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 b="def" i="def"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1E8ED"/>
          </a:solidFill>
        </a:fill>
      </a:tcStyle>
    </a:wholeTbl>
    <a:band2H>
      <a:tcTxStyle b="def" i="def"/>
      <a:tcStyle>
        <a:tcBdr/>
        <a:fill>
          <a:solidFill>
            <a:srgbClr val="F1F4F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Shape 27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3" name="Shape 27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نص العنوان"/>
          <p:cNvSpPr txBox="1"/>
          <p:nvPr>
            <p:ph type="title"/>
          </p:nvPr>
        </p:nvSpPr>
        <p:spPr>
          <a:xfrm>
            <a:off x="1625100" y="1153123"/>
            <a:ext cx="5893800" cy="2339402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9" name="مستوى النص الأول…"/>
          <p:cNvSpPr txBox="1"/>
          <p:nvPr>
            <p:ph type="body" sz="quarter" idx="1"/>
          </p:nvPr>
        </p:nvSpPr>
        <p:spPr>
          <a:xfrm>
            <a:off x="1925850" y="3369724"/>
            <a:ext cx="5292300" cy="849902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Google Shape;13;p2"/>
          <p:cNvSpPr/>
          <p:nvPr/>
        </p:nvSpPr>
        <p:spPr>
          <a:xfrm>
            <a:off x="-2445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1" name="Google Shape;14;p2"/>
          <p:cNvSpPr/>
          <p:nvPr/>
        </p:nvSpPr>
        <p:spPr>
          <a:xfrm flipH="1">
            <a:off x="788720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42" name="Google Shape;15;p2"/>
          <p:cNvGrpSpPr/>
          <p:nvPr/>
        </p:nvGrpSpPr>
        <p:grpSpPr>
          <a:xfrm>
            <a:off x="-344667" y="790566"/>
            <a:ext cx="2248290" cy="640531"/>
            <a:chOff x="0" y="0"/>
            <a:chExt cx="2248289" cy="640529"/>
          </a:xfrm>
        </p:grpSpPr>
        <p:sp>
          <p:nvSpPr>
            <p:cNvPr id="132" name="Google Shape;16;p2"/>
            <p:cNvSpPr/>
            <p:nvPr/>
          </p:nvSpPr>
          <p:spPr>
            <a:xfrm>
              <a:off x="450452" y="466284"/>
              <a:ext cx="119416" cy="13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" name="Google Shape;17;p2"/>
            <p:cNvSpPr/>
            <p:nvPr/>
          </p:nvSpPr>
          <p:spPr>
            <a:xfrm>
              <a:off x="1868786" y="-1"/>
              <a:ext cx="120501" cy="111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" name="Google Shape;18;p2"/>
            <p:cNvSpPr/>
            <p:nvPr/>
          </p:nvSpPr>
          <p:spPr>
            <a:xfrm>
              <a:off x="432782" y="519996"/>
              <a:ext cx="148244" cy="1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" name="Google Shape;19;p2"/>
            <p:cNvSpPr/>
            <p:nvPr/>
          </p:nvSpPr>
          <p:spPr>
            <a:xfrm>
              <a:off x="2082034" y="203511"/>
              <a:ext cx="147747" cy="9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" name="Google Shape;20;p2"/>
            <p:cNvSpPr/>
            <p:nvPr/>
          </p:nvSpPr>
          <p:spPr>
            <a:xfrm>
              <a:off x="367839" y="338114"/>
              <a:ext cx="90848" cy="10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" name="Google Shape;21;p2"/>
            <p:cNvSpPr/>
            <p:nvPr/>
          </p:nvSpPr>
          <p:spPr>
            <a:xfrm>
              <a:off x="1722786" y="259501"/>
              <a:ext cx="108738" cy="88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22;p2"/>
            <p:cNvSpPr/>
            <p:nvPr/>
          </p:nvSpPr>
          <p:spPr>
            <a:xfrm>
              <a:off x="1234040" y="217127"/>
              <a:ext cx="104703" cy="9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" name="Google Shape;23;p2"/>
            <p:cNvSpPr/>
            <p:nvPr/>
          </p:nvSpPr>
          <p:spPr>
            <a:xfrm>
              <a:off x="407641" y="342858"/>
              <a:ext cx="69443" cy="10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" name="Google Shape;24;p2"/>
            <p:cNvSpPr/>
            <p:nvPr/>
          </p:nvSpPr>
          <p:spPr>
            <a:xfrm>
              <a:off x="2090568" y="229456"/>
              <a:ext cx="133773" cy="75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25;p2"/>
            <p:cNvSpPr/>
            <p:nvPr/>
          </p:nvSpPr>
          <p:spPr>
            <a:xfrm>
              <a:off x="1182649" y="482285"/>
              <a:ext cx="76379" cy="10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" name="Google Shape;26;p2"/>
            <p:cNvSpPr/>
            <p:nvPr/>
          </p:nvSpPr>
          <p:spPr>
            <a:xfrm>
              <a:off x="1720302" y="492470"/>
              <a:ext cx="100054" cy="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" name="Google Shape;27;p2"/>
            <p:cNvSpPr/>
            <p:nvPr/>
          </p:nvSpPr>
          <p:spPr>
            <a:xfrm>
              <a:off x="442723" y="473199"/>
              <a:ext cx="83637" cy="11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28;p2"/>
            <p:cNvSpPr/>
            <p:nvPr/>
          </p:nvSpPr>
          <p:spPr>
            <a:xfrm>
              <a:off x="809036" y="244760"/>
              <a:ext cx="72376" cy="11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29;p2"/>
            <p:cNvSpPr/>
            <p:nvPr/>
          </p:nvSpPr>
          <p:spPr>
            <a:xfrm>
              <a:off x="452908" y="473199"/>
              <a:ext cx="133687" cy="13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30;p2"/>
            <p:cNvSpPr/>
            <p:nvPr/>
          </p:nvSpPr>
          <p:spPr>
            <a:xfrm>
              <a:off x="1881788" y="38407"/>
              <a:ext cx="103904" cy="8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31;p2"/>
            <p:cNvSpPr/>
            <p:nvPr/>
          </p:nvSpPr>
          <p:spPr>
            <a:xfrm>
              <a:off x="851256" y="240043"/>
              <a:ext cx="47639" cy="1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32;p2"/>
            <p:cNvSpPr/>
            <p:nvPr/>
          </p:nvSpPr>
          <p:spPr>
            <a:xfrm>
              <a:off x="69713" y="555858"/>
              <a:ext cx="87887" cy="8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33;p2"/>
            <p:cNvSpPr/>
            <p:nvPr/>
          </p:nvSpPr>
          <p:spPr>
            <a:xfrm>
              <a:off x="905281" y="434013"/>
              <a:ext cx="100791" cy="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34;p2"/>
            <p:cNvSpPr/>
            <p:nvPr/>
          </p:nvSpPr>
          <p:spPr>
            <a:xfrm>
              <a:off x="532833" y="128544"/>
              <a:ext cx="91402" cy="95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35;p2"/>
            <p:cNvSpPr/>
            <p:nvPr/>
          </p:nvSpPr>
          <p:spPr>
            <a:xfrm>
              <a:off x="1216480" y="205065"/>
              <a:ext cx="748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36;p2"/>
            <p:cNvSpPr/>
            <p:nvPr/>
          </p:nvSpPr>
          <p:spPr>
            <a:xfrm>
              <a:off x="33203" y="519674"/>
              <a:ext cx="84741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37;p2"/>
            <p:cNvSpPr/>
            <p:nvPr/>
          </p:nvSpPr>
          <p:spPr>
            <a:xfrm>
              <a:off x="1196253" y="512036"/>
              <a:ext cx="83135" cy="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38;p2"/>
            <p:cNvSpPr/>
            <p:nvPr/>
          </p:nvSpPr>
          <p:spPr>
            <a:xfrm>
              <a:off x="20396" y="231144"/>
              <a:ext cx="64064" cy="10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39;p2"/>
            <p:cNvSpPr/>
            <p:nvPr/>
          </p:nvSpPr>
          <p:spPr>
            <a:xfrm>
              <a:off x="923566" y="415198"/>
              <a:ext cx="80913" cy="6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40;p2"/>
            <p:cNvSpPr/>
            <p:nvPr/>
          </p:nvSpPr>
          <p:spPr>
            <a:xfrm>
              <a:off x="826000" y="238515"/>
              <a:ext cx="40151" cy="92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41;p2"/>
            <p:cNvSpPr/>
            <p:nvPr/>
          </p:nvSpPr>
          <p:spPr>
            <a:xfrm>
              <a:off x="1717021" y="289252"/>
              <a:ext cx="105457" cy="8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42;p2"/>
            <p:cNvSpPr/>
            <p:nvPr/>
          </p:nvSpPr>
          <p:spPr>
            <a:xfrm>
              <a:off x="1485277" y="355321"/>
              <a:ext cx="76426" cy="9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43;p2"/>
            <p:cNvSpPr/>
            <p:nvPr/>
          </p:nvSpPr>
          <p:spPr>
            <a:xfrm>
              <a:off x="533623" y="103270"/>
              <a:ext cx="71667" cy="10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44;p2"/>
            <p:cNvSpPr/>
            <p:nvPr/>
          </p:nvSpPr>
          <p:spPr>
            <a:xfrm>
              <a:off x="71791" y="521363"/>
              <a:ext cx="82968" cy="7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45;p2"/>
            <p:cNvSpPr/>
            <p:nvPr/>
          </p:nvSpPr>
          <p:spPr>
            <a:xfrm>
              <a:off x="1466930" y="347120"/>
              <a:ext cx="81157" cy="11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46;p2"/>
            <p:cNvSpPr/>
            <p:nvPr/>
          </p:nvSpPr>
          <p:spPr>
            <a:xfrm>
              <a:off x="796999" y="245323"/>
              <a:ext cx="34681" cy="108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47;p2"/>
            <p:cNvSpPr/>
            <p:nvPr/>
          </p:nvSpPr>
          <p:spPr>
            <a:xfrm>
              <a:off x="908328" y="417476"/>
              <a:ext cx="51439" cy="8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48;p2"/>
            <p:cNvSpPr/>
            <p:nvPr/>
          </p:nvSpPr>
          <p:spPr>
            <a:xfrm>
              <a:off x="0" y="220745"/>
              <a:ext cx="46228" cy="9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49;p2"/>
            <p:cNvSpPr/>
            <p:nvPr/>
          </p:nvSpPr>
          <p:spPr>
            <a:xfrm>
              <a:off x="1848990" y="22540"/>
              <a:ext cx="64147" cy="9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50;p2"/>
            <p:cNvSpPr/>
            <p:nvPr/>
          </p:nvSpPr>
          <p:spPr>
            <a:xfrm>
              <a:off x="896442" y="456179"/>
              <a:ext cx="89329" cy="57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51;p2"/>
            <p:cNvSpPr/>
            <p:nvPr/>
          </p:nvSpPr>
          <p:spPr>
            <a:xfrm>
              <a:off x="1164890" y="487377"/>
              <a:ext cx="59530" cy="6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52;p2"/>
            <p:cNvSpPr/>
            <p:nvPr/>
          </p:nvSpPr>
          <p:spPr>
            <a:xfrm>
              <a:off x="1218654" y="488503"/>
              <a:ext cx="55083" cy="8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53;p2"/>
            <p:cNvSpPr/>
            <p:nvPr/>
          </p:nvSpPr>
          <p:spPr>
            <a:xfrm>
              <a:off x="2096250" y="195309"/>
              <a:ext cx="74958" cy="6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54;p2"/>
            <p:cNvSpPr/>
            <p:nvPr/>
          </p:nvSpPr>
          <p:spPr>
            <a:xfrm>
              <a:off x="514857" y="137041"/>
              <a:ext cx="48024" cy="77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55;p2"/>
            <p:cNvSpPr/>
            <p:nvPr/>
          </p:nvSpPr>
          <p:spPr>
            <a:xfrm>
              <a:off x="1743875" y="548835"/>
              <a:ext cx="53073" cy="50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56;p2"/>
            <p:cNvSpPr/>
            <p:nvPr/>
          </p:nvSpPr>
          <p:spPr>
            <a:xfrm>
              <a:off x="1695121" y="573279"/>
              <a:ext cx="57041" cy="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57;p2"/>
            <p:cNvSpPr/>
            <p:nvPr/>
          </p:nvSpPr>
          <p:spPr>
            <a:xfrm>
              <a:off x="1710776" y="286465"/>
              <a:ext cx="119622" cy="8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58;p2"/>
            <p:cNvSpPr/>
            <p:nvPr/>
          </p:nvSpPr>
          <p:spPr>
            <a:xfrm>
              <a:off x="1454910" y="356983"/>
              <a:ext cx="53390" cy="5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59;p2"/>
            <p:cNvSpPr/>
            <p:nvPr/>
          </p:nvSpPr>
          <p:spPr>
            <a:xfrm>
              <a:off x="1278264" y="198901"/>
              <a:ext cx="51597" cy="5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60;p2"/>
            <p:cNvSpPr/>
            <p:nvPr/>
          </p:nvSpPr>
          <p:spPr>
            <a:xfrm>
              <a:off x="1160163" y="547308"/>
              <a:ext cx="54045" cy="50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61;p2"/>
            <p:cNvSpPr/>
            <p:nvPr/>
          </p:nvSpPr>
          <p:spPr>
            <a:xfrm>
              <a:off x="1725054" y="266845"/>
              <a:ext cx="46054" cy="4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62;p2"/>
            <p:cNvSpPr/>
            <p:nvPr/>
          </p:nvSpPr>
          <p:spPr>
            <a:xfrm>
              <a:off x="532481" y="117180"/>
              <a:ext cx="27345" cy="8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63;p2"/>
            <p:cNvSpPr/>
            <p:nvPr/>
          </p:nvSpPr>
          <p:spPr>
            <a:xfrm>
              <a:off x="1688346" y="553472"/>
              <a:ext cx="63253" cy="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64;p2"/>
            <p:cNvSpPr/>
            <p:nvPr/>
          </p:nvSpPr>
          <p:spPr>
            <a:xfrm>
              <a:off x="1771993" y="512304"/>
              <a:ext cx="43074" cy="4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65;p2"/>
            <p:cNvSpPr/>
            <p:nvPr/>
          </p:nvSpPr>
          <p:spPr>
            <a:xfrm>
              <a:off x="109407" y="533263"/>
              <a:ext cx="49289" cy="4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66;p2"/>
            <p:cNvSpPr/>
            <p:nvPr/>
          </p:nvSpPr>
          <p:spPr>
            <a:xfrm>
              <a:off x="586710" y="103591"/>
              <a:ext cx="35139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67;p2"/>
            <p:cNvSpPr/>
            <p:nvPr/>
          </p:nvSpPr>
          <p:spPr>
            <a:xfrm>
              <a:off x="2171826" y="182391"/>
              <a:ext cx="55824" cy="41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68;p2"/>
            <p:cNvSpPr/>
            <p:nvPr/>
          </p:nvSpPr>
          <p:spPr>
            <a:xfrm>
              <a:off x="1689179" y="322890"/>
              <a:ext cx="43149" cy="4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69;p2"/>
            <p:cNvSpPr/>
            <p:nvPr/>
          </p:nvSpPr>
          <p:spPr>
            <a:xfrm>
              <a:off x="1781642" y="253015"/>
              <a:ext cx="55309" cy="27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70;p2"/>
            <p:cNvSpPr/>
            <p:nvPr/>
          </p:nvSpPr>
          <p:spPr>
            <a:xfrm>
              <a:off x="1757252" y="480275"/>
              <a:ext cx="58968" cy="2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71;p2"/>
            <p:cNvSpPr/>
            <p:nvPr/>
          </p:nvSpPr>
          <p:spPr>
            <a:xfrm>
              <a:off x="2214339" y="163495"/>
              <a:ext cx="33951" cy="4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72;p2"/>
            <p:cNvSpPr/>
            <p:nvPr/>
          </p:nvSpPr>
          <p:spPr>
            <a:xfrm>
              <a:off x="49879" y="596195"/>
              <a:ext cx="55001" cy="44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73;p2"/>
            <p:cNvSpPr/>
            <p:nvPr/>
          </p:nvSpPr>
          <p:spPr>
            <a:xfrm>
              <a:off x="1691935" y="516833"/>
              <a:ext cx="54233" cy="4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74;p2"/>
            <p:cNvSpPr/>
            <p:nvPr/>
          </p:nvSpPr>
          <p:spPr>
            <a:xfrm>
              <a:off x="886393" y="473199"/>
              <a:ext cx="39287" cy="4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75;p2"/>
            <p:cNvSpPr/>
            <p:nvPr/>
          </p:nvSpPr>
          <p:spPr>
            <a:xfrm>
              <a:off x="1239160" y="202224"/>
              <a:ext cx="40232" cy="3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76;p2"/>
            <p:cNvSpPr/>
            <p:nvPr/>
          </p:nvSpPr>
          <p:spPr>
            <a:xfrm>
              <a:off x="1862130" y="77539"/>
              <a:ext cx="39670" cy="51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77;p2"/>
            <p:cNvSpPr/>
            <p:nvPr/>
          </p:nvSpPr>
          <p:spPr>
            <a:xfrm>
              <a:off x="905844" y="430690"/>
              <a:ext cx="30617" cy="30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78;p2"/>
            <p:cNvSpPr/>
            <p:nvPr/>
          </p:nvSpPr>
          <p:spPr>
            <a:xfrm>
              <a:off x="1422938" y="400644"/>
              <a:ext cx="53136" cy="53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79;p2"/>
            <p:cNvSpPr/>
            <p:nvPr/>
          </p:nvSpPr>
          <p:spPr>
            <a:xfrm>
              <a:off x="1433022" y="444493"/>
              <a:ext cx="44789" cy="23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7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80;p2"/>
            <p:cNvSpPr/>
            <p:nvPr/>
          </p:nvSpPr>
          <p:spPr>
            <a:xfrm>
              <a:off x="1299224" y="212999"/>
              <a:ext cx="34604" cy="4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81;p2"/>
            <p:cNvSpPr/>
            <p:nvPr/>
          </p:nvSpPr>
          <p:spPr>
            <a:xfrm>
              <a:off x="1434148" y="387591"/>
              <a:ext cx="28684" cy="3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82;p2"/>
            <p:cNvSpPr/>
            <p:nvPr/>
          </p:nvSpPr>
          <p:spPr>
            <a:xfrm>
              <a:off x="1707373" y="508337"/>
              <a:ext cx="35140" cy="3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83;p2"/>
            <p:cNvSpPr/>
            <p:nvPr/>
          </p:nvSpPr>
          <p:spPr>
            <a:xfrm>
              <a:off x="109407" y="515895"/>
              <a:ext cx="40233" cy="1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84;p2"/>
            <p:cNvSpPr/>
            <p:nvPr/>
          </p:nvSpPr>
          <p:spPr>
            <a:xfrm>
              <a:off x="1711902" y="284991"/>
              <a:ext cx="29695" cy="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85;p2"/>
            <p:cNvSpPr/>
            <p:nvPr/>
          </p:nvSpPr>
          <p:spPr>
            <a:xfrm>
              <a:off x="2197686" y="174028"/>
              <a:ext cx="27808" cy="2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86;p2"/>
            <p:cNvSpPr/>
            <p:nvPr/>
          </p:nvSpPr>
          <p:spPr>
            <a:xfrm>
              <a:off x="1702280" y="309944"/>
              <a:ext cx="24928" cy="3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87;p2"/>
            <p:cNvSpPr/>
            <p:nvPr/>
          </p:nvSpPr>
          <p:spPr>
            <a:xfrm>
              <a:off x="1498206" y="347066"/>
              <a:ext cx="24955" cy="16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88;p2"/>
            <p:cNvSpPr/>
            <p:nvPr/>
          </p:nvSpPr>
          <p:spPr>
            <a:xfrm>
              <a:off x="2165400" y="183543"/>
              <a:ext cx="24566" cy="20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89;p2"/>
            <p:cNvSpPr/>
            <p:nvPr/>
          </p:nvSpPr>
          <p:spPr>
            <a:xfrm>
              <a:off x="2194883" y="181265"/>
              <a:ext cx="25492" cy="2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90;p2"/>
            <p:cNvSpPr/>
            <p:nvPr/>
          </p:nvSpPr>
          <p:spPr>
            <a:xfrm>
              <a:off x="2204505" y="168212"/>
              <a:ext cx="25599" cy="22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91;p2"/>
            <p:cNvSpPr/>
            <p:nvPr/>
          </p:nvSpPr>
          <p:spPr>
            <a:xfrm>
              <a:off x="1207956" y="262316"/>
              <a:ext cx="12702" cy="17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92;p2"/>
            <p:cNvSpPr/>
            <p:nvPr/>
          </p:nvSpPr>
          <p:spPr>
            <a:xfrm>
              <a:off x="855378" y="237094"/>
              <a:ext cx="15892" cy="1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93;p2"/>
            <p:cNvSpPr/>
            <p:nvPr/>
          </p:nvSpPr>
          <p:spPr>
            <a:xfrm>
              <a:off x="1553958" y="366632"/>
              <a:ext cx="12702" cy="2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94;p2"/>
            <p:cNvSpPr/>
            <p:nvPr/>
          </p:nvSpPr>
          <p:spPr>
            <a:xfrm>
              <a:off x="1155712" y="551408"/>
              <a:ext cx="12702" cy="27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95;p2"/>
            <p:cNvSpPr/>
            <p:nvPr/>
          </p:nvSpPr>
          <p:spPr>
            <a:xfrm>
              <a:off x="429196" y="572958"/>
              <a:ext cx="12703" cy="2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96;p2"/>
            <p:cNvSpPr/>
            <p:nvPr/>
          </p:nvSpPr>
          <p:spPr>
            <a:xfrm>
              <a:off x="458028" y="568428"/>
              <a:ext cx="24190" cy="2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97;p2"/>
            <p:cNvSpPr/>
            <p:nvPr/>
          </p:nvSpPr>
          <p:spPr>
            <a:xfrm>
              <a:off x="1921243" y="13481"/>
              <a:ext cx="43694" cy="41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98;p2"/>
            <p:cNvSpPr/>
            <p:nvPr/>
          </p:nvSpPr>
          <p:spPr>
            <a:xfrm>
              <a:off x="1887057" y="21978"/>
              <a:ext cx="34604" cy="35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99;p2"/>
            <p:cNvSpPr/>
            <p:nvPr/>
          </p:nvSpPr>
          <p:spPr>
            <a:xfrm>
              <a:off x="1901798" y="94990"/>
              <a:ext cx="1986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100;p2"/>
            <p:cNvSpPr/>
            <p:nvPr/>
          </p:nvSpPr>
          <p:spPr>
            <a:xfrm>
              <a:off x="1871752" y="56553"/>
              <a:ext cx="15307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101;p2"/>
            <p:cNvSpPr/>
            <p:nvPr/>
          </p:nvSpPr>
          <p:spPr>
            <a:xfrm>
              <a:off x="2132639" y="203377"/>
              <a:ext cx="87735" cy="5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102;p2"/>
            <p:cNvSpPr/>
            <p:nvPr/>
          </p:nvSpPr>
          <p:spPr>
            <a:xfrm>
              <a:off x="394070" y="364381"/>
              <a:ext cx="52807" cy="5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103;p2"/>
            <p:cNvSpPr/>
            <p:nvPr/>
          </p:nvSpPr>
          <p:spPr>
            <a:xfrm>
              <a:off x="1712465" y="314875"/>
              <a:ext cx="39697" cy="4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104;p2"/>
            <p:cNvSpPr/>
            <p:nvPr/>
          </p:nvSpPr>
          <p:spPr>
            <a:xfrm>
              <a:off x="1282637" y="251932"/>
              <a:ext cx="2170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105;p2"/>
            <p:cNvSpPr/>
            <p:nvPr/>
          </p:nvSpPr>
          <p:spPr>
            <a:xfrm>
              <a:off x="1189843" y="512304"/>
              <a:ext cx="30048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106;p2"/>
            <p:cNvSpPr/>
            <p:nvPr/>
          </p:nvSpPr>
          <p:spPr>
            <a:xfrm>
              <a:off x="1176071" y="547442"/>
              <a:ext cx="13774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107;p2"/>
            <p:cNvSpPr/>
            <p:nvPr/>
          </p:nvSpPr>
          <p:spPr>
            <a:xfrm>
              <a:off x="1738292" y="519915"/>
              <a:ext cx="34909" cy="35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108;p2"/>
            <p:cNvSpPr/>
            <p:nvPr/>
          </p:nvSpPr>
          <p:spPr>
            <a:xfrm>
              <a:off x="841223" y="322408"/>
              <a:ext cx="19836" cy="3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109;p2"/>
            <p:cNvSpPr/>
            <p:nvPr/>
          </p:nvSpPr>
          <p:spPr>
            <a:xfrm>
              <a:off x="870305" y="288394"/>
              <a:ext cx="12702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110;p2"/>
            <p:cNvSpPr/>
            <p:nvPr/>
          </p:nvSpPr>
          <p:spPr>
            <a:xfrm>
              <a:off x="869293" y="257786"/>
              <a:ext cx="12702" cy="1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7" name="Google Shape;111;p2"/>
            <p:cNvSpPr/>
            <p:nvPr/>
          </p:nvSpPr>
          <p:spPr>
            <a:xfrm>
              <a:off x="100238" y="576924"/>
              <a:ext cx="24476" cy="20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" name="Google Shape;112;p2"/>
            <p:cNvSpPr/>
            <p:nvPr/>
          </p:nvSpPr>
          <p:spPr>
            <a:xfrm>
              <a:off x="567435" y="180139"/>
              <a:ext cx="30021" cy="22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" name="Google Shape;113;p2"/>
            <p:cNvSpPr/>
            <p:nvPr/>
          </p:nvSpPr>
          <p:spPr>
            <a:xfrm>
              <a:off x="1246920" y="224336"/>
              <a:ext cx="50974" cy="62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" name="Google Shape;114;p2"/>
            <p:cNvSpPr/>
            <p:nvPr/>
          </p:nvSpPr>
          <p:spPr>
            <a:xfrm>
              <a:off x="1240907" y="244974"/>
              <a:ext cx="43604" cy="4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" name="Google Shape;115;p2"/>
            <p:cNvSpPr/>
            <p:nvPr/>
          </p:nvSpPr>
          <p:spPr>
            <a:xfrm>
              <a:off x="55194" y="533290"/>
              <a:ext cx="74612" cy="7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" name="Google Shape;116;p2"/>
            <p:cNvSpPr/>
            <p:nvPr/>
          </p:nvSpPr>
          <p:spPr>
            <a:xfrm>
              <a:off x="1528251" y="358698"/>
              <a:ext cx="18141" cy="46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" name="Google Shape;117;p2"/>
            <p:cNvSpPr/>
            <p:nvPr/>
          </p:nvSpPr>
          <p:spPr>
            <a:xfrm>
              <a:off x="543045" y="113776"/>
              <a:ext cx="51066" cy="8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" name="Google Shape;118;p2"/>
            <p:cNvSpPr/>
            <p:nvPr/>
          </p:nvSpPr>
          <p:spPr>
            <a:xfrm>
              <a:off x="1434578" y="391960"/>
              <a:ext cx="74990" cy="5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" name="Google Shape;119;p2"/>
            <p:cNvSpPr/>
            <p:nvPr/>
          </p:nvSpPr>
          <p:spPr>
            <a:xfrm>
              <a:off x="1477405" y="373869"/>
              <a:ext cx="55886" cy="6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" name="Google Shape;120;p2"/>
            <p:cNvSpPr/>
            <p:nvPr/>
          </p:nvSpPr>
          <p:spPr>
            <a:xfrm>
              <a:off x="1498206" y="378988"/>
              <a:ext cx="27456" cy="21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8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" name="Google Shape;121;p2"/>
            <p:cNvSpPr/>
            <p:nvPr/>
          </p:nvSpPr>
          <p:spPr>
            <a:xfrm>
              <a:off x="5092" y="255508"/>
              <a:ext cx="32725" cy="48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" name="Google Shape;122;p2"/>
            <p:cNvSpPr/>
            <p:nvPr/>
          </p:nvSpPr>
          <p:spPr>
            <a:xfrm>
              <a:off x="534" y="248727"/>
              <a:ext cx="12703" cy="3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" name="Google Shape;123;p2"/>
            <p:cNvSpPr/>
            <p:nvPr/>
          </p:nvSpPr>
          <p:spPr>
            <a:xfrm>
              <a:off x="1713821" y="564515"/>
              <a:ext cx="24195" cy="1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4;p2"/>
            <p:cNvSpPr/>
            <p:nvPr/>
          </p:nvSpPr>
          <p:spPr>
            <a:xfrm>
              <a:off x="1473253" y="390086"/>
              <a:ext cx="1986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25;p2"/>
            <p:cNvSpPr/>
            <p:nvPr/>
          </p:nvSpPr>
          <p:spPr>
            <a:xfrm>
              <a:off x="538750" y="163120"/>
              <a:ext cx="12701" cy="2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11" name="Google Shape;126;p2"/>
          <p:cNvGrpSpPr/>
          <p:nvPr/>
        </p:nvGrpSpPr>
        <p:grpSpPr>
          <a:xfrm>
            <a:off x="7642044" y="4386405"/>
            <a:ext cx="1761194" cy="563780"/>
            <a:chOff x="-1" y="0"/>
            <a:chExt cx="1761192" cy="563778"/>
          </a:xfrm>
        </p:grpSpPr>
        <p:sp>
          <p:nvSpPr>
            <p:cNvPr id="243" name="Google Shape;127;p2"/>
            <p:cNvSpPr/>
            <p:nvPr/>
          </p:nvSpPr>
          <p:spPr>
            <a:xfrm>
              <a:off x="9697" y="237730"/>
              <a:ext cx="71243" cy="128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28;p2"/>
            <p:cNvSpPr/>
            <p:nvPr/>
          </p:nvSpPr>
          <p:spPr>
            <a:xfrm>
              <a:off x="637957" y="165880"/>
              <a:ext cx="89528" cy="124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29;p2"/>
            <p:cNvSpPr/>
            <p:nvPr/>
          </p:nvSpPr>
          <p:spPr>
            <a:xfrm>
              <a:off x="942189" y="63562"/>
              <a:ext cx="104239" cy="112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0;p2"/>
            <p:cNvSpPr/>
            <p:nvPr/>
          </p:nvSpPr>
          <p:spPr>
            <a:xfrm>
              <a:off x="789682" y="320495"/>
              <a:ext cx="119742" cy="11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1;p2"/>
            <p:cNvSpPr/>
            <p:nvPr/>
          </p:nvSpPr>
          <p:spPr>
            <a:xfrm>
              <a:off x="1133477" y="208372"/>
              <a:ext cx="68678" cy="93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2;p2"/>
            <p:cNvSpPr/>
            <p:nvPr/>
          </p:nvSpPr>
          <p:spPr>
            <a:xfrm>
              <a:off x="1432901" y="211649"/>
              <a:ext cx="87034" cy="10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3;p2"/>
            <p:cNvSpPr/>
            <p:nvPr/>
          </p:nvSpPr>
          <p:spPr>
            <a:xfrm>
              <a:off x="1119588" y="217960"/>
              <a:ext cx="8869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4;p2"/>
            <p:cNvSpPr/>
            <p:nvPr/>
          </p:nvSpPr>
          <p:spPr>
            <a:xfrm>
              <a:off x="1450263" y="201656"/>
              <a:ext cx="85469" cy="9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35;p2"/>
            <p:cNvSpPr/>
            <p:nvPr/>
          </p:nvSpPr>
          <p:spPr>
            <a:xfrm>
              <a:off x="429813" y="455095"/>
              <a:ext cx="82107" cy="10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36;p2"/>
            <p:cNvSpPr/>
            <p:nvPr/>
          </p:nvSpPr>
          <p:spPr>
            <a:xfrm>
              <a:off x="1159475" y="221697"/>
              <a:ext cx="59654" cy="10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37;p2"/>
            <p:cNvSpPr/>
            <p:nvPr/>
          </p:nvSpPr>
          <p:spPr>
            <a:xfrm>
              <a:off x="1681512" y="0"/>
              <a:ext cx="79680" cy="111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38;p2"/>
            <p:cNvSpPr/>
            <p:nvPr/>
          </p:nvSpPr>
          <p:spPr>
            <a:xfrm>
              <a:off x="329641" y="253329"/>
              <a:ext cx="58154" cy="118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39;p2"/>
            <p:cNvSpPr/>
            <p:nvPr/>
          </p:nvSpPr>
          <p:spPr>
            <a:xfrm>
              <a:off x="787358" y="308768"/>
              <a:ext cx="11865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0;p2"/>
            <p:cNvSpPr/>
            <p:nvPr/>
          </p:nvSpPr>
          <p:spPr>
            <a:xfrm>
              <a:off x="1274301" y="4035"/>
              <a:ext cx="79138" cy="8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1;p2"/>
            <p:cNvSpPr/>
            <p:nvPr/>
          </p:nvSpPr>
          <p:spPr>
            <a:xfrm>
              <a:off x="369410" y="268089"/>
              <a:ext cx="33173" cy="10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2;p2"/>
            <p:cNvSpPr/>
            <p:nvPr/>
          </p:nvSpPr>
          <p:spPr>
            <a:xfrm>
              <a:off x="975906" y="94545"/>
              <a:ext cx="75216" cy="8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3;p2"/>
            <p:cNvSpPr/>
            <p:nvPr/>
          </p:nvSpPr>
          <p:spPr>
            <a:xfrm>
              <a:off x="1668052" y="3466"/>
              <a:ext cx="43500" cy="99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4;p2"/>
            <p:cNvSpPr/>
            <p:nvPr/>
          </p:nvSpPr>
          <p:spPr>
            <a:xfrm>
              <a:off x="773299" y="329378"/>
              <a:ext cx="69203" cy="9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45;p2"/>
            <p:cNvSpPr/>
            <p:nvPr/>
          </p:nvSpPr>
          <p:spPr>
            <a:xfrm>
              <a:off x="57737" y="260967"/>
              <a:ext cx="45744" cy="8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46;p2"/>
            <p:cNvSpPr/>
            <p:nvPr/>
          </p:nvSpPr>
          <p:spPr>
            <a:xfrm>
              <a:off x="614413" y="171026"/>
              <a:ext cx="53322" cy="86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47;p2"/>
            <p:cNvSpPr/>
            <p:nvPr/>
          </p:nvSpPr>
          <p:spPr>
            <a:xfrm>
              <a:off x="1482146" y="199923"/>
              <a:ext cx="46488" cy="64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48;p2"/>
            <p:cNvSpPr/>
            <p:nvPr/>
          </p:nvSpPr>
          <p:spPr>
            <a:xfrm>
              <a:off x="395207" y="436408"/>
              <a:ext cx="64998" cy="12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49;p2"/>
            <p:cNvSpPr/>
            <p:nvPr/>
          </p:nvSpPr>
          <p:spPr>
            <a:xfrm>
              <a:off x="-2" y="262673"/>
              <a:ext cx="30308" cy="8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0;p2"/>
            <p:cNvSpPr/>
            <p:nvPr/>
          </p:nvSpPr>
          <p:spPr>
            <a:xfrm>
              <a:off x="1336460" y="41517"/>
              <a:ext cx="54595" cy="62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1;p2"/>
            <p:cNvSpPr/>
            <p:nvPr/>
          </p:nvSpPr>
          <p:spPr>
            <a:xfrm>
              <a:off x="1506250" y="232638"/>
              <a:ext cx="45521" cy="6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2;p2"/>
            <p:cNvSpPr/>
            <p:nvPr/>
          </p:nvSpPr>
          <p:spPr>
            <a:xfrm>
              <a:off x="1115376" y="216551"/>
              <a:ext cx="37516" cy="83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3;p2"/>
            <p:cNvSpPr/>
            <p:nvPr/>
          </p:nvSpPr>
          <p:spPr>
            <a:xfrm>
              <a:off x="824267" y="308172"/>
              <a:ext cx="50829" cy="77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4;p2"/>
            <p:cNvSpPr/>
            <p:nvPr/>
          </p:nvSpPr>
          <p:spPr>
            <a:xfrm>
              <a:off x="60597" y="245746"/>
              <a:ext cx="34939" cy="8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55;p2"/>
            <p:cNvSpPr/>
            <p:nvPr/>
          </p:nvSpPr>
          <p:spPr>
            <a:xfrm>
              <a:off x="1312704" y="46961"/>
              <a:ext cx="65866" cy="64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56;p2"/>
            <p:cNvSpPr/>
            <p:nvPr/>
          </p:nvSpPr>
          <p:spPr>
            <a:xfrm>
              <a:off x="615458" y="242307"/>
              <a:ext cx="54010" cy="4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57;p2"/>
            <p:cNvSpPr/>
            <p:nvPr/>
          </p:nvSpPr>
          <p:spPr>
            <a:xfrm>
              <a:off x="319773" y="333386"/>
              <a:ext cx="61592" cy="4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58;p2"/>
            <p:cNvSpPr/>
            <p:nvPr/>
          </p:nvSpPr>
          <p:spPr>
            <a:xfrm>
              <a:off x="304086" y="268089"/>
              <a:ext cx="28778" cy="6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59;p2"/>
            <p:cNvSpPr/>
            <p:nvPr/>
          </p:nvSpPr>
          <p:spPr>
            <a:xfrm>
              <a:off x="451804" y="434106"/>
              <a:ext cx="57282" cy="24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0;p2"/>
            <p:cNvSpPr/>
            <p:nvPr/>
          </p:nvSpPr>
          <p:spPr>
            <a:xfrm>
              <a:off x="11902" y="245827"/>
              <a:ext cx="27378" cy="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1;p2"/>
            <p:cNvSpPr/>
            <p:nvPr/>
          </p:nvSpPr>
          <p:spPr>
            <a:xfrm>
              <a:off x="1518861" y="204500"/>
              <a:ext cx="32104" cy="6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2;p2"/>
            <p:cNvSpPr/>
            <p:nvPr/>
          </p:nvSpPr>
          <p:spPr>
            <a:xfrm>
              <a:off x="307454" y="307604"/>
              <a:ext cx="29377" cy="61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3;p2"/>
            <p:cNvSpPr/>
            <p:nvPr/>
          </p:nvSpPr>
          <p:spPr>
            <a:xfrm>
              <a:off x="50443" y="328809"/>
              <a:ext cx="34206" cy="3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4;p2"/>
            <p:cNvSpPr/>
            <p:nvPr/>
          </p:nvSpPr>
          <p:spPr>
            <a:xfrm>
              <a:off x="408283" y="459401"/>
              <a:ext cx="28978" cy="47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" name="Google Shape;165;p2"/>
            <p:cNvSpPr/>
            <p:nvPr/>
          </p:nvSpPr>
          <p:spPr>
            <a:xfrm>
              <a:off x="1269453" y="68193"/>
              <a:ext cx="45821" cy="4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" name="Google Shape;166;p2"/>
            <p:cNvSpPr/>
            <p:nvPr/>
          </p:nvSpPr>
          <p:spPr>
            <a:xfrm>
              <a:off x="654002" y="163253"/>
              <a:ext cx="52975" cy="4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" name="Google Shape;167;p2"/>
            <p:cNvSpPr/>
            <p:nvPr/>
          </p:nvSpPr>
          <p:spPr>
            <a:xfrm>
              <a:off x="1301571" y="94545"/>
              <a:ext cx="31744" cy="28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" name="Google Shape;168;p2"/>
            <p:cNvSpPr/>
            <p:nvPr/>
          </p:nvSpPr>
          <p:spPr>
            <a:xfrm>
              <a:off x="321781" y="257717"/>
              <a:ext cx="26603" cy="4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" name="Google Shape;169;p2"/>
            <p:cNvSpPr/>
            <p:nvPr/>
          </p:nvSpPr>
          <p:spPr>
            <a:xfrm>
              <a:off x="864248" y="303298"/>
              <a:ext cx="37182" cy="25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" name="Google Shape;170;p2"/>
            <p:cNvSpPr/>
            <p:nvPr/>
          </p:nvSpPr>
          <p:spPr>
            <a:xfrm>
              <a:off x="1353354" y="16953"/>
              <a:ext cx="37768" cy="34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" name="Google Shape;171;p2"/>
            <p:cNvSpPr/>
            <p:nvPr/>
          </p:nvSpPr>
          <p:spPr>
            <a:xfrm>
              <a:off x="1351648" y="7528"/>
              <a:ext cx="31499" cy="19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" name="Google Shape;172;p2"/>
            <p:cNvSpPr/>
            <p:nvPr/>
          </p:nvSpPr>
          <p:spPr>
            <a:xfrm>
              <a:off x="1483377" y="199273"/>
              <a:ext cx="3093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" name="Google Shape;173;p2"/>
            <p:cNvSpPr/>
            <p:nvPr/>
          </p:nvSpPr>
          <p:spPr>
            <a:xfrm>
              <a:off x="834426" y="324801"/>
              <a:ext cx="14921" cy="2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" name="Google Shape;174;p2"/>
            <p:cNvSpPr/>
            <p:nvPr/>
          </p:nvSpPr>
          <p:spPr>
            <a:xfrm>
              <a:off x="1278092" y="60177"/>
              <a:ext cx="12758" cy="17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" name="Google Shape;175;p2"/>
            <p:cNvSpPr/>
            <p:nvPr/>
          </p:nvSpPr>
          <p:spPr>
            <a:xfrm>
              <a:off x="1288058" y="103698"/>
              <a:ext cx="20043" cy="15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" name="Google Shape;176;p2"/>
            <p:cNvSpPr/>
            <p:nvPr/>
          </p:nvSpPr>
          <p:spPr>
            <a:xfrm>
              <a:off x="1478232" y="207939"/>
              <a:ext cx="18296" cy="17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" name="Google Shape;177;p2"/>
            <p:cNvSpPr/>
            <p:nvPr/>
          </p:nvSpPr>
          <p:spPr>
            <a:xfrm>
              <a:off x="662227" y="207722"/>
              <a:ext cx="32428" cy="4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4" name="Google Shape;178;p2"/>
            <p:cNvSpPr/>
            <p:nvPr/>
          </p:nvSpPr>
          <p:spPr>
            <a:xfrm>
              <a:off x="961929" y="84903"/>
              <a:ext cx="68904" cy="7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5" name="Google Shape;179;p2"/>
            <p:cNvSpPr/>
            <p:nvPr/>
          </p:nvSpPr>
          <p:spPr>
            <a:xfrm>
              <a:off x="991370" y="81030"/>
              <a:ext cx="45875" cy="65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6" name="Google Shape;180;p2"/>
            <p:cNvSpPr/>
            <p:nvPr/>
          </p:nvSpPr>
          <p:spPr>
            <a:xfrm>
              <a:off x="427159" y="438764"/>
              <a:ext cx="81927" cy="93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" name="Google Shape;181;p2"/>
            <p:cNvSpPr/>
            <p:nvPr/>
          </p:nvSpPr>
          <p:spPr>
            <a:xfrm>
              <a:off x="440497" y="460539"/>
              <a:ext cx="62847" cy="7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" name="Google Shape;182;p2"/>
            <p:cNvSpPr/>
            <p:nvPr/>
          </p:nvSpPr>
          <p:spPr>
            <a:xfrm>
              <a:off x="412364" y="529274"/>
              <a:ext cx="30678" cy="26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" name="Google Shape;183;p2"/>
            <p:cNvSpPr/>
            <p:nvPr/>
          </p:nvSpPr>
          <p:spPr>
            <a:xfrm>
              <a:off x="327910" y="271122"/>
              <a:ext cx="39733" cy="8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" name="Google Shape;184;p2"/>
            <p:cNvSpPr/>
            <p:nvPr/>
          </p:nvSpPr>
          <p:spPr>
            <a:xfrm>
              <a:off x="843731" y="309879"/>
              <a:ext cx="56558" cy="5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" name="Google Shape;185;p2"/>
            <p:cNvSpPr/>
            <p:nvPr/>
          </p:nvSpPr>
          <p:spPr>
            <a:xfrm>
              <a:off x="805207" y="369460"/>
              <a:ext cx="40321" cy="31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" name="Google Shape;186;p2"/>
            <p:cNvSpPr/>
            <p:nvPr/>
          </p:nvSpPr>
          <p:spPr>
            <a:xfrm>
              <a:off x="1293857" y="7474"/>
              <a:ext cx="86649" cy="92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4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" name="Google Shape;187;p2"/>
            <p:cNvSpPr/>
            <p:nvPr/>
          </p:nvSpPr>
          <p:spPr>
            <a:xfrm>
              <a:off x="643684" y="185027"/>
              <a:ext cx="46013" cy="7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" name="Google Shape;188;p2"/>
            <p:cNvSpPr/>
            <p:nvPr/>
          </p:nvSpPr>
          <p:spPr>
            <a:xfrm>
              <a:off x="663725" y="181588"/>
              <a:ext cx="32311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5" name="Google Shape;189;p2"/>
            <p:cNvSpPr/>
            <p:nvPr/>
          </p:nvSpPr>
          <p:spPr>
            <a:xfrm>
              <a:off x="640307" y="194777"/>
              <a:ext cx="16757" cy="4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" name="Google Shape;190;p2"/>
            <p:cNvSpPr/>
            <p:nvPr/>
          </p:nvSpPr>
          <p:spPr>
            <a:xfrm>
              <a:off x="648304" y="194777"/>
              <a:ext cx="14555" cy="3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91;p2"/>
            <p:cNvSpPr/>
            <p:nvPr/>
          </p:nvSpPr>
          <p:spPr>
            <a:xfrm>
              <a:off x="416698" y="512104"/>
              <a:ext cx="12702" cy="1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92;p2"/>
            <p:cNvSpPr/>
            <p:nvPr/>
          </p:nvSpPr>
          <p:spPr>
            <a:xfrm>
              <a:off x="322350" y="303027"/>
              <a:ext cx="14897" cy="52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93;p2"/>
            <p:cNvSpPr/>
            <p:nvPr/>
          </p:nvSpPr>
          <p:spPr>
            <a:xfrm>
              <a:off x="971870" y="122602"/>
              <a:ext cx="33829" cy="2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94;p2"/>
            <p:cNvSpPr/>
            <p:nvPr/>
          </p:nvSpPr>
          <p:spPr>
            <a:xfrm>
              <a:off x="417326" y="512456"/>
              <a:ext cx="25376" cy="33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8139" y="3953009"/>
            <a:ext cx="1754889" cy="176193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Google Shape;3190;p20" descr="Google Shape;31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1455" y="-90729"/>
            <a:ext cx="9144001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578" name="مستوى النص الأول…"/>
          <p:cNvSpPr txBox="1"/>
          <p:nvPr>
            <p:ph type="body" sz="quarter" idx="1"/>
          </p:nvPr>
        </p:nvSpPr>
        <p:spPr>
          <a:xfrm>
            <a:off x="3767775" y="1926658"/>
            <a:ext cx="1584602" cy="6435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89" name="Google Shape;3197;p20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579" name="Google Shape;3198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0" name="Google Shape;3199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1" name="Google Shape;3200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3201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3202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3203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3204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3205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3206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3207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3208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3209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3210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3211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3212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3213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3214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3215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3216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3217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3218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3219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3220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3221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3222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3223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3224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3225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3226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3227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3228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3229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3230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2" name="Google Shape;3231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3" name="Google Shape;3232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4" name="Google Shape;3233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5" name="Google Shape;3234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6" name="Google Shape;3235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7" name="Google Shape;3236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8" name="Google Shape;3237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9" name="Google Shape;3238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0" name="Google Shape;3239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1" name="Google Shape;3240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2" name="Google Shape;3241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3" name="Google Shape;3242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4" name="Google Shape;3243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5" name="Google Shape;3244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6" name="Google Shape;3245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7" name="Google Shape;3246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8" name="Google Shape;3247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9" name="Google Shape;3248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0" name="Google Shape;3249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1" name="Google Shape;3250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2" name="Google Shape;3251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3" name="Google Shape;3252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4" name="Google Shape;3253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5" name="Google Shape;3254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6" name="Google Shape;3255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7" name="Google Shape;3256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8" name="Google Shape;3257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9" name="Google Shape;3258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0" name="Google Shape;3259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1" name="Google Shape;3260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2" name="Google Shape;3261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3" name="Google Shape;3262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4" name="Google Shape;3263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5" name="Google Shape;3264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6" name="Google Shape;3265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7" name="Google Shape;3266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8" name="Google Shape;3267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9" name="Google Shape;3268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0" name="Google Shape;3269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1" name="Google Shape;3270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3271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3272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3273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3274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3275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3276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3277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3278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3279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3280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3281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3282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3283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3284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3285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3286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3287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3288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3289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3290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3291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3292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3293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3294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3295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3296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3297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3298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3299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3300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3301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3302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3303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3304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3305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3306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3307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690" name="Google Shape;3308;p20" descr="Google Shape;3308;p20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8020525" y="604319"/>
            <a:ext cx="2620001" cy="465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Google Shape;3309;p20" descr="Google Shape;3309;p20"/>
          <p:cNvPicPr>
            <a:picLocks noChangeAspect="1"/>
          </p:cNvPicPr>
          <p:nvPr/>
        </p:nvPicPr>
        <p:blipFill>
          <a:blip r:embed="rId4">
            <a:alphaModFix amt="68000"/>
            <a:extLst/>
          </a:blip>
          <a:stretch>
            <a:fillRect/>
          </a:stretch>
        </p:blipFill>
        <p:spPr>
          <a:xfrm>
            <a:off x="265840" y="4353123"/>
            <a:ext cx="2620001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2" name="Google Shape;3310;p20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692" name="Google Shape;3311;p20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3" name="Google Shape;3312;p20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4" name="Google Shape;3313;p20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3314;p20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3315;p20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3316;p20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3317;p20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3318;p20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3319;p20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3320;p20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3321;p20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3322;p20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3323;p20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3324;p20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3325;p20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3326;p20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3327;p20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3328;p20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3329;p20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3330;p20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3331;p20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3332;p20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3333;p20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3334;p20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3335;p20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3336;p20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8" name="Google Shape;3337;p20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9" name="Google Shape;3338;p20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0" name="Google Shape;3339;p20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1" name="Google Shape;3340;p20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2" name="Google Shape;3341;p20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3" name="Google Shape;3342;p20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4" name="Google Shape;3343;p20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5" name="Google Shape;3344;p20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6" name="Google Shape;3345;p20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7" name="Google Shape;3346;p20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8" name="Google Shape;3347;p20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9" name="Google Shape;3348;p20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0" name="Google Shape;3349;p20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1" name="Google Shape;3350;p20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2" name="Google Shape;3351;p20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3" name="Google Shape;3352;p20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4" name="Google Shape;3353;p20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5" name="Google Shape;3354;p20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6" name="Google Shape;3355;p20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7" name="Google Shape;3356;p20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8" name="Google Shape;3357;p20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9" name="Google Shape;3358;p20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0" name="Google Shape;3359;p20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1" name="Google Shape;3360;p20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2" name="Google Shape;3361;p20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3" name="Google Shape;3362;p20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4" name="Google Shape;3363;p20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5" name="Google Shape;3364;p20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6" name="Google Shape;3365;p20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7" name="Google Shape;3366;p20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8" name="Google Shape;3367;p20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9" name="Google Shape;3368;p20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0" name="Google Shape;3369;p20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1" name="Google Shape;3370;p20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2" name="Google Shape;3371;p20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3" name="Google Shape;3372;p20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4" name="Google Shape;3373;p20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5" name="Google Shape;3374;p20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6" name="Google Shape;3375;p20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3376;p20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3377;p20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3378;p20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3379;p20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3380;p20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3381;p20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3382;p20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3383;p20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3384;p20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3385;p20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3386;p20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3387;p20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3388;p20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3389;p20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3390;p20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3391;p20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3392;p20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3393;p20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3394;p20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3395;p20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3396;p20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3397;p20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3398;p20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3399;p20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3400;p20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3401;p20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3402;p20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3403;p20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3404;p20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3405;p20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3406;p20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3407;p20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3408;p20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3409;p20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3410;p20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3411;p20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3412;p20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3413;p20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3414;p20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3415;p20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3416;p20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3417;p20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3418;p20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3419;p20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3420;p20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803" name="نص العنوان"/>
          <p:cNvSpPr txBox="1"/>
          <p:nvPr>
            <p:ph type="title"/>
          </p:nvPr>
        </p:nvSpPr>
        <p:spPr>
          <a:xfrm>
            <a:off x="-1687729" y="764446"/>
            <a:ext cx="7710901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804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76406" y="3957191"/>
            <a:ext cx="1610877" cy="1617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5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8168424" y="4328881"/>
            <a:ext cx="870467" cy="873964"/>
          </a:xfrm>
          <a:prstGeom prst="rect">
            <a:avLst/>
          </a:prstGeom>
          <a:ln w="12700">
            <a:miter lim="400000"/>
          </a:ln>
        </p:spPr>
      </p:pic>
      <p:sp>
        <p:nvSpPr>
          <p:cNvPr id="18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6325;p35" descr="Google Shape;63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4" name="Google Shape;6326;p35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1814" name="Google Shape;6327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5" name="Google Shape;6328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6" name="Google Shape;6329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6330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6331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6332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6333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6334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6335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6336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4" name="Google Shape;6337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5" name="Google Shape;6338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6" name="Google Shape;6339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7" name="Google Shape;6340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8" name="Google Shape;6341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9" name="Google Shape;6342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0" name="Google Shape;6343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1" name="Google Shape;6344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2" name="Google Shape;6345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3" name="Google Shape;6346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4" name="Google Shape;6347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5" name="Google Shape;6348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6" name="Google Shape;6349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7" name="Google Shape;6350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8" name="Google Shape;6351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9" name="Google Shape;6352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0" name="Google Shape;6353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1" name="Google Shape;6354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2" name="Google Shape;6355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3" name="Google Shape;6356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4" name="Google Shape;6357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5" name="Google Shape;6358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6" name="Google Shape;6359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7" name="Google Shape;6360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8" name="Google Shape;6361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9" name="Google Shape;6362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0" name="Google Shape;6363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1" name="Google Shape;6364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2" name="Google Shape;6365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3" name="Google Shape;6366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4" name="Google Shape;6367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5" name="Google Shape;6368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6" name="Google Shape;6369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6370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6371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6372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6373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6374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6375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6376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6377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6378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6379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6380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6381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6382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6383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6384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6385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6386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6387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6388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6389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6390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6391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6392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6393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6394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6395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6396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6397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6398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6399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6400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6401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6402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6403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6404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6405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6406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6407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6408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6409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6410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6411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6412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6413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6414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6415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6416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6417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6418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6419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6420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6421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6422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6423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6424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6425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6426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6427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6428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6429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6430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6431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6432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6433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6434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6435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6436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925" name="Google Shape;6437;p35" descr="Google Shape;6437;p35"/>
          <p:cNvPicPr>
            <a:picLocks noChangeAspect="1"/>
          </p:cNvPicPr>
          <p:nvPr/>
        </p:nvPicPr>
        <p:blipFill>
          <a:blip r:embed="rId3">
            <a:alphaModFix amt="82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6" name="Google Shape;6438;p35" descr="Google Shape;6438;p35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7" name="Google Shape;6439;p35"/>
          <p:cNvGrpSpPr/>
          <p:nvPr/>
        </p:nvGrpSpPr>
        <p:grpSpPr>
          <a:xfrm>
            <a:off x="-528576" y="538312"/>
            <a:ext cx="2097091" cy="597453"/>
            <a:chOff x="0" y="0"/>
            <a:chExt cx="2097089" cy="597452"/>
          </a:xfrm>
        </p:grpSpPr>
        <p:sp>
          <p:nvSpPr>
            <p:cNvPr id="1927" name="Google Shape;6440;p3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8" name="Google Shape;6441;p3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9" name="Google Shape;6442;p3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0" name="Google Shape;6443;p3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1" name="Google Shape;6444;p3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2" name="Google Shape;6445;p3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3" name="Google Shape;6446;p3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4" name="Google Shape;6447;p3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5" name="Google Shape;6448;p3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6" name="Google Shape;6449;p3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7" name="Google Shape;6450;p3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8" name="Google Shape;6451;p3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9" name="Google Shape;6452;p3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0" name="Google Shape;6453;p3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1" name="Google Shape;6454;p3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2" name="Google Shape;6455;p3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3" name="Google Shape;6456;p3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4" name="Google Shape;6457;p3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5" name="Google Shape;6458;p3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6" name="Google Shape;6459;p3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7" name="Google Shape;6460;p3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8" name="Google Shape;6461;p3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9" name="Google Shape;6462;p3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0" name="Google Shape;6463;p3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1" name="Google Shape;6464;p3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2" name="Google Shape;6465;p3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3" name="Google Shape;6466;p3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4" name="Google Shape;6467;p3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5" name="Google Shape;6468;p3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6" name="Google Shape;6469;p3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7" name="Google Shape;6470;p3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8" name="Google Shape;6471;p3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9" name="Google Shape;6472;p3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0" name="Google Shape;6473;p3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1" name="Google Shape;6474;p3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2" name="Google Shape;6475;p3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3" name="Google Shape;6476;p3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4" name="Google Shape;6477;p3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5" name="Google Shape;6478;p3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6" name="Google Shape;6479;p3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7" name="Google Shape;6480;p3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8" name="Google Shape;6481;p3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9" name="Google Shape;6482;p3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0" name="Google Shape;6483;p3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1" name="Google Shape;6484;p3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2" name="Google Shape;6485;p3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6486;p3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6487;p3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6488;p3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6489;p3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6490;p3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6491;p3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6492;p3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6493;p3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6494;p3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6495;p3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6496;p3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6497;p3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6498;p3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6499;p3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6500;p3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6501;p3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6502;p3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6503;p3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6504;p3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6505;p3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6506;p3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6507;p3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6508;p3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6509;p3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6510;p3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6511;p3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6512;p3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6513;p3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6514;p3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6515;p3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6516;p3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6517;p3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6518;p3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6519;p3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6520;p3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6521;p3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6522;p3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6523;p3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6524;p3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6525;p3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6526;p3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6527;p3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6528;p3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6529;p3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6530;p3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6531;p3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6532;p3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6533;p3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6534;p3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6535;p3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6536;p3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6537;p3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6538;p3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6539;p3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6540;p3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6541;p3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6542;p3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6543;p3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6544;p3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6545;p3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6546;p3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6547;p3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6548;p3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6549;p3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03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2709" y="3858285"/>
            <a:ext cx="1807894" cy="1815155"/>
          </a:xfrm>
          <a:prstGeom prst="rect">
            <a:avLst/>
          </a:prstGeom>
          <a:ln w="12700">
            <a:miter lim="400000"/>
          </a:ln>
        </p:spPr>
      </p:pic>
      <p:sp>
        <p:nvSpPr>
          <p:cNvPr id="20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Google Shape;6551;p36" descr="Google Shape;6551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7" name="Google Shape;6552;p3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2047" name="Google Shape;6553;p3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8" name="Google Shape;6554;p3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9" name="Google Shape;6555;p3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0" name="Google Shape;6556;p3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1" name="Google Shape;6557;p3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2" name="Google Shape;6558;p3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3" name="Google Shape;6559;p3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4" name="Google Shape;6560;p3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5" name="Google Shape;6561;p3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6" name="Google Shape;6562;p3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7" name="Google Shape;6563;p3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8" name="Google Shape;6564;p3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9" name="Google Shape;6565;p3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0" name="Google Shape;6566;p3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1" name="Google Shape;6567;p3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2" name="Google Shape;6568;p3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3" name="Google Shape;6569;p3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4" name="Google Shape;6570;p3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5" name="Google Shape;6571;p3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6" name="Google Shape;6572;p3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7" name="Google Shape;6573;p3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8" name="Google Shape;6574;p3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9" name="Google Shape;6575;p3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0" name="Google Shape;6576;p3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1" name="Google Shape;6577;p3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2" name="Google Shape;6578;p3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3" name="Google Shape;6579;p3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4" name="Google Shape;6580;p3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5" name="Google Shape;6581;p3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6" name="Google Shape;6582;p3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7" name="Google Shape;6583;p3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8" name="Google Shape;6584;p3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9" name="Google Shape;6585;p3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0" name="Google Shape;6586;p3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6587;p3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6588;p3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6589;p3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6590;p3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6591;p3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6592;p3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6593;p3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6594;p3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6595;p3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6596;p3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6597;p3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6598;p3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6599;p3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6600;p3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6601;p3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6602;p3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6603;p3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6604;p3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6605;p3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6606;p3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6607;p3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6608;p3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6609;p3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6610;p3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6611;p3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6612;p3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6613;p3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6614;p3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6615;p3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6616;p3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6617;p3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6618;p3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6619;p3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6620;p3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6621;p3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6622;p3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6623;p3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6624;p3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6625;p3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6626;p3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6627;p3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6628;p3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6629;p3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6630;p3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6631;p3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6632;p3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6633;p3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6634;p3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6635;p3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6636;p3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6637;p3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6638;p3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6639;p3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6640;p3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6641;p3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6642;p3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6643;p3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6644;p3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6645;p3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6646;p3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6647;p3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6648;p3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6649;p3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6650;p3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6651;p3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6652;p3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6653;p3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8" name="Google Shape;6654;p3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9" name="Google Shape;6655;p3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0" name="Google Shape;6656;p3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1" name="Google Shape;6657;p3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2" name="Google Shape;6658;p3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3" name="Google Shape;6659;p3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4" name="Google Shape;6660;p3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5" name="Google Shape;6661;p3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6" name="Google Shape;6662;p3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68" name="Google Shape;6663;p3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2158" name="Google Shape;6664;p3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9" name="Google Shape;6665;p3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0" name="Google Shape;6666;p3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1" name="Google Shape;6667;p3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2" name="Google Shape;6668;p3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3" name="Google Shape;6669;p3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4" name="Google Shape;6670;p3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5" name="Google Shape;6671;p3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6" name="Google Shape;6672;p3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7" name="Google Shape;6673;p3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8" name="Google Shape;6674;p3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9" name="Google Shape;6675;p3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0" name="Google Shape;6676;p3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1" name="Google Shape;6677;p3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2" name="Google Shape;6678;p3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3" name="Google Shape;6679;p3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4" name="Google Shape;6680;p3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5" name="Google Shape;6681;p3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6" name="Google Shape;6682;p3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7" name="Google Shape;6683;p3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8" name="Google Shape;6684;p3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9" name="Google Shape;6685;p3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0" name="Google Shape;6686;p3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1" name="Google Shape;6687;p3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2" name="Google Shape;6688;p3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3" name="Google Shape;6689;p3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4" name="Google Shape;6690;p3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5" name="Google Shape;6691;p3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6" name="Google Shape;6692;p3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7" name="Google Shape;6693;p3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8" name="Google Shape;6694;p3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9" name="Google Shape;6695;p3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0" name="Google Shape;6696;p3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1" name="Google Shape;6697;p3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6698;p3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6699;p3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6700;p3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6701;p3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6702;p3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6703;p3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6704;p3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6705;p3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6706;p3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6707;p3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6708;p3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6709;p3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6710;p3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6711;p3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6712;p3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6713;p3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6714;p3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6715;p3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6716;p3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6717;p3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6718;p3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6719;p3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6720;p3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6721;p3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6722;p3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6723;p3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6724;p3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6725;p3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6726;p3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6727;p3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6728;p3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6729;p3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6730;p3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6731;p3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6732;p3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6733;p3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6734;p3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6735;p3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6736;p3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6737;p3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6738;p3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6739;p3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6740;p3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6741;p3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6742;p3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6743;p3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6744;p3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6745;p3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6746;p3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6747;p3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6748;p3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6749;p3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6750;p3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6751;p3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6752;p3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6753;p3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6754;p3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6755;p3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6756;p3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6757;p3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6758;p3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6759;p3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6760;p3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6761;p3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6762;p3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6763;p3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8" name="Google Shape;6764;p3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9" name="Google Shape;6765;p3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0" name="Google Shape;6766;p3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1" name="Google Shape;6767;p3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2" name="Google Shape;6768;p3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3" name="Google Shape;6769;p3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4" name="Google Shape;6770;p3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5" name="Google Shape;6771;p3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6" name="Google Shape;6772;p3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7" name="Google Shape;6773;p3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69" name="Google Shape;6774;p36" descr="Google Shape;6774;p36"/>
          <p:cNvPicPr>
            <a:picLocks noChangeAspect="1"/>
          </p:cNvPicPr>
          <p:nvPr/>
        </p:nvPicPr>
        <p:blipFill>
          <a:blip r:embed="rId3">
            <a:alphaModFix amt="64000"/>
            <a:extLst/>
          </a:blip>
          <a:stretch>
            <a:fillRect/>
          </a:stretch>
        </p:blipFill>
        <p:spPr>
          <a:xfrm rot="3318290">
            <a:off x="-431440" y="-1270594"/>
            <a:ext cx="1956102" cy="296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Google Shape;6775;p36" descr="Google Shape;6775;p36"/>
          <p:cNvPicPr>
            <a:picLocks noChangeAspect="1"/>
          </p:cNvPicPr>
          <p:nvPr/>
        </p:nvPicPr>
        <p:blipFill>
          <a:blip r:embed="rId4">
            <a:alphaModFix amt="64000"/>
            <a:extLst/>
          </a:blip>
          <a:stretch>
            <a:fillRect/>
          </a:stretch>
        </p:blipFill>
        <p:spPr>
          <a:xfrm rot="18899989">
            <a:off x="6742810" y="3651282"/>
            <a:ext cx="3372626" cy="2211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8638" y="3713548"/>
            <a:ext cx="2078330" cy="2086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9" name="Google Shape;6777;p37" descr="Google Shape;6777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0" name="Google Shape;6778;p37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2280" name="Google Shape;6779;p37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1" name="Google Shape;6780;p37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2" name="Google Shape;6781;p37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3" name="Google Shape;6782;p37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4" name="Google Shape;6783;p37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5" name="Google Shape;6784;p37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6" name="Google Shape;6785;p37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7" name="Google Shape;6786;p37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8" name="Google Shape;6787;p37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89" name="Google Shape;6788;p37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0" name="Google Shape;6789;p37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1" name="Google Shape;6790;p37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2" name="Google Shape;6791;p37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3" name="Google Shape;6792;p37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4" name="Google Shape;6793;p37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5" name="Google Shape;6794;p37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6" name="Google Shape;6795;p37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7" name="Google Shape;6796;p37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8" name="Google Shape;6797;p37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99" name="Google Shape;6798;p37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0" name="Google Shape;6799;p37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1" name="Google Shape;6800;p37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2" name="Google Shape;6801;p37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3" name="Google Shape;6802;p37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4" name="Google Shape;6803;p37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5" name="Google Shape;6804;p37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6" name="Google Shape;6805;p37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6806;p37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6807;p37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6808;p37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6809;p37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6810;p37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6811;p37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6812;p37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6813;p37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6814;p37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6815;p37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6816;p37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6817;p37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6818;p37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6819;p37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6820;p37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6821;p37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6822;p37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6823;p37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6824;p37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6825;p37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6826;p37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6827;p37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6828;p37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6829;p37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6830;p37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6831;p37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6832;p37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6833;p37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6834;p37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6835;p37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6836;p37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6837;p37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6838;p37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6839;p37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6840;p37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6841;p37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6842;p37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6843;p37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6844;p37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6845;p37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6846;p37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6847;p37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6848;p37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6849;p37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6850;p37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6851;p37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6852;p37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6853;p37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6854;p37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6855;p37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6856;p37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6857;p37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6858;p37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6859;p37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6860;p37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6861;p37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6862;p37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6863;p37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6864;p37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6865;p37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7" name="Google Shape;6866;p37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8" name="Google Shape;6867;p37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9" name="Google Shape;6868;p37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6869;p37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1" name="Google Shape;6870;p37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2" name="Google Shape;6871;p37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3" name="Google Shape;6872;p37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4" name="Google Shape;6873;p37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5" name="Google Shape;6874;p37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6" name="Google Shape;6875;p37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7" name="Google Shape;6876;p37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8" name="Google Shape;6877;p37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9" name="Google Shape;6878;p37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0" name="Google Shape;6879;p37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1" name="Google Shape;6880;p37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2" name="Google Shape;6881;p37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3" name="Google Shape;6882;p37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4" name="Google Shape;6883;p37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5" name="Google Shape;6884;p37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6" name="Google Shape;6885;p37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7" name="Google Shape;6886;p37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8" name="Google Shape;6887;p37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89" name="Google Shape;6888;p37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459" name="Google Shape;6889;p37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2391" name="Google Shape;6890;p37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2" name="Google Shape;6891;p37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3" name="Google Shape;6892;p37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4" name="Google Shape;6893;p37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5" name="Google Shape;6894;p37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6" name="Google Shape;6895;p37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7" name="Google Shape;6896;p37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8" name="Google Shape;6897;p37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99" name="Google Shape;6898;p37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0" name="Google Shape;6899;p37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1" name="Google Shape;6900;p37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2" name="Google Shape;6901;p37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3" name="Google Shape;6902;p37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4" name="Google Shape;6903;p37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5" name="Google Shape;6904;p37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6" name="Google Shape;6905;p37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7" name="Google Shape;6906;p37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8" name="Google Shape;6907;p37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9" name="Google Shape;6908;p37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0" name="Google Shape;6909;p37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1" name="Google Shape;6910;p37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2" name="Google Shape;6911;p37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3" name="Google Shape;6912;p37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4" name="Google Shape;6913;p37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5" name="Google Shape;6914;p37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6" name="Google Shape;6915;p37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7" name="Google Shape;6916;p37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8" name="Google Shape;6917;p37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6918;p37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6919;p37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6920;p37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6921;p37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6922;p37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6923;p37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6924;p37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6925;p37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6926;p37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6927;p37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6928;p37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6929;p37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6930;p37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6931;p37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6932;p37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6933;p37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6934;p37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6935;p37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6936;p37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6937;p37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6938;p37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6939;p37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6940;p37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6941;p37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6942;p37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6943;p37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6944;p37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6945;p37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6946;p37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6947;p37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6948;p37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6949;p37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6950;p37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6951;p37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6952;p37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6953;p37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6954;p37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6955;p37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6956;p37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6957;p37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460" name="Google Shape;6958;p37" descr="Google Shape;6958;p37"/>
          <p:cNvPicPr>
            <a:picLocks noChangeAspect="1"/>
          </p:cNvPicPr>
          <p:nvPr/>
        </p:nvPicPr>
        <p:blipFill>
          <a:blip r:embed="rId3">
            <a:alphaModFix amt="67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1" name="Google Shape;6959;p37" descr="Google Shape;6959;p37"/>
          <p:cNvPicPr>
            <a:picLocks noChangeAspect="1"/>
          </p:cNvPicPr>
          <p:nvPr/>
        </p:nvPicPr>
        <p:blipFill>
          <a:blip r:embed="rId4">
            <a:alphaModFix amt="67000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2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0436" y="3747232"/>
            <a:ext cx="1996545" cy="2004562"/>
          </a:xfrm>
          <a:prstGeom prst="rect">
            <a:avLst/>
          </a:prstGeom>
          <a:ln w="12700">
            <a:miter lim="400000"/>
          </a:ln>
        </p:spPr>
      </p:pic>
      <p:sp>
        <p:nvSpPr>
          <p:cNvPr id="24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0" name="Google Shape;6961;p38" descr="Google Shape;6961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1" name="Google Shape;6962;p38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2471" name="Google Shape;6963;p38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2" name="Google Shape;6964;p38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3" name="Google Shape;6965;p38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4" name="Google Shape;6966;p38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5" name="Google Shape;6967;p38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6" name="Google Shape;6968;p38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6969;p38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8" name="Google Shape;6970;p38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9" name="Google Shape;6971;p38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0" name="Google Shape;6972;p38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1" name="Google Shape;6973;p38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2" name="Google Shape;6974;p38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3" name="Google Shape;6975;p38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4" name="Google Shape;6976;p38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5" name="Google Shape;6977;p38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6" name="Google Shape;6978;p38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7" name="Google Shape;6979;p38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8" name="Google Shape;6980;p38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9" name="Google Shape;6981;p38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0" name="Google Shape;6982;p38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1" name="Google Shape;6983;p38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2" name="Google Shape;6984;p38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3" name="Google Shape;6985;p38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4" name="Google Shape;6986;p38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5" name="Google Shape;6987;p38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6" name="Google Shape;6988;p38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7" name="Google Shape;6989;p38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8" name="Google Shape;6990;p38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9" name="Google Shape;6991;p38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0" name="Google Shape;6992;p38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1" name="Google Shape;6993;p38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2" name="Google Shape;6994;p38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3" name="Google Shape;6995;p38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4" name="Google Shape;6996;p38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5" name="Google Shape;6997;p38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6" name="Google Shape;6998;p38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7" name="Google Shape;6999;p38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8" name="Google Shape;7000;p38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9" name="Google Shape;7001;p38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0" name="Google Shape;7002;p38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1" name="Google Shape;7003;p38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2" name="Google Shape;7004;p38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3" name="Google Shape;7005;p38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4" name="Google Shape;7006;p38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5" name="Google Shape;7007;p38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6" name="Google Shape;7008;p38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7" name="Google Shape;7009;p38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8" name="Google Shape;7010;p38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9" name="Google Shape;7011;p38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0" name="Google Shape;7012;p38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1" name="Google Shape;7013;p38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2" name="Google Shape;7014;p38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3" name="Google Shape;7015;p38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4" name="Google Shape;7016;p38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5" name="Google Shape;7017;p38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6" name="Google Shape;7018;p38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7" name="Google Shape;7019;p38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8" name="Google Shape;7020;p38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9" name="Google Shape;7021;p38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7022;p38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7023;p38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7024;p38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7025;p38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7026;p38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7027;p38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7028;p38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7029;p38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7030;p38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7031;p38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7032;p38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7033;p38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7034;p38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7035;p38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7036;p38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7037;p38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7038;p38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7039;p38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7040;p38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7041;p38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7042;p38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7043;p38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7044;p38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7045;p38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7046;p38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7047;p38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7048;p38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7049;p38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7050;p38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7051;p38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7052;p38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7053;p38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7054;p38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7055;p38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7056;p38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7057;p38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7058;p38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7059;p38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7060;p38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7061;p38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7062;p38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7063;p38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7064;p38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7065;p38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7066;p38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7067;p38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7068;p38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7069;p38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7070;p38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7071;p38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7072;p38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50" name="Google Shape;7073;p38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2582" name="Google Shape;7074;p38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3" name="Google Shape;7075;p38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4" name="Google Shape;7076;p38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7077;p38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6" name="Google Shape;7078;p38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7" name="Google Shape;7079;p38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8" name="Google Shape;7080;p38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7081;p38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0" name="Google Shape;7082;p38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1" name="Google Shape;7083;p38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2" name="Google Shape;7084;p38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3" name="Google Shape;7085;p38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4" name="Google Shape;7086;p38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5" name="Google Shape;7087;p38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6" name="Google Shape;7088;p38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7" name="Google Shape;7089;p38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8" name="Google Shape;7090;p38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9" name="Google Shape;7091;p38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0" name="Google Shape;7092;p38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1" name="Google Shape;7093;p38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2" name="Google Shape;7094;p38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3" name="Google Shape;7095;p38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4" name="Google Shape;7096;p38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5" name="Google Shape;7097;p38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6" name="Google Shape;7098;p38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7" name="Google Shape;7099;p38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8" name="Google Shape;7100;p38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9" name="Google Shape;7101;p38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0" name="Google Shape;7102;p38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1" name="Google Shape;7103;p38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2" name="Google Shape;7104;p38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3" name="Google Shape;7105;p38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4" name="Google Shape;7106;p38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5" name="Google Shape;7107;p38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6" name="Google Shape;7108;p38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7" name="Google Shape;7109;p38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8" name="Google Shape;7110;p38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9" name="Google Shape;7111;p38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0" name="Google Shape;7112;p38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1" name="Google Shape;7113;p38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2" name="Google Shape;7114;p38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3" name="Google Shape;7115;p38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4" name="Google Shape;7116;p38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5" name="Google Shape;7117;p38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6" name="Google Shape;7118;p38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7" name="Google Shape;7119;p38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8" name="Google Shape;7120;p38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9" name="Google Shape;7121;p38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0" name="Google Shape;7122;p38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1" name="Google Shape;7123;p38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2" name="Google Shape;7124;p38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3" name="Google Shape;7125;p38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4" name="Google Shape;7126;p38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5" name="Google Shape;7127;p38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6" name="Google Shape;7128;p38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7" name="Google Shape;7129;p38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8" name="Google Shape;7130;p38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7131;p38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7132;p38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7133;p38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7134;p38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7135;p38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7136;p38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7137;p38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7138;p38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7139;p38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7140;p38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7141;p38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651" name="Google Shape;7142;p38" descr="Google Shape;7142;p38"/>
          <p:cNvPicPr>
            <a:picLocks noChangeAspect="1"/>
          </p:cNvPicPr>
          <p:nvPr/>
        </p:nvPicPr>
        <p:blipFill>
          <a:blip r:embed="rId3">
            <a:alphaModFix amt="78000"/>
            <a:extLst/>
          </a:blip>
          <a:stretch>
            <a:fillRect/>
          </a:stretch>
        </p:blipFill>
        <p:spPr>
          <a:xfrm rot="4087982">
            <a:off x="-1035715" y="2978796"/>
            <a:ext cx="2995601" cy="1964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2" name="Google Shape;7143;p38" descr="Google Shape;7143;p38"/>
          <p:cNvPicPr>
            <a:picLocks noChangeAspect="1"/>
          </p:cNvPicPr>
          <p:nvPr/>
        </p:nvPicPr>
        <p:blipFill>
          <a:blip r:embed="rId4">
            <a:alphaModFix amt="72000"/>
            <a:extLst/>
          </a:blip>
          <a:stretch>
            <a:fillRect/>
          </a:stretch>
        </p:blipFill>
        <p:spPr>
          <a:xfrm rot="13732127">
            <a:off x="6954277" y="-481791"/>
            <a:ext cx="3426522" cy="224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3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73242" y="3917734"/>
            <a:ext cx="1945229" cy="1953040"/>
          </a:xfrm>
          <a:prstGeom prst="rect">
            <a:avLst/>
          </a:prstGeom>
          <a:ln w="12700">
            <a:miter lim="400000"/>
          </a:ln>
        </p:spPr>
      </p:pic>
      <p:sp>
        <p:nvSpPr>
          <p:cNvPr id="26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6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66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266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CE9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6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266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2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267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5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267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7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267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8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67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68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E0F1F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4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5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6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7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8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89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0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2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3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4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5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6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7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8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99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0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1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2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3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4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5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6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7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8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09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0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1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2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3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4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15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726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271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2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9DE0B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73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272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rgbClr val="668A8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731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32" name="Google Shape;632;p19"/>
          <p:cNvSpPr txBox="1"/>
          <p:nvPr/>
        </p:nvSpPr>
        <p:spPr>
          <a:xfrm rot="5400000">
            <a:off x="-267698" y="3611165"/>
            <a:ext cx="941523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733" name="Google Shape;1105;p42"/>
          <p:cNvSpPr/>
          <p:nvPr/>
        </p:nvSpPr>
        <p:spPr>
          <a:xfrm>
            <a:off x="81024" y="3189377"/>
            <a:ext cx="244076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3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27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196;p3" descr="Google Shape;196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2" name="نص العنوان"/>
          <p:cNvSpPr txBox="1"/>
          <p:nvPr>
            <p:ph type="title"/>
          </p:nvPr>
        </p:nvSpPr>
        <p:spPr>
          <a:xfrm>
            <a:off x="3104614" y="2197020"/>
            <a:ext cx="2935503" cy="148230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33" name="Google Shape;200;p3"/>
          <p:cNvGrpSpPr/>
          <p:nvPr/>
        </p:nvGrpSpPr>
        <p:grpSpPr>
          <a:xfrm>
            <a:off x="-1183537" y="840950"/>
            <a:ext cx="2097090" cy="597453"/>
            <a:chOff x="0" y="0"/>
            <a:chExt cx="2097089" cy="597452"/>
          </a:xfrm>
        </p:grpSpPr>
        <p:sp>
          <p:nvSpPr>
            <p:cNvPr id="323" name="Google Shape;201;p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0" name="Google Shape;268;p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1" name="Google Shape;269;p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2" name="Google Shape;270;p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3" name="Google Shape;271;p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4" name="Google Shape;272;p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5" name="Google Shape;273;p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6" name="Google Shape;274;p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7" name="Google Shape;275;p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8" name="Google Shape;276;p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9" name="Google Shape;277;p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0" name="Google Shape;278;p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1" name="Google Shape;279;p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2" name="Google Shape;280;p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3" name="Google Shape;281;p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4" name="Google Shape;282;p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5" name="Google Shape;283;p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6" name="Google Shape;284;p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7" name="Google Shape;285;p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8" name="Google Shape;286;p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9" name="Google Shape;287;p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0" name="Google Shape;288;p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9;p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90;p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91;p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92;p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93;p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94;p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95;p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6;p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7;p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8;p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9;p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300;p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301;p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302;p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303;p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304;p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305;p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6;p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7;p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8;p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9;p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10;p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502" name="Google Shape;311;p3"/>
          <p:cNvGrpSpPr/>
          <p:nvPr/>
        </p:nvGrpSpPr>
        <p:grpSpPr>
          <a:xfrm>
            <a:off x="7750221" y="4489300"/>
            <a:ext cx="1625768" cy="520427"/>
            <a:chOff x="-1" y="0"/>
            <a:chExt cx="1625766" cy="520426"/>
          </a:xfrm>
        </p:grpSpPr>
        <p:sp>
          <p:nvSpPr>
            <p:cNvPr id="434" name="Google Shape;312;p3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13;p3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14;p3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15;p3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6;p3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7;p3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8;p3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9;p3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20;p3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21;p3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22;p3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23;p3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24;p3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25;p3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6;p3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7;p3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8;p3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9;p3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2" name="Google Shape;330;p3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3" name="Google Shape;331;p3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4" name="Google Shape;332;p3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5" name="Google Shape;333;p3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6" name="Google Shape;334;p3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7" name="Google Shape;335;p3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8" name="Google Shape;336;p3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9" name="Google Shape;337;p3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0" name="Google Shape;338;p3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1" name="Google Shape;339;p3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2" name="Google Shape;340;p3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3" name="Google Shape;341;p3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4" name="Google Shape;342;p3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5" name="Google Shape;343;p3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6" name="Google Shape;344;p3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7" name="Google Shape;345;p3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8" name="Google Shape;346;p3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9" name="Google Shape;347;p3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0" name="Google Shape;348;p3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1" name="Google Shape;349;p3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2" name="Google Shape;350;p3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3" name="Google Shape;351;p3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4" name="Google Shape;352;p3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5" name="Google Shape;353;p3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6" name="Google Shape;354;p3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7" name="Google Shape;355;p3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8" name="Google Shape;356;p3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9" name="Google Shape;357;p3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0" name="Google Shape;358;p3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1" name="Google Shape;359;p3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2" name="Google Shape;360;p3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3" name="Google Shape;361;p3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4" name="Google Shape;362;p3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5" name="Google Shape;363;p3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6" name="Google Shape;364;p3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7" name="Google Shape;365;p3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8" name="Google Shape;366;p3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9" name="Google Shape;367;p3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0" name="Google Shape;368;p3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1" name="Google Shape;369;p3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2" name="Google Shape;370;p3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3" name="Google Shape;371;p3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4" name="Google Shape;372;p3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373;p3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374;p3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375;p3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376;p3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377;p3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378;p3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379;p3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03" name="Google Shape;380;p3" descr="Google Shape;380;p3"/>
          <p:cNvPicPr>
            <a:picLocks noChangeAspect="1"/>
          </p:cNvPicPr>
          <p:nvPr/>
        </p:nvPicPr>
        <p:blipFill>
          <a:blip r:embed="rId3">
            <a:alphaModFix amt="75000"/>
            <a:extLst/>
          </a:blip>
          <a:stretch>
            <a:fillRect/>
          </a:stretch>
        </p:blipFill>
        <p:spPr>
          <a:xfrm>
            <a:off x="6785836" y="562625"/>
            <a:ext cx="3543303" cy="733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381;p3" descr="Google Shape;381;p3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-731576" y="4507036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0673" y="3978611"/>
            <a:ext cx="1723732" cy="1730654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1285;p9" descr="Google Shape;128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Google Shape;1286;p9" descr="Google Shape;1286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نص العنوان"/>
          <p:cNvSpPr txBox="1"/>
          <p:nvPr>
            <p:ph type="title"/>
          </p:nvPr>
        </p:nvSpPr>
        <p:spPr>
          <a:xfrm>
            <a:off x="1955250" y="1521420"/>
            <a:ext cx="5233500" cy="1265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5" name="مستوى النص الأول…"/>
          <p:cNvSpPr txBox="1"/>
          <p:nvPr>
            <p:ph type="body" sz="quarter" idx="1"/>
          </p:nvPr>
        </p:nvSpPr>
        <p:spPr>
          <a:xfrm>
            <a:off x="1931062" y="3012588"/>
            <a:ext cx="5292302" cy="849903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6" name="Google Shape;1289;p9"/>
          <p:cNvSpPr/>
          <p:nvPr/>
        </p:nvSpPr>
        <p:spPr>
          <a:xfrm>
            <a:off x="-281656" y="-161425"/>
            <a:ext cx="1515848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7" name="Google Shape;1290;p9"/>
          <p:cNvSpPr/>
          <p:nvPr/>
        </p:nvSpPr>
        <p:spPr>
          <a:xfrm flipH="1">
            <a:off x="7924356" y="-161425"/>
            <a:ext cx="1515847" cy="86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638" name="Google Shape;1291;p9"/>
          <p:cNvGrpSpPr/>
          <p:nvPr/>
        </p:nvGrpSpPr>
        <p:grpSpPr>
          <a:xfrm>
            <a:off x="-784726" y="840950"/>
            <a:ext cx="2097091" cy="597453"/>
            <a:chOff x="0" y="0"/>
            <a:chExt cx="2097089" cy="597452"/>
          </a:xfrm>
        </p:grpSpPr>
        <p:sp>
          <p:nvSpPr>
            <p:cNvPr id="528" name="Google Shape;1292;p9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9" name="Google Shape;1293;p9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1294;p9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1295;p9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1296;p9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1297;p9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1298;p9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1299;p9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1300;p9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1301;p9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1302;p9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1303;p9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1304;p9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1305;p9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1306;p9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1307;p9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1308;p9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1309;p9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1310;p9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1311;p9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1312;p9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1313;p9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1314;p9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1315;p9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1316;p9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1317;p9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1318;p9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1319;p9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1320;p9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1321;p9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1322;p9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1323;p9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1324;p9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1325;p9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1326;p9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1327;p9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1328;p9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1329;p9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1330;p9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1331;p9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1332;p9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1333;p9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1334;p9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1335;p9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1336;p9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1337;p9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1338;p9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1339;p9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1340;p9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1341;p9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8" name="Google Shape;1342;p9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9" name="Google Shape;1343;p9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0" name="Google Shape;1344;p9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1" name="Google Shape;1345;p9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2" name="Google Shape;1346;p9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3" name="Google Shape;1347;p9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4" name="Google Shape;1348;p9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5" name="Google Shape;1349;p9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6" name="Google Shape;1350;p9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7" name="Google Shape;1351;p9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8" name="Google Shape;1352;p9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9" name="Google Shape;1353;p9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0" name="Google Shape;1354;p9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1" name="Google Shape;1355;p9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2" name="Google Shape;1356;p9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3" name="Google Shape;1357;p9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4" name="Google Shape;1358;p9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5" name="Google Shape;1359;p9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6" name="Google Shape;1360;p9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7" name="Google Shape;1361;p9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8" name="Google Shape;1362;p9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9" name="Google Shape;1363;p9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0" name="Google Shape;1364;p9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1" name="Google Shape;1365;p9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2" name="Google Shape;1366;p9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3" name="Google Shape;1367;p9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4" name="Google Shape;1368;p9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5" name="Google Shape;1369;p9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6" name="Google Shape;1370;p9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7" name="Google Shape;1371;p9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8" name="Google Shape;1372;p9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9" name="Google Shape;1373;p9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0" name="Google Shape;1374;p9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1" name="Google Shape;1375;p9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2" name="Google Shape;1376;p9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3" name="Google Shape;1377;p9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4" name="Google Shape;1378;p9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5" name="Google Shape;1379;p9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6" name="Google Shape;1380;p9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7" name="Google Shape;1381;p9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8" name="Google Shape;1382;p9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9" name="Google Shape;1383;p9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0" name="Google Shape;1384;p9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1" name="Google Shape;1385;p9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2" name="Google Shape;1386;p9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3" name="Google Shape;1387;p9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4" name="Google Shape;1388;p9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5" name="Google Shape;1389;p9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6" name="Google Shape;1390;p9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7" name="Google Shape;1391;p9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1392;p9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1393;p9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1394;p9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1395;p9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1396;p9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1397;p9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1398;p9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1399;p9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1400;p9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1401;p9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707" name="Google Shape;1402;p9"/>
          <p:cNvGrpSpPr/>
          <p:nvPr/>
        </p:nvGrpSpPr>
        <p:grpSpPr>
          <a:xfrm>
            <a:off x="8149033" y="4489300"/>
            <a:ext cx="1625769" cy="520427"/>
            <a:chOff x="-1" y="0"/>
            <a:chExt cx="1625767" cy="520426"/>
          </a:xfrm>
        </p:grpSpPr>
        <p:sp>
          <p:nvSpPr>
            <p:cNvPr id="639" name="Google Shape;1403;p9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0" name="Google Shape;1404;p9"/>
            <p:cNvSpPr/>
            <p:nvPr/>
          </p:nvSpPr>
          <p:spPr>
            <a:xfrm>
              <a:off x="588901" y="153125"/>
              <a:ext cx="82645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1405;p9"/>
            <p:cNvSpPr/>
            <p:nvPr/>
          </p:nvSpPr>
          <p:spPr>
            <a:xfrm>
              <a:off x="869740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1406;p9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1407;p9"/>
            <p:cNvSpPr/>
            <p:nvPr/>
          </p:nvSpPr>
          <p:spPr>
            <a:xfrm>
              <a:off x="1046319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1408;p9"/>
            <p:cNvSpPr/>
            <p:nvPr/>
          </p:nvSpPr>
          <p:spPr>
            <a:xfrm>
              <a:off x="1322719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1409;p9"/>
            <p:cNvSpPr/>
            <p:nvPr/>
          </p:nvSpPr>
          <p:spPr>
            <a:xfrm>
              <a:off x="1033498" y="201200"/>
              <a:ext cx="81870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1410;p9"/>
            <p:cNvSpPr/>
            <p:nvPr/>
          </p:nvSpPr>
          <p:spPr>
            <a:xfrm>
              <a:off x="1338747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1411;p9"/>
            <p:cNvSpPr/>
            <p:nvPr/>
          </p:nvSpPr>
          <p:spPr>
            <a:xfrm>
              <a:off x="396763" y="420099"/>
              <a:ext cx="75793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1412;p9"/>
            <p:cNvSpPr/>
            <p:nvPr/>
          </p:nvSpPr>
          <p:spPr>
            <a:xfrm>
              <a:off x="1070318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1413;p9"/>
            <p:cNvSpPr/>
            <p:nvPr/>
          </p:nvSpPr>
          <p:spPr>
            <a:xfrm>
              <a:off x="1552213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1414;p9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1415;p9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1416;p9"/>
            <p:cNvSpPr/>
            <p:nvPr/>
          </p:nvSpPr>
          <p:spPr>
            <a:xfrm>
              <a:off x="1176314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1417;p9"/>
            <p:cNvSpPr/>
            <p:nvPr/>
          </p:nvSpPr>
          <p:spPr>
            <a:xfrm>
              <a:off x="341005" y="247475"/>
              <a:ext cx="30622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1418;p9"/>
            <p:cNvSpPr/>
            <p:nvPr/>
          </p:nvSpPr>
          <p:spPr>
            <a:xfrm>
              <a:off x="900864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1419;p9"/>
            <p:cNvSpPr/>
            <p:nvPr/>
          </p:nvSpPr>
          <p:spPr>
            <a:xfrm>
              <a:off x="1539788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1420;p9"/>
            <p:cNvSpPr/>
            <p:nvPr/>
          </p:nvSpPr>
          <p:spPr>
            <a:xfrm>
              <a:off x="713837" y="304049"/>
              <a:ext cx="63882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1421;p9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1422;p9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1423;p9"/>
            <p:cNvSpPr/>
            <p:nvPr/>
          </p:nvSpPr>
          <p:spPr>
            <a:xfrm>
              <a:off x="1368177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1424;p9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1425;p9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1426;p9"/>
            <p:cNvSpPr/>
            <p:nvPr/>
          </p:nvSpPr>
          <p:spPr>
            <a:xfrm>
              <a:off x="1233693" y="38324"/>
              <a:ext cx="50398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1427;p9"/>
            <p:cNvSpPr/>
            <p:nvPr/>
          </p:nvSpPr>
          <p:spPr>
            <a:xfrm>
              <a:off x="1390428" y="214749"/>
              <a:ext cx="42019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1428;p9"/>
            <p:cNvSpPr/>
            <p:nvPr/>
          </p:nvSpPr>
          <p:spPr>
            <a:xfrm>
              <a:off x="1029610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1429;p9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1430;p9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1431;p9"/>
            <p:cNvSpPr/>
            <p:nvPr/>
          </p:nvSpPr>
          <p:spPr>
            <a:xfrm>
              <a:off x="1211764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1432;p9"/>
            <p:cNvSpPr/>
            <p:nvPr/>
          </p:nvSpPr>
          <p:spPr>
            <a:xfrm>
              <a:off x="568132" y="223675"/>
              <a:ext cx="49858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9" name="Google Shape;1433;p9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0" name="Google Shape;1434;p9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1" name="Google Shape;1435;p9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2" name="Google Shape;1436;p9"/>
            <p:cNvSpPr/>
            <p:nvPr/>
          </p:nvSpPr>
          <p:spPr>
            <a:xfrm>
              <a:off x="10987" y="226925"/>
              <a:ext cx="25272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3" name="Google Shape;1437;p9"/>
            <p:cNvSpPr/>
            <p:nvPr/>
          </p:nvSpPr>
          <p:spPr>
            <a:xfrm>
              <a:off x="1402069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4" name="Google Shape;1438;p9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5" name="Google Shape;1439;p9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6" name="Google Shape;1440;p9"/>
            <p:cNvSpPr/>
            <p:nvPr/>
          </p:nvSpPr>
          <p:spPr>
            <a:xfrm>
              <a:off x="376888" y="424074"/>
              <a:ext cx="26750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7" name="Google Shape;1441;p9"/>
            <p:cNvSpPr/>
            <p:nvPr/>
          </p:nvSpPr>
          <p:spPr>
            <a:xfrm>
              <a:off x="1171839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8" name="Google Shape;1442;p9"/>
            <p:cNvSpPr/>
            <p:nvPr/>
          </p:nvSpPr>
          <p:spPr>
            <a:xfrm>
              <a:off x="603713" y="150700"/>
              <a:ext cx="48901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9" name="Google Shape;1443;p9"/>
            <p:cNvSpPr/>
            <p:nvPr/>
          </p:nvSpPr>
          <p:spPr>
            <a:xfrm>
              <a:off x="1201487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0" name="Google Shape;1444;p9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1" name="Google Shape;1445;p9"/>
            <p:cNvSpPr/>
            <p:nvPr/>
          </p:nvSpPr>
          <p:spPr>
            <a:xfrm>
              <a:off x="797792" y="279975"/>
              <a:ext cx="34323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2" name="Google Shape;1446;p9"/>
            <p:cNvSpPr/>
            <p:nvPr/>
          </p:nvSpPr>
          <p:spPr>
            <a:xfrm>
              <a:off x="1249289" y="15650"/>
              <a:ext cx="34864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3" name="Google Shape;1447;p9"/>
            <p:cNvSpPr/>
            <p:nvPr/>
          </p:nvSpPr>
          <p:spPr>
            <a:xfrm>
              <a:off x="1247714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4" name="Google Shape;1448;p9"/>
            <p:cNvSpPr/>
            <p:nvPr/>
          </p:nvSpPr>
          <p:spPr>
            <a:xfrm>
              <a:off x="1369314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5" name="Google Shape;1449;p9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6" name="Google Shape;1450;p9"/>
            <p:cNvSpPr/>
            <p:nvPr/>
          </p:nvSpPr>
          <p:spPr>
            <a:xfrm>
              <a:off x="1179351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7" name="Google Shape;1451;p9"/>
            <p:cNvSpPr/>
            <p:nvPr/>
          </p:nvSpPr>
          <p:spPr>
            <a:xfrm>
              <a:off x="1189014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8" name="Google Shape;1452;p9"/>
            <p:cNvSpPr/>
            <p:nvPr/>
          </p:nvSpPr>
          <p:spPr>
            <a:xfrm>
              <a:off x="1364564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9" name="Google Shape;1453;p9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0" name="Google Shape;1454;p9"/>
            <p:cNvSpPr/>
            <p:nvPr/>
          </p:nvSpPr>
          <p:spPr>
            <a:xfrm>
              <a:off x="887961" y="78375"/>
              <a:ext cx="63607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1" name="Google Shape;1455;p9"/>
            <p:cNvSpPr/>
            <p:nvPr/>
          </p:nvSpPr>
          <p:spPr>
            <a:xfrm>
              <a:off x="915139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2" name="Google Shape;1456;p9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3" name="Google Shape;1457;p9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4" name="Google Shape;1458;p9"/>
            <p:cNvSpPr/>
            <p:nvPr/>
          </p:nvSpPr>
          <p:spPr>
            <a:xfrm>
              <a:off x="380656" y="488575"/>
              <a:ext cx="28319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5" name="Google Shape;1459;p9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6" name="Google Shape;1460;p9"/>
            <p:cNvSpPr/>
            <p:nvPr/>
          </p:nvSpPr>
          <p:spPr>
            <a:xfrm>
              <a:off x="778852" y="286050"/>
              <a:ext cx="5221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7" name="Google Shape;1461;p9"/>
            <p:cNvSpPr/>
            <p:nvPr/>
          </p:nvSpPr>
          <p:spPr>
            <a:xfrm>
              <a:off x="743291" y="341050"/>
              <a:ext cx="37221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8" name="Google Shape;1462;p9"/>
            <p:cNvSpPr/>
            <p:nvPr/>
          </p:nvSpPr>
          <p:spPr>
            <a:xfrm>
              <a:off x="1194368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9" name="Google Shape;1463;p9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0" name="Google Shape;1464;p9"/>
            <p:cNvSpPr/>
            <p:nvPr/>
          </p:nvSpPr>
          <p:spPr>
            <a:xfrm>
              <a:off x="612688" y="167625"/>
              <a:ext cx="29827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1" name="Google Shape;1465;p9"/>
            <p:cNvSpPr/>
            <p:nvPr/>
          </p:nvSpPr>
          <p:spPr>
            <a:xfrm>
              <a:off x="591071" y="179799"/>
              <a:ext cx="15469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2" name="Google Shape;1466;p9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3" name="Google Shape;1467;p9"/>
            <p:cNvSpPr/>
            <p:nvPr/>
          </p:nvSpPr>
          <p:spPr>
            <a:xfrm>
              <a:off x="384168" y="472725"/>
              <a:ext cx="12702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4" name="Google Shape;1468;p9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5" name="Google Shape;1469;p9"/>
            <p:cNvSpPr/>
            <p:nvPr/>
          </p:nvSpPr>
          <p:spPr>
            <a:xfrm>
              <a:off x="897139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6" name="Google Shape;1470;p9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708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9429" y="3847979"/>
            <a:ext cx="1795855" cy="1803066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1703;p13" descr="Google Shape;1703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2" cy="682202"/>
          </a:xfrm>
          <a:prstGeom prst="rect">
            <a:avLst/>
          </a:prstGeom>
        </p:spPr>
        <p:txBody>
          <a:bodyPr anchor="ctr"/>
          <a:lstStyle>
            <a:lvl1pPr marL="190500" indent="-57150" algn="ctr">
              <a:buClrTx/>
              <a:buSzTx/>
              <a:buNone/>
              <a:defRPr sz="1500"/>
            </a:lvl1pPr>
            <a:lvl2pPr marL="190500" indent="133350" algn="ctr">
              <a:buClrTx/>
              <a:buSzTx/>
              <a:buNone/>
              <a:defRPr sz="1500"/>
            </a:lvl2pPr>
            <a:lvl3pPr marL="190500" indent="133350" algn="ctr">
              <a:buClrTx/>
              <a:buSzTx/>
              <a:buNone/>
              <a:defRPr sz="1500"/>
            </a:lvl3pPr>
            <a:lvl4pPr marL="190500" indent="133350" algn="ctr">
              <a:buClrTx/>
              <a:buSzTx/>
              <a:buNone/>
              <a:defRPr sz="1500"/>
            </a:lvl4pPr>
            <a:lvl5pPr marL="190500" indent="13335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5" name="نص العنوان"/>
          <p:cNvSpPr txBox="1"/>
          <p:nvPr>
            <p:ph type="title"/>
          </p:nvPr>
        </p:nvSpPr>
        <p:spPr>
          <a:xfrm>
            <a:off x="2643450" y="2197025"/>
            <a:ext cx="3857100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836" name="Google Shape;1707;p13"/>
          <p:cNvGrpSpPr/>
          <p:nvPr/>
        </p:nvGrpSpPr>
        <p:grpSpPr>
          <a:xfrm>
            <a:off x="-440538" y="686813"/>
            <a:ext cx="2097091" cy="597453"/>
            <a:chOff x="0" y="0"/>
            <a:chExt cx="2097089" cy="597452"/>
          </a:xfrm>
        </p:grpSpPr>
        <p:sp>
          <p:nvSpPr>
            <p:cNvPr id="726" name="Google Shape;1708;p13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7" name="Google Shape;1709;p13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1710;p13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1711;p13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1712;p13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1713;p13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1714;p13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1715;p13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1716;p13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1717;p13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1718;p13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1719;p13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1720;p13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1721;p13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1722;p13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1723;p13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1724;p13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1725;p13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1726;p13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1727;p13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1728;p13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1729;p13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1730;p13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1731;p13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1732;p13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1733;p13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1734;p13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1735;p13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4" name="Google Shape;1736;p13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5" name="Google Shape;1737;p13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6" name="Google Shape;1738;p13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7" name="Google Shape;1739;p13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8" name="Google Shape;1740;p13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9" name="Google Shape;1741;p13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0" name="Google Shape;1742;p13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1" name="Google Shape;1743;p13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2" name="Google Shape;1744;p13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3" name="Google Shape;1745;p13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4" name="Google Shape;1746;p13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5" name="Google Shape;1747;p13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6" name="Google Shape;1748;p13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7" name="Google Shape;1749;p13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8" name="Google Shape;1750;p13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1751;p13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1752;p13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1753;p13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1754;p13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1755;p13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1756;p13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1757;p13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1758;p13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1759;p13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1760;p13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1761;p13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1762;p13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1763;p13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1764;p13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1765;p13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1766;p13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1767;p13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1768;p13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1769;p13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1770;p13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1771;p13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1772;p13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1773;p13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1774;p13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1775;p13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1776;p13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1777;p13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1778;p13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1779;p13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1780;p13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1781;p13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1782;p13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1783;p13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1784;p13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1785;p13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1786;p13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1787;p13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1788;p13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1789;p13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1790;p13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1791;p13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0" name="Google Shape;1792;p13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1" name="Google Shape;1793;p13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2" name="Google Shape;1794;p13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3" name="Google Shape;1795;p13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4" name="Google Shape;1796;p13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5" name="Google Shape;1797;p13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6" name="Google Shape;1798;p13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7" name="Google Shape;1799;p13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8" name="Google Shape;1800;p13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9" name="Google Shape;1801;p13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0" name="Google Shape;1802;p13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1" name="Google Shape;1803;p13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2" name="Google Shape;1804;p13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3" name="Google Shape;1805;p13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4" name="Google Shape;1806;p13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5" name="Google Shape;1807;p13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6" name="Google Shape;1808;p13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7" name="Google Shape;1809;p13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8" name="Google Shape;1810;p13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9" name="Google Shape;1811;p13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0" name="Google Shape;1812;p13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1" name="Google Shape;1813;p13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2" name="Google Shape;1814;p13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3" name="Google Shape;1815;p13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4" name="Google Shape;1816;p13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1817;p13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837" name="Google Shape;1818;p13" descr="Google Shape;1818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>
            <a:off x="-405739" y="-88850"/>
            <a:ext cx="3793028" cy="673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Google Shape;1819;p13" descr="Google Shape;1819;p13"/>
          <p:cNvPicPr>
            <a:picLocks noChangeAspect="1"/>
          </p:cNvPicPr>
          <p:nvPr/>
        </p:nvPicPr>
        <p:blipFill>
          <a:blip r:embed="rId4">
            <a:alphaModFix amt="55000"/>
            <a:extLst/>
          </a:blip>
          <a:stretch>
            <a:fillRect/>
          </a:stretch>
        </p:blipFill>
        <p:spPr>
          <a:xfrm>
            <a:off x="5886124" y="4625975"/>
            <a:ext cx="3793028" cy="673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7" name="Google Shape;1820;p13"/>
          <p:cNvGrpSpPr/>
          <p:nvPr/>
        </p:nvGrpSpPr>
        <p:grpSpPr>
          <a:xfrm>
            <a:off x="7447215" y="4093783"/>
            <a:ext cx="2100653" cy="672444"/>
            <a:chOff x="-1" y="0"/>
            <a:chExt cx="2100652" cy="672443"/>
          </a:xfrm>
        </p:grpSpPr>
        <p:sp>
          <p:nvSpPr>
            <p:cNvPr id="839" name="Google Shape;1821;p13"/>
            <p:cNvSpPr/>
            <p:nvPr/>
          </p:nvSpPr>
          <p:spPr>
            <a:xfrm>
              <a:off x="11565" y="283551"/>
              <a:ext cx="84976" cy="153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0" name="Google Shape;1822;p13"/>
            <p:cNvSpPr/>
            <p:nvPr/>
          </p:nvSpPr>
          <p:spPr>
            <a:xfrm>
              <a:off x="760920" y="197852"/>
              <a:ext cx="106783" cy="14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1823;p13"/>
            <p:cNvSpPr/>
            <p:nvPr/>
          </p:nvSpPr>
          <p:spPr>
            <a:xfrm>
              <a:off x="1123790" y="75813"/>
              <a:ext cx="124330" cy="13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1824;p13"/>
            <p:cNvSpPr/>
            <p:nvPr/>
          </p:nvSpPr>
          <p:spPr>
            <a:xfrm>
              <a:off x="941888" y="382267"/>
              <a:ext cx="142822" cy="133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1825;p13"/>
            <p:cNvSpPr/>
            <p:nvPr/>
          </p:nvSpPr>
          <p:spPr>
            <a:xfrm>
              <a:off x="1351948" y="248535"/>
              <a:ext cx="81914" cy="111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1826;p13"/>
            <p:cNvSpPr/>
            <p:nvPr/>
          </p:nvSpPr>
          <p:spPr>
            <a:xfrm>
              <a:off x="1709084" y="252444"/>
              <a:ext cx="103810" cy="12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1827;p13"/>
            <p:cNvSpPr/>
            <p:nvPr/>
          </p:nvSpPr>
          <p:spPr>
            <a:xfrm>
              <a:off x="1335382" y="259970"/>
              <a:ext cx="105784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1828;p13"/>
            <p:cNvSpPr/>
            <p:nvPr/>
          </p:nvSpPr>
          <p:spPr>
            <a:xfrm>
              <a:off x="1729793" y="240524"/>
              <a:ext cx="101942" cy="11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1829;p13"/>
            <p:cNvSpPr/>
            <p:nvPr/>
          </p:nvSpPr>
          <p:spPr>
            <a:xfrm>
              <a:off x="512657" y="542811"/>
              <a:ext cx="97931" cy="1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1830;p13"/>
            <p:cNvSpPr/>
            <p:nvPr/>
          </p:nvSpPr>
          <p:spPr>
            <a:xfrm>
              <a:off x="1382957" y="264428"/>
              <a:ext cx="71151" cy="119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1831;p13"/>
            <p:cNvSpPr/>
            <p:nvPr/>
          </p:nvSpPr>
          <p:spPr>
            <a:xfrm>
              <a:off x="2005614" y="-1"/>
              <a:ext cx="95038" cy="1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1832;p13"/>
            <p:cNvSpPr/>
            <p:nvPr/>
          </p:nvSpPr>
          <p:spPr>
            <a:xfrm>
              <a:off x="393179" y="302157"/>
              <a:ext cx="69362" cy="141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1833;p13"/>
            <p:cNvSpPr/>
            <p:nvPr/>
          </p:nvSpPr>
          <p:spPr>
            <a:xfrm>
              <a:off x="939117" y="368280"/>
              <a:ext cx="141517" cy="12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1834;p13"/>
            <p:cNvSpPr/>
            <p:nvPr/>
          </p:nvSpPr>
          <p:spPr>
            <a:xfrm>
              <a:off x="1519914" y="4813"/>
              <a:ext cx="94391" cy="10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1835;p13"/>
            <p:cNvSpPr/>
            <p:nvPr/>
          </p:nvSpPr>
          <p:spPr>
            <a:xfrm>
              <a:off x="440612" y="319762"/>
              <a:ext cx="39566" cy="11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1836;p13"/>
            <p:cNvSpPr/>
            <p:nvPr/>
          </p:nvSpPr>
          <p:spPr>
            <a:xfrm>
              <a:off x="1164005" y="112768"/>
              <a:ext cx="89714" cy="10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1837;p13"/>
            <p:cNvSpPr/>
            <p:nvPr/>
          </p:nvSpPr>
          <p:spPr>
            <a:xfrm>
              <a:off x="1989559" y="4134"/>
              <a:ext cx="51885" cy="118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1838;p13"/>
            <p:cNvSpPr/>
            <p:nvPr/>
          </p:nvSpPr>
          <p:spPr>
            <a:xfrm>
              <a:off x="922348" y="392863"/>
              <a:ext cx="82542" cy="109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1839;p13"/>
            <p:cNvSpPr/>
            <p:nvPr/>
          </p:nvSpPr>
          <p:spPr>
            <a:xfrm>
              <a:off x="68866" y="311266"/>
              <a:ext cx="54561" cy="10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1840;p13"/>
            <p:cNvSpPr/>
            <p:nvPr/>
          </p:nvSpPr>
          <p:spPr>
            <a:xfrm>
              <a:off x="732838" y="203990"/>
              <a:ext cx="63599" cy="102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1841;p13"/>
            <p:cNvSpPr/>
            <p:nvPr/>
          </p:nvSpPr>
          <p:spPr>
            <a:xfrm>
              <a:off x="1767821" y="238457"/>
              <a:ext cx="55448" cy="7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1842;p13"/>
            <p:cNvSpPr/>
            <p:nvPr/>
          </p:nvSpPr>
          <p:spPr>
            <a:xfrm>
              <a:off x="471381" y="520522"/>
              <a:ext cx="77526" cy="15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1843;p13"/>
            <p:cNvSpPr/>
            <p:nvPr/>
          </p:nvSpPr>
          <p:spPr>
            <a:xfrm>
              <a:off x="-2" y="313302"/>
              <a:ext cx="36150" cy="10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1844;p13"/>
            <p:cNvSpPr/>
            <p:nvPr/>
          </p:nvSpPr>
          <p:spPr>
            <a:xfrm>
              <a:off x="1594055" y="49519"/>
              <a:ext cx="65117" cy="7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1845;p13"/>
            <p:cNvSpPr/>
            <p:nvPr/>
          </p:nvSpPr>
          <p:spPr>
            <a:xfrm>
              <a:off x="1796571" y="277478"/>
              <a:ext cx="54293" cy="7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1846;p13"/>
            <p:cNvSpPr/>
            <p:nvPr/>
          </p:nvSpPr>
          <p:spPr>
            <a:xfrm>
              <a:off x="1330358" y="258290"/>
              <a:ext cx="44746" cy="99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1847;p13"/>
            <p:cNvSpPr/>
            <p:nvPr/>
          </p:nvSpPr>
          <p:spPr>
            <a:xfrm>
              <a:off x="983139" y="367570"/>
              <a:ext cx="60627" cy="9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1848;p13"/>
            <p:cNvSpPr/>
            <p:nvPr/>
          </p:nvSpPr>
          <p:spPr>
            <a:xfrm>
              <a:off x="72277" y="293112"/>
              <a:ext cx="41673" cy="9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1849;p13"/>
            <p:cNvSpPr/>
            <p:nvPr/>
          </p:nvSpPr>
          <p:spPr>
            <a:xfrm>
              <a:off x="1565719" y="56012"/>
              <a:ext cx="78562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1850;p13"/>
            <p:cNvSpPr/>
            <p:nvPr/>
          </p:nvSpPr>
          <p:spPr>
            <a:xfrm>
              <a:off x="734084" y="289010"/>
              <a:ext cx="64420" cy="50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1851;p13"/>
            <p:cNvSpPr/>
            <p:nvPr/>
          </p:nvSpPr>
          <p:spPr>
            <a:xfrm>
              <a:off x="381408" y="397643"/>
              <a:ext cx="73462" cy="5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1852;p13"/>
            <p:cNvSpPr/>
            <p:nvPr/>
          </p:nvSpPr>
          <p:spPr>
            <a:xfrm>
              <a:off x="362697" y="319762"/>
              <a:ext cx="34325" cy="7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1853;p13"/>
            <p:cNvSpPr/>
            <p:nvPr/>
          </p:nvSpPr>
          <p:spPr>
            <a:xfrm>
              <a:off x="538887" y="517776"/>
              <a:ext cx="68322" cy="28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1854;p13"/>
            <p:cNvSpPr/>
            <p:nvPr/>
          </p:nvSpPr>
          <p:spPr>
            <a:xfrm>
              <a:off x="14197" y="293209"/>
              <a:ext cx="32653" cy="6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1855;p13"/>
            <p:cNvSpPr/>
            <p:nvPr/>
          </p:nvSpPr>
          <p:spPr>
            <a:xfrm>
              <a:off x="1811613" y="243916"/>
              <a:ext cx="38291" cy="7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1856;p13"/>
            <p:cNvSpPr/>
            <p:nvPr/>
          </p:nvSpPr>
          <p:spPr>
            <a:xfrm>
              <a:off x="366715" y="366891"/>
              <a:ext cx="35039" cy="7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1857;p13"/>
            <p:cNvSpPr/>
            <p:nvPr/>
          </p:nvSpPr>
          <p:spPr>
            <a:xfrm>
              <a:off x="60165" y="392184"/>
              <a:ext cx="40799" cy="42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6" name="Google Shape;1858;p13"/>
            <p:cNvSpPr/>
            <p:nvPr/>
          </p:nvSpPr>
          <p:spPr>
            <a:xfrm>
              <a:off x="486977" y="547947"/>
              <a:ext cx="34562" cy="56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7" name="Google Shape;1859;p13"/>
            <p:cNvSpPr/>
            <p:nvPr/>
          </p:nvSpPr>
          <p:spPr>
            <a:xfrm>
              <a:off x="1514132" y="81337"/>
              <a:ext cx="54653" cy="5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8" name="Google Shape;1860;p13"/>
            <p:cNvSpPr/>
            <p:nvPr/>
          </p:nvSpPr>
          <p:spPr>
            <a:xfrm>
              <a:off x="780058" y="194719"/>
              <a:ext cx="63184" cy="5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9" name="Google Shape;1861;p13"/>
            <p:cNvSpPr/>
            <p:nvPr/>
          </p:nvSpPr>
          <p:spPr>
            <a:xfrm>
              <a:off x="1552441" y="112768"/>
              <a:ext cx="37862" cy="33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0" name="Google Shape;1862;p13"/>
            <p:cNvSpPr/>
            <p:nvPr/>
          </p:nvSpPr>
          <p:spPr>
            <a:xfrm>
              <a:off x="383803" y="307390"/>
              <a:ext cx="31729" cy="55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1" name="Google Shape;1863;p13"/>
            <p:cNvSpPr/>
            <p:nvPr/>
          </p:nvSpPr>
          <p:spPr>
            <a:xfrm>
              <a:off x="1030826" y="361755"/>
              <a:ext cx="44349" cy="3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2" name="Google Shape;1864;p13"/>
            <p:cNvSpPr/>
            <p:nvPr/>
          </p:nvSpPr>
          <p:spPr>
            <a:xfrm>
              <a:off x="1614205" y="20221"/>
              <a:ext cx="45048" cy="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3" name="Google Shape;1865;p13"/>
            <p:cNvSpPr/>
            <p:nvPr/>
          </p:nvSpPr>
          <p:spPr>
            <a:xfrm>
              <a:off x="1612170" y="8980"/>
              <a:ext cx="37570" cy="2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4" name="Google Shape;1866;p13"/>
            <p:cNvSpPr/>
            <p:nvPr/>
          </p:nvSpPr>
          <p:spPr>
            <a:xfrm>
              <a:off x="1769290" y="237875"/>
              <a:ext cx="36891" cy="1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5" name="Google Shape;1867;p13"/>
            <p:cNvSpPr/>
            <p:nvPr/>
          </p:nvSpPr>
          <p:spPr>
            <a:xfrm>
              <a:off x="995257" y="387403"/>
              <a:ext cx="17796" cy="2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6" name="Google Shape;1868;p13"/>
            <p:cNvSpPr/>
            <p:nvPr/>
          </p:nvSpPr>
          <p:spPr>
            <a:xfrm>
              <a:off x="1524436" y="71776"/>
              <a:ext cx="15217" cy="20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7" name="Google Shape;1869;p13"/>
            <p:cNvSpPr/>
            <p:nvPr/>
          </p:nvSpPr>
          <p:spPr>
            <a:xfrm>
              <a:off x="1536324" y="123686"/>
              <a:ext cx="23906" cy="18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8" name="Google Shape;1870;p13"/>
            <p:cNvSpPr/>
            <p:nvPr/>
          </p:nvSpPr>
          <p:spPr>
            <a:xfrm>
              <a:off x="1763152" y="248018"/>
              <a:ext cx="21822" cy="2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9" name="Google Shape;1871;p13"/>
            <p:cNvSpPr/>
            <p:nvPr/>
          </p:nvSpPr>
          <p:spPr>
            <a:xfrm>
              <a:off x="789868" y="247760"/>
              <a:ext cx="38678" cy="5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0" name="Google Shape;1872;p13"/>
            <p:cNvSpPr/>
            <p:nvPr/>
          </p:nvSpPr>
          <p:spPr>
            <a:xfrm>
              <a:off x="1147335" y="101268"/>
              <a:ext cx="82184" cy="8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1" name="Google Shape;1873;p13"/>
            <p:cNvSpPr/>
            <p:nvPr/>
          </p:nvSpPr>
          <p:spPr>
            <a:xfrm>
              <a:off x="1182450" y="96649"/>
              <a:ext cx="54717" cy="7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2" name="Google Shape;1874;p13"/>
            <p:cNvSpPr/>
            <p:nvPr/>
          </p:nvSpPr>
          <p:spPr>
            <a:xfrm>
              <a:off x="509492" y="523332"/>
              <a:ext cx="97717" cy="111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3" name="Google Shape;1875;p13"/>
            <p:cNvSpPr/>
            <p:nvPr/>
          </p:nvSpPr>
          <p:spPr>
            <a:xfrm>
              <a:off x="525401" y="549304"/>
              <a:ext cx="74960" cy="9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4" name="Google Shape;1876;p13"/>
            <p:cNvSpPr/>
            <p:nvPr/>
          </p:nvSpPr>
          <p:spPr>
            <a:xfrm>
              <a:off x="491845" y="631287"/>
              <a:ext cx="36591" cy="32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5" name="Google Shape;1877;p13"/>
            <p:cNvSpPr/>
            <p:nvPr/>
          </p:nvSpPr>
          <p:spPr>
            <a:xfrm>
              <a:off x="391113" y="323380"/>
              <a:ext cx="47391" cy="10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6" name="Google Shape;1878;p13"/>
            <p:cNvSpPr/>
            <p:nvPr/>
          </p:nvSpPr>
          <p:spPr>
            <a:xfrm>
              <a:off x="1006356" y="369605"/>
              <a:ext cx="67458" cy="6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7" name="Google Shape;1879;p13"/>
            <p:cNvSpPr/>
            <p:nvPr/>
          </p:nvSpPr>
          <p:spPr>
            <a:xfrm>
              <a:off x="960406" y="440670"/>
              <a:ext cx="48093" cy="37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8" name="Google Shape;1880;p13"/>
            <p:cNvSpPr/>
            <p:nvPr/>
          </p:nvSpPr>
          <p:spPr>
            <a:xfrm>
              <a:off x="1543242" y="8915"/>
              <a:ext cx="103348" cy="11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9" name="Google Shape;1881;p13"/>
            <p:cNvSpPr/>
            <p:nvPr/>
          </p:nvSpPr>
          <p:spPr>
            <a:xfrm>
              <a:off x="767750" y="220690"/>
              <a:ext cx="54882" cy="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0" name="Google Shape;1882;p13"/>
            <p:cNvSpPr/>
            <p:nvPr/>
          </p:nvSpPr>
          <p:spPr>
            <a:xfrm>
              <a:off x="791654" y="216588"/>
              <a:ext cx="38538" cy="3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1" name="Google Shape;1883;p13"/>
            <p:cNvSpPr/>
            <p:nvPr/>
          </p:nvSpPr>
          <p:spPr>
            <a:xfrm>
              <a:off x="763723" y="232319"/>
              <a:ext cx="19986" cy="5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2" name="Google Shape;1884;p13"/>
            <p:cNvSpPr/>
            <p:nvPr/>
          </p:nvSpPr>
          <p:spPr>
            <a:xfrm>
              <a:off x="773261" y="232319"/>
              <a:ext cx="17360" cy="4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3" name="Google Shape;1885;p13"/>
            <p:cNvSpPr/>
            <p:nvPr/>
          </p:nvSpPr>
          <p:spPr>
            <a:xfrm>
              <a:off x="497895" y="610808"/>
              <a:ext cx="13387" cy="2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4" name="Google Shape;1886;p13"/>
            <p:cNvSpPr/>
            <p:nvPr/>
          </p:nvSpPr>
          <p:spPr>
            <a:xfrm>
              <a:off x="384481" y="361432"/>
              <a:ext cx="17768" cy="6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5" name="Google Shape;1887;p13"/>
            <p:cNvSpPr/>
            <p:nvPr/>
          </p:nvSpPr>
          <p:spPr>
            <a:xfrm>
              <a:off x="1159193" y="146233"/>
              <a:ext cx="40349" cy="32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6" name="Google Shape;1888;p13"/>
            <p:cNvSpPr/>
            <p:nvPr/>
          </p:nvSpPr>
          <p:spPr>
            <a:xfrm>
              <a:off x="497764" y="611228"/>
              <a:ext cx="30265" cy="40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90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65040" y="3673345"/>
            <a:ext cx="2147796" cy="2156421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1890;p14" descr="Google Shape;189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مستوى النص الأول…"/>
          <p:cNvSpPr txBox="1"/>
          <p:nvPr>
            <p:ph type="body" sz="quarter" idx="1"/>
          </p:nvPr>
        </p:nvSpPr>
        <p:spPr>
          <a:xfrm>
            <a:off x="1839913" y="3429699"/>
            <a:ext cx="2272502" cy="406802"/>
          </a:xfrm>
          <a:prstGeom prst="rect">
            <a:avLst/>
          </a:prstGeom>
        </p:spPr>
        <p:txBody>
          <a:bodyPr anchor="ctr"/>
          <a:lstStyle>
            <a:lvl1pPr marL="190500" indent="-571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190500" indent="13335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8" name="xx%"/>
          <p:cNvSpPr txBox="1"/>
          <p:nvPr>
            <p:ph type="title" hasCustomPrompt="1"/>
          </p:nvPr>
        </p:nvSpPr>
        <p:spPr>
          <a:xfrm>
            <a:off x="4787600" y="3429710"/>
            <a:ext cx="742500" cy="406802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xx%</a:t>
            </a:r>
          </a:p>
        </p:txBody>
      </p:sp>
      <p:grpSp>
        <p:nvGrpSpPr>
          <p:cNvPr id="1029" name="Google Shape;1904;p14"/>
          <p:cNvGrpSpPr/>
          <p:nvPr/>
        </p:nvGrpSpPr>
        <p:grpSpPr>
          <a:xfrm>
            <a:off x="7039088" y="540024"/>
            <a:ext cx="2097090" cy="597454"/>
            <a:chOff x="0" y="0"/>
            <a:chExt cx="2097089" cy="597452"/>
          </a:xfrm>
        </p:grpSpPr>
        <p:sp>
          <p:nvSpPr>
            <p:cNvPr id="919" name="Google Shape;1905;p14"/>
            <p:cNvSpPr/>
            <p:nvPr/>
          </p:nvSpPr>
          <p:spPr>
            <a:xfrm>
              <a:off x="420159" y="434926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0" name="Google Shape;1906;p1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1" name="Google Shape;1907;p14"/>
            <p:cNvSpPr/>
            <p:nvPr/>
          </p:nvSpPr>
          <p:spPr>
            <a:xfrm>
              <a:off x="403677" y="485025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2" name="Google Shape;1908;p1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3" name="Google Shape;1909;p14"/>
            <p:cNvSpPr/>
            <p:nvPr/>
          </p:nvSpPr>
          <p:spPr>
            <a:xfrm>
              <a:off x="343101" y="315376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4" name="Google Shape;1910;p14"/>
            <p:cNvSpPr/>
            <p:nvPr/>
          </p:nvSpPr>
          <p:spPr>
            <a:xfrm>
              <a:off x="1606926" y="242050"/>
              <a:ext cx="101425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5" name="Google Shape;1911;p1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6" name="Google Shape;1912;p14"/>
            <p:cNvSpPr/>
            <p:nvPr/>
          </p:nvSpPr>
          <p:spPr>
            <a:xfrm>
              <a:off x="380227" y="319801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7" name="Google Shape;1913;p1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8" name="Google Shape;1914;p14"/>
            <p:cNvSpPr/>
            <p:nvPr/>
          </p:nvSpPr>
          <p:spPr>
            <a:xfrm>
              <a:off x="1103115" y="449851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9" name="Google Shape;1915;p14"/>
            <p:cNvSpPr/>
            <p:nvPr/>
          </p:nvSpPr>
          <p:spPr>
            <a:xfrm>
              <a:off x="1604609" y="459351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1916;p14"/>
            <p:cNvSpPr/>
            <p:nvPr/>
          </p:nvSpPr>
          <p:spPr>
            <a:xfrm>
              <a:off x="412949" y="441375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1917;p14"/>
            <p:cNvSpPr/>
            <p:nvPr/>
          </p:nvSpPr>
          <p:spPr>
            <a:xfrm>
              <a:off x="754627" y="228299"/>
              <a:ext cx="67509" cy="10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1918;p14"/>
            <p:cNvSpPr/>
            <p:nvPr/>
          </p:nvSpPr>
          <p:spPr>
            <a:xfrm>
              <a:off x="422449" y="441375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1919;p1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1920;p14"/>
            <p:cNvSpPr/>
            <p:nvPr/>
          </p:nvSpPr>
          <p:spPr>
            <a:xfrm>
              <a:off x="794008" y="223899"/>
              <a:ext cx="44435" cy="11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1921;p14"/>
            <p:cNvSpPr/>
            <p:nvPr/>
          </p:nvSpPr>
          <p:spPr>
            <a:xfrm>
              <a:off x="65024" y="518475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1922;p14"/>
            <p:cNvSpPr/>
            <p:nvPr/>
          </p:nvSpPr>
          <p:spPr>
            <a:xfrm>
              <a:off x="844399" y="404825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1923;p1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1924;p1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1925;p14"/>
            <p:cNvSpPr/>
            <p:nvPr/>
          </p:nvSpPr>
          <p:spPr>
            <a:xfrm>
              <a:off x="30970" y="484726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1926;p14"/>
            <p:cNvSpPr/>
            <p:nvPr/>
          </p:nvSpPr>
          <p:spPr>
            <a:xfrm>
              <a:off x="1115803" y="477601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1927;p14"/>
            <p:cNvSpPr/>
            <p:nvPr/>
          </p:nvSpPr>
          <p:spPr>
            <a:xfrm>
              <a:off x="19024" y="215599"/>
              <a:ext cx="59756" cy="9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1928;p14"/>
            <p:cNvSpPr/>
            <p:nvPr/>
          </p:nvSpPr>
          <p:spPr>
            <a:xfrm>
              <a:off x="861455" y="387276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1929;p14"/>
            <p:cNvSpPr/>
            <p:nvPr/>
          </p:nvSpPr>
          <p:spPr>
            <a:xfrm>
              <a:off x="770450" y="222475"/>
              <a:ext cx="37451" cy="8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1930;p14"/>
            <p:cNvSpPr/>
            <p:nvPr/>
          </p:nvSpPr>
          <p:spPr>
            <a:xfrm>
              <a:off x="1601549" y="269800"/>
              <a:ext cx="98365" cy="81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1931;p14"/>
            <p:cNvSpPr/>
            <p:nvPr/>
          </p:nvSpPr>
          <p:spPr>
            <a:xfrm>
              <a:off x="1385390" y="331425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1932;p1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1933;p14"/>
            <p:cNvSpPr/>
            <p:nvPr/>
          </p:nvSpPr>
          <p:spPr>
            <a:xfrm>
              <a:off x="66963" y="486301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1934;p14"/>
            <p:cNvSpPr/>
            <p:nvPr/>
          </p:nvSpPr>
          <p:spPr>
            <a:xfrm>
              <a:off x="1368277" y="323776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1935;p14"/>
            <p:cNvSpPr/>
            <p:nvPr/>
          </p:nvSpPr>
          <p:spPr>
            <a:xfrm>
              <a:off x="743399" y="228825"/>
              <a:ext cx="32350" cy="100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1936;p14"/>
            <p:cNvSpPr/>
            <p:nvPr/>
          </p:nvSpPr>
          <p:spPr>
            <a:xfrm>
              <a:off x="847242" y="389400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1937;p1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1938;p1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1939;p14"/>
            <p:cNvSpPr/>
            <p:nvPr/>
          </p:nvSpPr>
          <p:spPr>
            <a:xfrm>
              <a:off x="836155" y="425500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1940;p14"/>
            <p:cNvSpPr/>
            <p:nvPr/>
          </p:nvSpPr>
          <p:spPr>
            <a:xfrm>
              <a:off x="1086549" y="454601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1941;p14"/>
            <p:cNvSpPr/>
            <p:nvPr/>
          </p:nvSpPr>
          <p:spPr>
            <a:xfrm>
              <a:off x="1136699" y="455650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1942;p1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1943;p1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1944;p14"/>
            <p:cNvSpPr/>
            <p:nvPr/>
          </p:nvSpPr>
          <p:spPr>
            <a:xfrm>
              <a:off x="1626597" y="511926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1945;p14"/>
            <p:cNvSpPr/>
            <p:nvPr/>
          </p:nvSpPr>
          <p:spPr>
            <a:xfrm>
              <a:off x="1581122" y="534726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1946;p14"/>
            <p:cNvSpPr/>
            <p:nvPr/>
          </p:nvSpPr>
          <p:spPr>
            <a:xfrm>
              <a:off x="1595724" y="267199"/>
              <a:ext cx="111577" cy="7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1947;p14"/>
            <p:cNvSpPr/>
            <p:nvPr/>
          </p:nvSpPr>
          <p:spPr>
            <a:xfrm>
              <a:off x="1357065" y="332976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1948;p1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1949;p14"/>
            <p:cNvSpPr/>
            <p:nvPr/>
          </p:nvSpPr>
          <p:spPr>
            <a:xfrm>
              <a:off x="1082140" y="510500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1950;p1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1951;p1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1952;p14"/>
            <p:cNvSpPr/>
            <p:nvPr/>
          </p:nvSpPr>
          <p:spPr>
            <a:xfrm>
              <a:off x="1574802" y="516251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1953;p14"/>
            <p:cNvSpPr/>
            <p:nvPr/>
          </p:nvSpPr>
          <p:spPr>
            <a:xfrm>
              <a:off x="1652824" y="477850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1954;p14"/>
            <p:cNvSpPr/>
            <p:nvPr/>
          </p:nvSpPr>
          <p:spPr>
            <a:xfrm>
              <a:off x="102049" y="497401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1955;p1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1956;p1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1" name="Google Shape;1957;p14"/>
            <p:cNvSpPr/>
            <p:nvPr/>
          </p:nvSpPr>
          <p:spPr>
            <a:xfrm>
              <a:off x="1575580" y="301176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2" name="Google Shape;1958;p1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3" name="Google Shape;1959;p14"/>
            <p:cNvSpPr/>
            <p:nvPr/>
          </p:nvSpPr>
          <p:spPr>
            <a:xfrm>
              <a:off x="1639074" y="447976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4" name="Google Shape;1960;p1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5" name="Google Shape;1961;p14"/>
            <p:cNvSpPr/>
            <p:nvPr/>
          </p:nvSpPr>
          <p:spPr>
            <a:xfrm>
              <a:off x="46524" y="556101"/>
              <a:ext cx="51302" cy="4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6" name="Google Shape;1962;p14"/>
            <p:cNvSpPr/>
            <p:nvPr/>
          </p:nvSpPr>
          <p:spPr>
            <a:xfrm>
              <a:off x="1578150" y="482076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7" name="Google Shape;1963;p14"/>
            <p:cNvSpPr/>
            <p:nvPr/>
          </p:nvSpPr>
          <p:spPr>
            <a:xfrm>
              <a:off x="826782" y="441375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8" name="Google Shape;1964;p1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9" name="Google Shape;1965;p1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0" name="Google Shape;1966;p14"/>
            <p:cNvSpPr/>
            <p:nvPr/>
          </p:nvSpPr>
          <p:spPr>
            <a:xfrm>
              <a:off x="844924" y="401726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1" name="Google Shape;1967;p14"/>
            <p:cNvSpPr/>
            <p:nvPr/>
          </p:nvSpPr>
          <p:spPr>
            <a:xfrm>
              <a:off x="1327244" y="373701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2" name="Google Shape;1968;p14"/>
            <p:cNvSpPr/>
            <p:nvPr/>
          </p:nvSpPr>
          <p:spPr>
            <a:xfrm>
              <a:off x="1336649" y="414601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3" name="Google Shape;1969;p1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4" name="Google Shape;1970;p14"/>
            <p:cNvSpPr/>
            <p:nvPr/>
          </p:nvSpPr>
          <p:spPr>
            <a:xfrm>
              <a:off x="1337699" y="361526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5" name="Google Shape;1971;p14"/>
            <p:cNvSpPr/>
            <p:nvPr/>
          </p:nvSpPr>
          <p:spPr>
            <a:xfrm>
              <a:off x="1592549" y="474151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6" name="Google Shape;1972;p14"/>
            <p:cNvSpPr/>
            <p:nvPr/>
          </p:nvSpPr>
          <p:spPr>
            <a:xfrm>
              <a:off x="102049" y="481200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7" name="Google Shape;1973;p1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8" name="Google Shape;1974;p1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9" name="Google Shape;1975;p14"/>
            <p:cNvSpPr/>
            <p:nvPr/>
          </p:nvSpPr>
          <p:spPr>
            <a:xfrm>
              <a:off x="1587799" y="289100"/>
              <a:ext cx="23252" cy="2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0" name="Google Shape;1976;p14"/>
            <p:cNvSpPr/>
            <p:nvPr/>
          </p:nvSpPr>
          <p:spPr>
            <a:xfrm>
              <a:off x="1397449" y="323726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1" name="Google Shape;1977;p1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2" name="Google Shape;1978;p1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3" name="Google Shape;1979;p1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4" name="Google Shape;1980;p1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5" name="Google Shape;1981;p1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1982;p14"/>
            <p:cNvSpPr/>
            <p:nvPr/>
          </p:nvSpPr>
          <p:spPr>
            <a:xfrm>
              <a:off x="1449025" y="341976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1983;p14"/>
            <p:cNvSpPr/>
            <p:nvPr/>
          </p:nvSpPr>
          <p:spPr>
            <a:xfrm>
              <a:off x="1077562" y="514326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1984;p14"/>
            <p:cNvSpPr/>
            <p:nvPr/>
          </p:nvSpPr>
          <p:spPr>
            <a:xfrm>
              <a:off x="399905" y="534425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1985;p14"/>
            <p:cNvSpPr/>
            <p:nvPr/>
          </p:nvSpPr>
          <p:spPr>
            <a:xfrm>
              <a:off x="427224" y="530201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1986;p1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1987;p1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1988;p1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1989;p1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1990;p1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1991;p14"/>
            <p:cNvSpPr/>
            <p:nvPr/>
          </p:nvSpPr>
          <p:spPr>
            <a:xfrm>
              <a:off x="367568" y="339876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1992;p14"/>
            <p:cNvSpPr/>
            <p:nvPr/>
          </p:nvSpPr>
          <p:spPr>
            <a:xfrm>
              <a:off x="1597299" y="293699"/>
              <a:ext cx="37027" cy="4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1993;p1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1994;p14"/>
            <p:cNvSpPr/>
            <p:nvPr/>
          </p:nvSpPr>
          <p:spPr>
            <a:xfrm>
              <a:off x="1109824" y="477850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1995;p14"/>
            <p:cNvSpPr/>
            <p:nvPr/>
          </p:nvSpPr>
          <p:spPr>
            <a:xfrm>
              <a:off x="1096979" y="510626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1996;p14"/>
            <p:cNvSpPr/>
            <p:nvPr/>
          </p:nvSpPr>
          <p:spPr>
            <a:xfrm>
              <a:off x="1621389" y="484951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1997;p14"/>
            <p:cNvSpPr/>
            <p:nvPr/>
          </p:nvSpPr>
          <p:spPr>
            <a:xfrm>
              <a:off x="784649" y="300725"/>
              <a:ext cx="18502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1998;p1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1999;p1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2000;p14"/>
            <p:cNvSpPr/>
            <p:nvPr/>
          </p:nvSpPr>
          <p:spPr>
            <a:xfrm>
              <a:off x="93497" y="538126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2001;p1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2002;p1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2003;p1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2004;p14"/>
            <p:cNvSpPr/>
            <p:nvPr/>
          </p:nvSpPr>
          <p:spPr>
            <a:xfrm>
              <a:off x="51482" y="497426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2005;p14"/>
            <p:cNvSpPr/>
            <p:nvPr/>
          </p:nvSpPr>
          <p:spPr>
            <a:xfrm>
              <a:off x="1425474" y="334575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2006;p1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2007;p14"/>
            <p:cNvSpPr/>
            <p:nvPr/>
          </p:nvSpPr>
          <p:spPr>
            <a:xfrm>
              <a:off x="1338100" y="365601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2008;p14"/>
            <p:cNvSpPr/>
            <p:nvPr/>
          </p:nvSpPr>
          <p:spPr>
            <a:xfrm>
              <a:off x="1378049" y="348726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2009;p14"/>
            <p:cNvSpPr/>
            <p:nvPr/>
          </p:nvSpPr>
          <p:spPr>
            <a:xfrm>
              <a:off x="1397449" y="353501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2010;p1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2011;p1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2012;p14"/>
            <p:cNvSpPr/>
            <p:nvPr/>
          </p:nvSpPr>
          <p:spPr>
            <a:xfrm>
              <a:off x="1598565" y="526551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2013;p14"/>
            <p:cNvSpPr/>
            <p:nvPr/>
          </p:nvSpPr>
          <p:spPr>
            <a:xfrm>
              <a:off x="1374174" y="363426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2014;p1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140" name="Google Shape;2015;p14"/>
          <p:cNvGrpSpPr/>
          <p:nvPr/>
        </p:nvGrpSpPr>
        <p:grpSpPr>
          <a:xfrm>
            <a:off x="-422902" y="4537209"/>
            <a:ext cx="2097092" cy="597453"/>
            <a:chOff x="0" y="0"/>
            <a:chExt cx="2097090" cy="597452"/>
          </a:xfrm>
        </p:grpSpPr>
        <p:sp>
          <p:nvSpPr>
            <p:cNvPr id="1030" name="Google Shape;2016;p14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1" name="Google Shape;2017;p14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2018;p14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2019;p14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2020;p14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2021;p14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2022;p14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7" name="Google Shape;2023;p14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8" name="Google Shape;2024;p14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9" name="Google Shape;2025;p14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0" name="Google Shape;2026;p14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1" name="Google Shape;2027;p14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2" name="Google Shape;2028;p14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3" name="Google Shape;2029;p14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4" name="Google Shape;2030;p14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5" name="Google Shape;2031;p14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6" name="Google Shape;2032;p14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7" name="Google Shape;2033;p14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8" name="Google Shape;2034;p14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9" name="Google Shape;2035;p14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0" name="Google Shape;2036;p14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1" name="Google Shape;2037;p14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2" name="Google Shape;2038;p14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3" name="Google Shape;2039;p14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4" name="Google Shape;2040;p14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5" name="Google Shape;2041;p14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6" name="Google Shape;2042;p14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7" name="Google Shape;2043;p14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8" name="Google Shape;2044;p14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9" name="Google Shape;2045;p14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0" name="Google Shape;2046;p14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1" name="Google Shape;2047;p14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2" name="Google Shape;2048;p14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3" name="Google Shape;2049;p14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4" name="Google Shape;2050;p14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5" name="Google Shape;2051;p14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6" name="Google Shape;2052;p14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7" name="Google Shape;2053;p14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8" name="Google Shape;2054;p14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9" name="Google Shape;2055;p14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0" name="Google Shape;2056;p14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1" name="Google Shape;2057;p14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2" name="Google Shape;2058;p14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3" name="Google Shape;2059;p14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4" name="Google Shape;2060;p14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5" name="Google Shape;2061;p14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6" name="Google Shape;2062;p14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7" name="Google Shape;2063;p14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8" name="Google Shape;2064;p14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9" name="Google Shape;2065;p14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0" name="Google Shape;2066;p14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1" name="Google Shape;2067;p14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2" name="Google Shape;2068;p14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3" name="Google Shape;2069;p14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4" name="Google Shape;2070;p14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5" name="Google Shape;2071;p14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6" name="Google Shape;2072;p14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7" name="Google Shape;2073;p14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8" name="Google Shape;2074;p14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9" name="Google Shape;2075;p14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0" name="Google Shape;2076;p14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1" name="Google Shape;2077;p14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2" name="Google Shape;2078;p14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3" name="Google Shape;2079;p14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4" name="Google Shape;2080;p14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5" name="Google Shape;2081;p14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6" name="Google Shape;2082;p14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7" name="Google Shape;2083;p14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8" name="Google Shape;2084;p14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9" name="Google Shape;2085;p14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0" name="Google Shape;2086;p14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2087;p14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2" name="Google Shape;2088;p14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3" name="Google Shape;2089;p14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4" name="Google Shape;2090;p14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5" name="Google Shape;2091;p14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6" name="Google Shape;2092;p14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7" name="Google Shape;2093;p14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8" name="Google Shape;2094;p14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9" name="Google Shape;2095;p14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0" name="Google Shape;2096;p14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1" name="Google Shape;2097;p14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2098;p14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2099;p14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2100;p14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2101;p14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2102;p14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2103;p14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2104;p14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2105;p14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2106;p14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2107;p14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2108;p14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2109;p14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2110;p14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2111;p14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2112;p14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2113;p14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2114;p14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2115;p14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2116;p14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2117;p14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2118;p14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2119;p14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2120;p14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2121;p14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2122;p14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2123;p14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2124;p14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2125;p14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41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721" y="4130750"/>
            <a:ext cx="1404729" cy="1410369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2127;p15" descr="Google Shape;212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561" y="-2"/>
            <a:ext cx="9144002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نص العنوان"/>
          <p:cNvSpPr txBox="1"/>
          <p:nvPr>
            <p:ph type="title"/>
          </p:nvPr>
        </p:nvSpPr>
        <p:spPr>
          <a:xfrm>
            <a:off x="580914" y="1255512"/>
            <a:ext cx="4398301" cy="1735803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51" name="مستوى النص الأول…"/>
          <p:cNvSpPr txBox="1"/>
          <p:nvPr>
            <p:ph type="body" sz="quarter" idx="1"/>
          </p:nvPr>
        </p:nvSpPr>
        <p:spPr>
          <a:xfrm>
            <a:off x="929663" y="3198588"/>
            <a:ext cx="3700803" cy="907502"/>
          </a:xfrm>
          <a:prstGeom prst="rect">
            <a:avLst/>
          </a:prstGeom>
        </p:spPr>
        <p:txBody>
          <a:bodyPr/>
          <a:lstStyle>
            <a:lvl1pPr indent="-304800" algn="ctr">
              <a:buSzPts val="1600"/>
              <a:buFont typeface="Helvetica"/>
              <a:buChar char="●"/>
              <a:defRPr sz="1600"/>
            </a:lvl1pPr>
            <a:lvl2pPr marL="1016000" indent="-406400" algn="ctr">
              <a:buSzPts val="1600"/>
              <a:buFont typeface="Helvetica"/>
              <a:buChar char="○"/>
              <a:defRPr sz="1600"/>
            </a:lvl2pPr>
            <a:lvl3pPr marL="1473200" indent="-406400" algn="ctr">
              <a:buSzPts val="1600"/>
              <a:buFont typeface="Helvetica"/>
              <a:buChar char="■"/>
              <a:defRPr sz="1600"/>
            </a:lvl3pPr>
            <a:lvl4pPr marL="1930400" indent="-406400" algn="ctr">
              <a:buSzPts val="1600"/>
              <a:buFont typeface="Helvetica"/>
              <a:buChar char="●"/>
              <a:defRPr sz="1600"/>
            </a:lvl4pPr>
            <a:lvl5pPr marL="2387600" indent="-406400" algn="ctr"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62" name="Google Shape;2130;p15"/>
          <p:cNvGrpSpPr/>
          <p:nvPr/>
        </p:nvGrpSpPr>
        <p:grpSpPr>
          <a:xfrm>
            <a:off x="-776751" y="601600"/>
            <a:ext cx="2097091" cy="597453"/>
            <a:chOff x="0" y="0"/>
            <a:chExt cx="2097089" cy="597452"/>
          </a:xfrm>
        </p:grpSpPr>
        <p:sp>
          <p:nvSpPr>
            <p:cNvPr id="1152" name="Google Shape;2131;p15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3" name="Google Shape;2132;p15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4" name="Google Shape;2133;p15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2134;p15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2135;p15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2136;p15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2137;p15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2138;p15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2139;p15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2140;p15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2141;p15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2142;p15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2143;p15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2144;p15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2145;p15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2146;p15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2147;p15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2148;p15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2149;p15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2150;p15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2151;p15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2152;p15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2153;p15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2154;p15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2155;p15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2156;p15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2157;p15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2158;p15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2159;p15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2160;p15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2161;p15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2162;p15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4" name="Google Shape;2163;p15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5" name="Google Shape;2164;p15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6" name="Google Shape;2165;p15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7" name="Google Shape;2166;p15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8" name="Google Shape;2167;p15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9" name="Google Shape;2168;p15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0" name="Google Shape;2169;p15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1" name="Google Shape;2170;p15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2" name="Google Shape;2171;p15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Google Shape;2172;p15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Google Shape;2173;p15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5" name="Google Shape;2174;p15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6" name="Google Shape;2175;p15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7" name="Google Shape;2176;p15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8" name="Google Shape;2177;p15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9" name="Google Shape;2178;p15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0" name="Google Shape;2179;p15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2180;p15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2181;p15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2182;p15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2183;p15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2184;p15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2185;p15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2186;p15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2187;p15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2188;p15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2189;p15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2190;p15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2191;p15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2192;p15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2193;p15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2194;p15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2195;p15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2196;p15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2197;p15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2198;p15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2199;p15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2200;p15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2201;p15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2202;p15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2203;p15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2204;p15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2205;p15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2206;p15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2207;p15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2208;p15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2209;p15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2210;p15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2211;p15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2212;p15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2213;p15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2214;p15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2215;p15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2216;p15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2217;p15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2218;p15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2219;p15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2220;p15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2221;p15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2222;p15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2223;p15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2224;p15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2225;p15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2226;p15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2227;p15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2228;p15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2229;p15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2230;p15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2231;p15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2232;p15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2233;p15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2234;p15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2235;p15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7" name="Google Shape;2236;p15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8" name="Google Shape;2237;p15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9" name="Google Shape;2238;p15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0" name="Google Shape;2239;p15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1" name="Google Shape;2240;p15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331" name="Google Shape;2241;p15"/>
          <p:cNvGrpSpPr/>
          <p:nvPr/>
        </p:nvGrpSpPr>
        <p:grpSpPr>
          <a:xfrm>
            <a:off x="7518233" y="4623074"/>
            <a:ext cx="1625768" cy="520427"/>
            <a:chOff x="-1" y="0"/>
            <a:chExt cx="1625766" cy="520426"/>
          </a:xfrm>
        </p:grpSpPr>
        <p:sp>
          <p:nvSpPr>
            <p:cNvPr id="1263" name="Google Shape;2242;p15"/>
            <p:cNvSpPr/>
            <p:nvPr/>
          </p:nvSpPr>
          <p:spPr>
            <a:xfrm>
              <a:off x="8951" y="219450"/>
              <a:ext cx="65765" cy="11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4" name="Google Shape;2243;p15"/>
            <p:cNvSpPr/>
            <p:nvPr/>
          </p:nvSpPr>
          <p:spPr>
            <a:xfrm>
              <a:off x="588901" y="153125"/>
              <a:ext cx="82644" cy="11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5" name="Google Shape;2244;p15"/>
            <p:cNvSpPr/>
            <p:nvPr/>
          </p:nvSpPr>
          <p:spPr>
            <a:xfrm>
              <a:off x="869739" y="58675"/>
              <a:ext cx="9622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1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6" name="Google Shape;2245;p15"/>
            <p:cNvSpPr/>
            <p:nvPr/>
          </p:nvSpPr>
          <p:spPr>
            <a:xfrm>
              <a:off x="728959" y="295850"/>
              <a:ext cx="110535" cy="10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7" name="Google Shape;2246;p15"/>
            <p:cNvSpPr/>
            <p:nvPr/>
          </p:nvSpPr>
          <p:spPr>
            <a:xfrm>
              <a:off x="1046318" y="192349"/>
              <a:ext cx="63397" cy="86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8" name="Google Shape;2247;p15"/>
            <p:cNvSpPr/>
            <p:nvPr/>
          </p:nvSpPr>
          <p:spPr>
            <a:xfrm>
              <a:off x="1322718" y="195375"/>
              <a:ext cx="80342" cy="93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69" name="Google Shape;2248;p15"/>
            <p:cNvSpPr/>
            <p:nvPr/>
          </p:nvSpPr>
          <p:spPr>
            <a:xfrm>
              <a:off x="1033497" y="201200"/>
              <a:ext cx="81871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0" name="Google Shape;2249;p15"/>
            <p:cNvSpPr/>
            <p:nvPr/>
          </p:nvSpPr>
          <p:spPr>
            <a:xfrm>
              <a:off x="1338746" y="186149"/>
              <a:ext cx="78896" cy="8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1" name="Google Shape;2250;p15"/>
            <p:cNvSpPr/>
            <p:nvPr/>
          </p:nvSpPr>
          <p:spPr>
            <a:xfrm>
              <a:off x="396762" y="420099"/>
              <a:ext cx="75794" cy="10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2" name="Google Shape;2251;p15"/>
            <p:cNvSpPr/>
            <p:nvPr/>
          </p:nvSpPr>
          <p:spPr>
            <a:xfrm>
              <a:off x="1070317" y="204650"/>
              <a:ext cx="55067" cy="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3" name="Google Shape;2252;p15"/>
            <p:cNvSpPr/>
            <p:nvPr/>
          </p:nvSpPr>
          <p:spPr>
            <a:xfrm>
              <a:off x="1552212" y="0"/>
              <a:ext cx="73553" cy="10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4" name="Google Shape;2253;p15"/>
            <p:cNvSpPr/>
            <p:nvPr/>
          </p:nvSpPr>
          <p:spPr>
            <a:xfrm>
              <a:off x="304294" y="233849"/>
              <a:ext cx="53682" cy="109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5" name="Google Shape;2254;p15"/>
            <p:cNvSpPr/>
            <p:nvPr/>
          </p:nvSpPr>
          <p:spPr>
            <a:xfrm>
              <a:off x="726814" y="285024"/>
              <a:ext cx="109526" cy="9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6" name="Google Shape;2255;p15"/>
            <p:cNvSpPr/>
            <p:nvPr/>
          </p:nvSpPr>
          <p:spPr>
            <a:xfrm>
              <a:off x="1176313" y="3724"/>
              <a:ext cx="73053" cy="81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2256;p15"/>
            <p:cNvSpPr/>
            <p:nvPr/>
          </p:nvSpPr>
          <p:spPr>
            <a:xfrm>
              <a:off x="341005" y="247475"/>
              <a:ext cx="30621" cy="9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2257;p15"/>
            <p:cNvSpPr/>
            <p:nvPr/>
          </p:nvSpPr>
          <p:spPr>
            <a:xfrm>
              <a:off x="900863" y="87275"/>
              <a:ext cx="69433" cy="7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2258;p15"/>
            <p:cNvSpPr/>
            <p:nvPr/>
          </p:nvSpPr>
          <p:spPr>
            <a:xfrm>
              <a:off x="1539787" y="3200"/>
              <a:ext cx="40156" cy="9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3" y="0"/>
                  </a:moveTo>
                  <a:cubicBezTo>
                    <a:pt x="6957" y="2113"/>
                    <a:pt x="-3730" y="12414"/>
                    <a:pt x="1270" y="16881"/>
                  </a:cubicBezTo>
                  <a:cubicBezTo>
                    <a:pt x="1721" y="19487"/>
                    <a:pt x="2409" y="20356"/>
                    <a:pt x="7409" y="21600"/>
                  </a:cubicBezTo>
                  <a:cubicBezTo>
                    <a:pt x="10365" y="19364"/>
                    <a:pt x="3549" y="18372"/>
                    <a:pt x="11043" y="16012"/>
                  </a:cubicBezTo>
                  <a:cubicBezTo>
                    <a:pt x="15827" y="12913"/>
                    <a:pt x="8548" y="8440"/>
                    <a:pt x="12870" y="4719"/>
                  </a:cubicBezTo>
                  <a:cubicBezTo>
                    <a:pt x="13774" y="3105"/>
                    <a:pt x="17870" y="1984"/>
                    <a:pt x="171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2259;p15"/>
            <p:cNvSpPr/>
            <p:nvPr/>
          </p:nvSpPr>
          <p:spPr>
            <a:xfrm>
              <a:off x="713836" y="304049"/>
              <a:ext cx="63883" cy="85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2260;p15"/>
            <p:cNvSpPr/>
            <p:nvPr/>
          </p:nvSpPr>
          <p:spPr>
            <a:xfrm>
              <a:off x="53298" y="240900"/>
              <a:ext cx="42227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4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2261;p15"/>
            <p:cNvSpPr/>
            <p:nvPr/>
          </p:nvSpPr>
          <p:spPr>
            <a:xfrm>
              <a:off x="567168" y="157875"/>
              <a:ext cx="49222" cy="79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2262;p15"/>
            <p:cNvSpPr/>
            <p:nvPr/>
          </p:nvSpPr>
          <p:spPr>
            <a:xfrm>
              <a:off x="1368176" y="184549"/>
              <a:ext cx="42914" cy="59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2263;p15"/>
            <p:cNvSpPr/>
            <p:nvPr/>
          </p:nvSpPr>
          <p:spPr>
            <a:xfrm>
              <a:off x="364818" y="402849"/>
              <a:ext cx="60000" cy="11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2264;p15"/>
            <p:cNvSpPr/>
            <p:nvPr/>
          </p:nvSpPr>
          <p:spPr>
            <a:xfrm>
              <a:off x="-2" y="242475"/>
              <a:ext cx="27978" cy="7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2265;p15"/>
            <p:cNvSpPr/>
            <p:nvPr/>
          </p:nvSpPr>
          <p:spPr>
            <a:xfrm>
              <a:off x="1233693" y="38324"/>
              <a:ext cx="50397" cy="5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2266;p15"/>
            <p:cNvSpPr/>
            <p:nvPr/>
          </p:nvSpPr>
          <p:spPr>
            <a:xfrm>
              <a:off x="1390427" y="214749"/>
              <a:ext cx="42020" cy="61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2267;p15"/>
            <p:cNvSpPr/>
            <p:nvPr/>
          </p:nvSpPr>
          <p:spPr>
            <a:xfrm>
              <a:off x="1029609" y="199900"/>
              <a:ext cx="34631" cy="76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2268;p15"/>
            <p:cNvSpPr/>
            <p:nvPr/>
          </p:nvSpPr>
          <p:spPr>
            <a:xfrm>
              <a:off x="760885" y="284475"/>
              <a:ext cx="46921" cy="71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2269;p15"/>
            <p:cNvSpPr/>
            <p:nvPr/>
          </p:nvSpPr>
          <p:spPr>
            <a:xfrm>
              <a:off x="55938" y="226850"/>
              <a:ext cx="32252" cy="7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2270;p15"/>
            <p:cNvSpPr/>
            <p:nvPr/>
          </p:nvSpPr>
          <p:spPr>
            <a:xfrm>
              <a:off x="1211763" y="43350"/>
              <a:ext cx="60802" cy="5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2271;p15"/>
            <p:cNvSpPr/>
            <p:nvPr/>
          </p:nvSpPr>
          <p:spPr>
            <a:xfrm>
              <a:off x="568131" y="223675"/>
              <a:ext cx="49859" cy="3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2272;p15"/>
            <p:cNvSpPr/>
            <p:nvPr/>
          </p:nvSpPr>
          <p:spPr>
            <a:xfrm>
              <a:off x="295185" y="307750"/>
              <a:ext cx="56855" cy="43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2273;p15"/>
            <p:cNvSpPr/>
            <p:nvPr/>
          </p:nvSpPr>
          <p:spPr>
            <a:xfrm>
              <a:off x="280703" y="247475"/>
              <a:ext cx="26566" cy="6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2274;p15"/>
            <p:cNvSpPr/>
            <p:nvPr/>
          </p:nvSpPr>
          <p:spPr>
            <a:xfrm>
              <a:off x="417063" y="400725"/>
              <a:ext cx="52877" cy="2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2275;p15"/>
            <p:cNvSpPr/>
            <p:nvPr/>
          </p:nvSpPr>
          <p:spPr>
            <a:xfrm>
              <a:off x="10988" y="226925"/>
              <a:ext cx="25271" cy="4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2276;p15"/>
            <p:cNvSpPr/>
            <p:nvPr/>
          </p:nvSpPr>
          <p:spPr>
            <a:xfrm>
              <a:off x="1402068" y="188774"/>
              <a:ext cx="29636" cy="5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2277;p15"/>
            <p:cNvSpPr/>
            <p:nvPr/>
          </p:nvSpPr>
          <p:spPr>
            <a:xfrm>
              <a:off x="283813" y="283950"/>
              <a:ext cx="27118" cy="5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2278;p15"/>
            <p:cNvSpPr/>
            <p:nvPr/>
          </p:nvSpPr>
          <p:spPr>
            <a:xfrm>
              <a:off x="46564" y="303525"/>
              <a:ext cx="31576" cy="32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2279;p15"/>
            <p:cNvSpPr/>
            <p:nvPr/>
          </p:nvSpPr>
          <p:spPr>
            <a:xfrm>
              <a:off x="376888" y="424074"/>
              <a:ext cx="26749" cy="4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2280;p15"/>
            <p:cNvSpPr/>
            <p:nvPr/>
          </p:nvSpPr>
          <p:spPr>
            <a:xfrm>
              <a:off x="1171838" y="62950"/>
              <a:ext cx="42298" cy="4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6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2281;p15"/>
            <p:cNvSpPr/>
            <p:nvPr/>
          </p:nvSpPr>
          <p:spPr>
            <a:xfrm>
              <a:off x="603713" y="150700"/>
              <a:ext cx="48900" cy="4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2282;p15"/>
            <p:cNvSpPr/>
            <p:nvPr/>
          </p:nvSpPr>
          <p:spPr>
            <a:xfrm>
              <a:off x="1201486" y="87275"/>
              <a:ext cx="29304" cy="2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2283;p15"/>
            <p:cNvSpPr/>
            <p:nvPr/>
          </p:nvSpPr>
          <p:spPr>
            <a:xfrm>
              <a:off x="297038" y="237900"/>
              <a:ext cx="24556" cy="43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2284;p15"/>
            <p:cNvSpPr/>
            <p:nvPr/>
          </p:nvSpPr>
          <p:spPr>
            <a:xfrm>
              <a:off x="797791" y="279975"/>
              <a:ext cx="34324" cy="23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2285;p15"/>
            <p:cNvSpPr/>
            <p:nvPr/>
          </p:nvSpPr>
          <p:spPr>
            <a:xfrm>
              <a:off x="1249288" y="15650"/>
              <a:ext cx="34865" cy="3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2286;p15"/>
            <p:cNvSpPr/>
            <p:nvPr/>
          </p:nvSpPr>
          <p:spPr>
            <a:xfrm>
              <a:off x="1247713" y="6950"/>
              <a:ext cx="29077" cy="1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2287;p15"/>
            <p:cNvSpPr/>
            <p:nvPr/>
          </p:nvSpPr>
          <p:spPr>
            <a:xfrm>
              <a:off x="1369313" y="183462"/>
              <a:ext cx="2855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2288;p15"/>
            <p:cNvSpPr/>
            <p:nvPr/>
          </p:nvSpPr>
          <p:spPr>
            <a:xfrm>
              <a:off x="770263" y="299825"/>
              <a:ext cx="13774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2289;p15"/>
            <p:cNvSpPr/>
            <p:nvPr/>
          </p:nvSpPr>
          <p:spPr>
            <a:xfrm>
              <a:off x="1179350" y="55550"/>
              <a:ext cx="12702" cy="1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2290;p15"/>
            <p:cNvSpPr/>
            <p:nvPr/>
          </p:nvSpPr>
          <p:spPr>
            <a:xfrm>
              <a:off x="1189013" y="95725"/>
              <a:ext cx="18502" cy="14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2291;p15"/>
            <p:cNvSpPr/>
            <p:nvPr/>
          </p:nvSpPr>
          <p:spPr>
            <a:xfrm>
              <a:off x="1364563" y="191950"/>
              <a:ext cx="16889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2292;p15"/>
            <p:cNvSpPr/>
            <p:nvPr/>
          </p:nvSpPr>
          <p:spPr>
            <a:xfrm>
              <a:off x="611305" y="191750"/>
              <a:ext cx="29935" cy="4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0" h="21600" fill="norm" stroke="1" extrusionOk="0">
                  <a:moveTo>
                    <a:pt x="17128" y="0"/>
                  </a:moveTo>
                  <a:cubicBezTo>
                    <a:pt x="7912" y="0"/>
                    <a:pt x="-3180" y="15146"/>
                    <a:pt x="851" y="21563"/>
                  </a:cubicBezTo>
                  <a:lnTo>
                    <a:pt x="4112" y="21563"/>
                  </a:lnTo>
                  <a:cubicBezTo>
                    <a:pt x="4697" y="21588"/>
                    <a:pt x="5282" y="21600"/>
                    <a:pt x="5851" y="21600"/>
                  </a:cubicBezTo>
                  <a:cubicBezTo>
                    <a:pt x="11605" y="21600"/>
                    <a:pt x="16328" y="20292"/>
                    <a:pt x="14851" y="15353"/>
                  </a:cubicBezTo>
                  <a:cubicBezTo>
                    <a:pt x="13220" y="9669"/>
                    <a:pt x="17128" y="5012"/>
                    <a:pt x="18420" y="98"/>
                  </a:cubicBezTo>
                  <a:cubicBezTo>
                    <a:pt x="18005" y="37"/>
                    <a:pt x="17574" y="0"/>
                    <a:pt x="171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2293;p15"/>
            <p:cNvSpPr/>
            <p:nvPr/>
          </p:nvSpPr>
          <p:spPr>
            <a:xfrm>
              <a:off x="887961" y="78375"/>
              <a:ext cx="63606" cy="6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2294;p15"/>
            <p:cNvSpPr/>
            <p:nvPr/>
          </p:nvSpPr>
          <p:spPr>
            <a:xfrm>
              <a:off x="915138" y="74800"/>
              <a:ext cx="42348" cy="60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2295;p15"/>
            <p:cNvSpPr/>
            <p:nvPr/>
          </p:nvSpPr>
          <p:spPr>
            <a:xfrm>
              <a:off x="394313" y="405025"/>
              <a:ext cx="75627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2296;p15"/>
            <p:cNvSpPr/>
            <p:nvPr/>
          </p:nvSpPr>
          <p:spPr>
            <a:xfrm>
              <a:off x="406625" y="425125"/>
              <a:ext cx="58015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2297;p15"/>
            <p:cNvSpPr/>
            <p:nvPr/>
          </p:nvSpPr>
          <p:spPr>
            <a:xfrm>
              <a:off x="380655" y="488575"/>
              <a:ext cx="28320" cy="2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2298;p15"/>
            <p:cNvSpPr/>
            <p:nvPr/>
          </p:nvSpPr>
          <p:spPr>
            <a:xfrm>
              <a:off x="302695" y="250275"/>
              <a:ext cx="36678" cy="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4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2299;p15"/>
            <p:cNvSpPr/>
            <p:nvPr/>
          </p:nvSpPr>
          <p:spPr>
            <a:xfrm>
              <a:off x="778852" y="286050"/>
              <a:ext cx="52210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9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2300;p15"/>
            <p:cNvSpPr/>
            <p:nvPr/>
          </p:nvSpPr>
          <p:spPr>
            <a:xfrm>
              <a:off x="743290" y="341050"/>
              <a:ext cx="37222" cy="29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9" h="21600" fill="norm" stroke="1" extrusionOk="0">
                  <a:moveTo>
                    <a:pt x="14539" y="0"/>
                  </a:moveTo>
                  <a:cubicBezTo>
                    <a:pt x="13152" y="0"/>
                    <a:pt x="11319" y="716"/>
                    <a:pt x="8904" y="2333"/>
                  </a:cubicBezTo>
                  <a:cubicBezTo>
                    <a:pt x="5238" y="6998"/>
                    <a:pt x="-2887" y="6998"/>
                    <a:pt x="1052" y="16714"/>
                  </a:cubicBezTo>
                  <a:cubicBezTo>
                    <a:pt x="2624" y="20222"/>
                    <a:pt x="4643" y="21600"/>
                    <a:pt x="6786" y="21600"/>
                  </a:cubicBezTo>
                  <a:cubicBezTo>
                    <a:pt x="11022" y="21600"/>
                    <a:pt x="15728" y="16182"/>
                    <a:pt x="18341" y="11278"/>
                  </a:cubicBezTo>
                  <a:cubicBezTo>
                    <a:pt x="18713" y="4831"/>
                    <a:pt x="18143" y="0"/>
                    <a:pt x="145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2301;p15"/>
            <p:cNvSpPr/>
            <p:nvPr/>
          </p:nvSpPr>
          <p:spPr>
            <a:xfrm>
              <a:off x="1194367" y="6900"/>
              <a:ext cx="79984" cy="8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2302;p15"/>
            <p:cNvSpPr/>
            <p:nvPr/>
          </p:nvSpPr>
          <p:spPr>
            <a:xfrm>
              <a:off x="594188" y="170800"/>
              <a:ext cx="42475" cy="6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2303;p15"/>
            <p:cNvSpPr/>
            <p:nvPr/>
          </p:nvSpPr>
          <p:spPr>
            <a:xfrm>
              <a:off x="612688" y="167625"/>
              <a:ext cx="29826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2304;p15"/>
            <p:cNvSpPr/>
            <p:nvPr/>
          </p:nvSpPr>
          <p:spPr>
            <a:xfrm>
              <a:off x="591071" y="179799"/>
              <a:ext cx="15468" cy="4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2305;p15"/>
            <p:cNvSpPr/>
            <p:nvPr/>
          </p:nvSpPr>
          <p:spPr>
            <a:xfrm>
              <a:off x="598453" y="179799"/>
              <a:ext cx="13436" cy="3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0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2306;p15"/>
            <p:cNvSpPr/>
            <p:nvPr/>
          </p:nvSpPr>
          <p:spPr>
            <a:xfrm>
              <a:off x="384168" y="472725"/>
              <a:ext cx="12701" cy="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2307;p15"/>
            <p:cNvSpPr/>
            <p:nvPr/>
          </p:nvSpPr>
          <p:spPr>
            <a:xfrm>
              <a:off x="297563" y="279725"/>
              <a:ext cx="13752" cy="48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2308;p15"/>
            <p:cNvSpPr/>
            <p:nvPr/>
          </p:nvSpPr>
          <p:spPr>
            <a:xfrm>
              <a:off x="897138" y="113174"/>
              <a:ext cx="31228" cy="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2309;p15"/>
            <p:cNvSpPr/>
            <p:nvPr/>
          </p:nvSpPr>
          <p:spPr>
            <a:xfrm>
              <a:off x="385236" y="473050"/>
              <a:ext cx="23424" cy="31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5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33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1366" y="-34245"/>
            <a:ext cx="1861661" cy="1869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705.png" descr="IMG_2705.png"/>
          <p:cNvPicPr>
            <a:picLocks noChangeAspect="1"/>
          </p:cNvPicPr>
          <p:nvPr/>
        </p:nvPicPr>
        <p:blipFill>
          <a:blip r:embed="rId4">
            <a:alphaModFix amt="45205"/>
            <a:extLst/>
          </a:blip>
          <a:stretch>
            <a:fillRect/>
          </a:stretch>
        </p:blipFill>
        <p:spPr>
          <a:xfrm>
            <a:off x="8130782" y="4155216"/>
            <a:ext cx="871548" cy="875050"/>
          </a:xfrm>
          <a:prstGeom prst="rect">
            <a:avLst/>
          </a:prstGeom>
          <a:ln w="12700">
            <a:miter lim="400000"/>
          </a:ln>
        </p:spPr>
      </p:pic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2311;p16" descr="Google Shape;2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مستوى النص الأول…"/>
          <p:cNvSpPr txBox="1"/>
          <p:nvPr>
            <p:ph type="body" sz="quarter" idx="1"/>
          </p:nvPr>
        </p:nvSpPr>
        <p:spPr>
          <a:xfrm>
            <a:off x="1299261" y="1727886"/>
            <a:ext cx="6536702" cy="1250701"/>
          </a:xfrm>
          <a:prstGeom prst="rect">
            <a:avLst/>
          </a:prstGeom>
        </p:spPr>
        <p:txBody>
          <a:bodyPr anchor="ctr"/>
          <a:lstStyle>
            <a:lvl1pPr marL="190500" indent="-57150" algn="r">
              <a:buClrTx/>
              <a:buSzTx/>
              <a:buNone/>
              <a:defRPr sz="2600"/>
            </a:lvl1pPr>
            <a:lvl2pPr marL="190500" indent="133350" algn="r">
              <a:buClrTx/>
              <a:buSzTx/>
              <a:buNone/>
              <a:defRPr sz="2600"/>
            </a:lvl2pPr>
            <a:lvl3pPr marL="190500" indent="133350" algn="r">
              <a:buClrTx/>
              <a:buSzTx/>
              <a:buNone/>
              <a:defRPr sz="2600"/>
            </a:lvl3pPr>
            <a:lvl4pPr marL="190500" indent="133350" algn="r">
              <a:buClrTx/>
              <a:buSzTx/>
              <a:buNone/>
              <a:defRPr sz="2600"/>
            </a:lvl4pPr>
            <a:lvl5pPr marL="190500" indent="133350" algn="r">
              <a:buClrTx/>
              <a:buSzTx/>
              <a:buNone/>
              <a:defRPr sz="2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43" name="نص العنوان"/>
          <p:cNvSpPr txBox="1"/>
          <p:nvPr>
            <p:ph type="title"/>
          </p:nvPr>
        </p:nvSpPr>
        <p:spPr>
          <a:xfrm>
            <a:off x="5010925" y="3107337"/>
            <a:ext cx="2825102" cy="461702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454" name="Google Shape;2314;p16"/>
          <p:cNvGrpSpPr/>
          <p:nvPr/>
        </p:nvGrpSpPr>
        <p:grpSpPr>
          <a:xfrm>
            <a:off x="1599" y="4603524"/>
            <a:ext cx="2097091" cy="597453"/>
            <a:chOff x="0" y="0"/>
            <a:chExt cx="2097089" cy="597452"/>
          </a:xfrm>
        </p:grpSpPr>
        <p:sp>
          <p:nvSpPr>
            <p:cNvPr id="1344" name="Google Shape;2315;p16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5" name="Google Shape;2316;p16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6" name="Google Shape;2317;p16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2318;p16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2319;p16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2320;p16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2321;p16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2322;p16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2323;p16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2324;p16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2325;p16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2326;p16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2327;p16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2328;p16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2329;p16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2330;p16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2331;p16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2332;p16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2333;p16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2334;p16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2335;p16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2336;p16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2337;p16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2338;p16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2339;p16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2340;p16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2341;p16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2342;p16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2343;p16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2344;p16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2345;p16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2346;p16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2347;p16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2348;p16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2349;p16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2350;p16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2351;p16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2352;p16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2353;p16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2354;p16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2355;p16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2356;p16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2357;p16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2358;p16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2359;p16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2360;p16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2361;p16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2362;p16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2363;p16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2364;p16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2365;p16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2366;p16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2367;p16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2368;p16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2369;p16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2370;p16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0" name="Google Shape;2371;p16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1" name="Google Shape;2372;p16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2" name="Google Shape;2373;p16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3" name="Google Shape;2374;p16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4" name="Google Shape;2375;p16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5" name="Google Shape;2376;p16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6" name="Google Shape;2377;p16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7" name="Google Shape;2378;p16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8" name="Google Shape;2379;p16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09" name="Google Shape;2380;p16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0" name="Google Shape;2381;p16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1" name="Google Shape;2382;p16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2" name="Google Shape;2383;p16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3" name="Google Shape;2384;p16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4" name="Google Shape;2385;p16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5" name="Google Shape;2386;p16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6" name="Google Shape;2387;p16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7" name="Google Shape;2388;p16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8" name="Google Shape;2389;p16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9" name="Google Shape;2390;p16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0" name="Google Shape;2391;p16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1" name="Google Shape;2392;p16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2" name="Google Shape;2393;p16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3" name="Google Shape;2394;p16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4" name="Google Shape;2395;p16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5" name="Google Shape;2396;p16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6" name="Google Shape;2397;p16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7" name="Google Shape;2398;p16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8" name="Google Shape;2399;p16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29" name="Google Shape;2400;p16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0" name="Google Shape;2401;p16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1" name="Google Shape;2402;p16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2" name="Google Shape;2403;p16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3" name="Google Shape;2404;p16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4" name="Google Shape;2405;p16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2406;p16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2407;p16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2408;p16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2409;p16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2410;p16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2411;p16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2412;p16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2413;p16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2414;p16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2415;p16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2416;p16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2417;p16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2418;p16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2419;p16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2420;p16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2421;p16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2422;p16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2423;p16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2424;p16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565" name="Google Shape;2425;p16"/>
          <p:cNvGrpSpPr/>
          <p:nvPr/>
        </p:nvGrpSpPr>
        <p:grpSpPr>
          <a:xfrm>
            <a:off x="7704010" y="550625"/>
            <a:ext cx="2097092" cy="597453"/>
            <a:chOff x="0" y="0"/>
            <a:chExt cx="2097090" cy="597452"/>
          </a:xfrm>
        </p:grpSpPr>
        <p:sp>
          <p:nvSpPr>
            <p:cNvPr id="1455" name="Google Shape;2426;p16"/>
            <p:cNvSpPr/>
            <p:nvPr/>
          </p:nvSpPr>
          <p:spPr>
            <a:xfrm flipH="1">
              <a:off x="1565545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6" name="Google Shape;2427;p16"/>
            <p:cNvSpPr/>
            <p:nvPr/>
          </p:nvSpPr>
          <p:spPr>
            <a:xfrm flipH="1">
              <a:off x="241584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7" name="Google Shape;2428;p16"/>
            <p:cNvSpPr/>
            <p:nvPr/>
          </p:nvSpPr>
          <p:spPr>
            <a:xfrm flipH="1">
              <a:off x="1555138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2429;p16"/>
            <p:cNvSpPr/>
            <p:nvPr/>
          </p:nvSpPr>
          <p:spPr>
            <a:xfrm flipH="1">
              <a:off x="17263" y="189825"/>
              <a:ext cx="137812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2430;p16"/>
            <p:cNvSpPr/>
            <p:nvPr/>
          </p:nvSpPr>
          <p:spPr>
            <a:xfrm flipH="1">
              <a:off x="1669250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2431;p16"/>
            <p:cNvSpPr/>
            <p:nvPr/>
          </p:nvSpPr>
          <p:spPr>
            <a:xfrm flipH="1">
              <a:off x="388738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2432;p16"/>
            <p:cNvSpPr/>
            <p:nvPr/>
          </p:nvSpPr>
          <p:spPr>
            <a:xfrm flipH="1">
              <a:off x="848378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2433;p16"/>
            <p:cNvSpPr/>
            <p:nvPr/>
          </p:nvSpPr>
          <p:spPr>
            <a:xfrm flipH="1">
              <a:off x="1652090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2434;p16"/>
            <p:cNvSpPr/>
            <p:nvPr/>
          </p:nvSpPr>
          <p:spPr>
            <a:xfrm flipH="1">
              <a:off x="22338" y="214025"/>
              <a:ext cx="124777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2435;p16"/>
            <p:cNvSpPr/>
            <p:nvPr/>
          </p:nvSpPr>
          <p:spPr>
            <a:xfrm flipH="1">
              <a:off x="922732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2436;p16"/>
            <p:cNvSpPr/>
            <p:nvPr/>
          </p:nvSpPr>
          <p:spPr>
            <a:xfrm flipH="1">
              <a:off x="399154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2437;p16"/>
            <p:cNvSpPr/>
            <p:nvPr/>
          </p:nvSpPr>
          <p:spPr>
            <a:xfrm flipH="1">
              <a:off x="1606127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2438;p16"/>
            <p:cNvSpPr/>
            <p:nvPr/>
          </p:nvSpPr>
          <p:spPr>
            <a:xfrm flipH="1">
              <a:off x="1274953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2439;p16"/>
            <p:cNvSpPr/>
            <p:nvPr/>
          </p:nvSpPr>
          <p:spPr>
            <a:xfrm flipH="1">
              <a:off x="1549943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2440;p16"/>
            <p:cNvSpPr/>
            <p:nvPr/>
          </p:nvSpPr>
          <p:spPr>
            <a:xfrm flipH="1">
              <a:off x="244938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2441;p16"/>
            <p:cNvSpPr/>
            <p:nvPr/>
          </p:nvSpPr>
          <p:spPr>
            <a:xfrm flipH="1">
              <a:off x="1258646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2442;p16"/>
            <p:cNvSpPr/>
            <p:nvPr/>
          </p:nvSpPr>
          <p:spPr>
            <a:xfrm flipH="1">
              <a:off x="1950088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2443;p16"/>
            <p:cNvSpPr/>
            <p:nvPr/>
          </p:nvSpPr>
          <p:spPr>
            <a:xfrm flipH="1">
              <a:off x="1158677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2444;p16"/>
            <p:cNvSpPr/>
            <p:nvPr/>
          </p:nvSpPr>
          <p:spPr>
            <a:xfrm flipH="1">
              <a:off x="1514835" y="119900"/>
              <a:ext cx="85255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2445;p16"/>
            <p:cNvSpPr/>
            <p:nvPr/>
          </p:nvSpPr>
          <p:spPr>
            <a:xfrm flipH="1">
              <a:off x="892617" y="191275"/>
              <a:ext cx="69803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2446;p16"/>
            <p:cNvSpPr/>
            <p:nvPr/>
          </p:nvSpPr>
          <p:spPr>
            <a:xfrm flipH="1">
              <a:off x="1987077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2447;p16"/>
            <p:cNvSpPr/>
            <p:nvPr/>
          </p:nvSpPr>
          <p:spPr>
            <a:xfrm flipH="1">
              <a:off x="903741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2448;p16"/>
            <p:cNvSpPr/>
            <p:nvPr/>
          </p:nvSpPr>
          <p:spPr>
            <a:xfrm flipH="1">
              <a:off x="2018309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2449;p16"/>
            <p:cNvSpPr/>
            <p:nvPr/>
          </p:nvSpPr>
          <p:spPr>
            <a:xfrm flipH="1">
              <a:off x="1160163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2450;p16"/>
            <p:cNvSpPr/>
            <p:nvPr/>
          </p:nvSpPr>
          <p:spPr>
            <a:xfrm flipH="1">
              <a:off x="1289188" y="222475"/>
              <a:ext cx="37452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2451;p16"/>
            <p:cNvSpPr/>
            <p:nvPr/>
          </p:nvSpPr>
          <p:spPr>
            <a:xfrm flipH="1">
              <a:off x="397175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2452;p16"/>
            <p:cNvSpPr/>
            <p:nvPr/>
          </p:nvSpPr>
          <p:spPr>
            <a:xfrm flipH="1">
              <a:off x="640413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2453;p16"/>
            <p:cNvSpPr/>
            <p:nvPr/>
          </p:nvSpPr>
          <p:spPr>
            <a:xfrm flipH="1">
              <a:off x="1532506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2454;p16"/>
            <p:cNvSpPr/>
            <p:nvPr/>
          </p:nvSpPr>
          <p:spPr>
            <a:xfrm flipH="1">
              <a:off x="1952737" y="486300"/>
              <a:ext cx="77389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2455;p16"/>
            <p:cNvSpPr/>
            <p:nvPr/>
          </p:nvSpPr>
          <p:spPr>
            <a:xfrm flipH="1">
              <a:off x="653113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2456;p16"/>
            <p:cNvSpPr/>
            <p:nvPr/>
          </p:nvSpPr>
          <p:spPr>
            <a:xfrm flipH="1">
              <a:off x="1321340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2457;p16"/>
            <p:cNvSpPr/>
            <p:nvPr/>
          </p:nvSpPr>
          <p:spPr>
            <a:xfrm flipH="1">
              <a:off x="1201867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2458;p16"/>
            <p:cNvSpPr/>
            <p:nvPr/>
          </p:nvSpPr>
          <p:spPr>
            <a:xfrm flipH="1">
              <a:off x="2053970" y="205900"/>
              <a:ext cx="43121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2459;p16"/>
            <p:cNvSpPr/>
            <p:nvPr/>
          </p:nvSpPr>
          <p:spPr>
            <a:xfrm flipH="1">
              <a:off x="31261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2460;p16"/>
            <p:cNvSpPr/>
            <p:nvPr/>
          </p:nvSpPr>
          <p:spPr>
            <a:xfrm flipH="1">
              <a:off x="1177613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2461;p16"/>
            <p:cNvSpPr/>
            <p:nvPr/>
          </p:nvSpPr>
          <p:spPr>
            <a:xfrm flipH="1">
              <a:off x="955013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2462;p16"/>
            <p:cNvSpPr/>
            <p:nvPr/>
          </p:nvSpPr>
          <p:spPr>
            <a:xfrm flipH="1">
              <a:off x="909013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2463;p16"/>
            <p:cNvSpPr/>
            <p:nvPr/>
          </p:nvSpPr>
          <p:spPr>
            <a:xfrm flipH="1">
              <a:off x="71898" y="182175"/>
              <a:ext cx="69917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2464;p16"/>
            <p:cNvSpPr/>
            <p:nvPr/>
          </p:nvSpPr>
          <p:spPr>
            <a:xfrm flipH="1">
              <a:off x="1572063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2465;p16"/>
            <p:cNvSpPr/>
            <p:nvPr/>
          </p:nvSpPr>
          <p:spPr>
            <a:xfrm flipH="1">
              <a:off x="420988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2466;p16"/>
            <p:cNvSpPr/>
            <p:nvPr/>
          </p:nvSpPr>
          <p:spPr>
            <a:xfrm flipH="1">
              <a:off x="462763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2467;p16"/>
            <p:cNvSpPr/>
            <p:nvPr/>
          </p:nvSpPr>
          <p:spPr>
            <a:xfrm flipH="1">
              <a:off x="389788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2468;p16"/>
            <p:cNvSpPr/>
            <p:nvPr/>
          </p:nvSpPr>
          <p:spPr>
            <a:xfrm flipH="1">
              <a:off x="690224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2469;p16"/>
            <p:cNvSpPr/>
            <p:nvPr/>
          </p:nvSpPr>
          <p:spPr>
            <a:xfrm flipH="1">
              <a:off x="856663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2470;p16"/>
            <p:cNvSpPr/>
            <p:nvPr/>
          </p:nvSpPr>
          <p:spPr>
            <a:xfrm flipH="1">
              <a:off x="964538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2471;p16"/>
            <p:cNvSpPr/>
            <p:nvPr/>
          </p:nvSpPr>
          <p:spPr>
            <a:xfrm flipH="1">
              <a:off x="445090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2472;p16"/>
            <p:cNvSpPr/>
            <p:nvPr/>
          </p:nvSpPr>
          <p:spPr>
            <a:xfrm flipH="1">
              <a:off x="1574912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2473;p16"/>
            <p:cNvSpPr/>
            <p:nvPr/>
          </p:nvSpPr>
          <p:spPr>
            <a:xfrm flipH="1">
              <a:off x="463288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2474;p16"/>
            <p:cNvSpPr/>
            <p:nvPr/>
          </p:nvSpPr>
          <p:spPr>
            <a:xfrm flipH="1">
              <a:off x="404088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2475;p16"/>
            <p:cNvSpPr/>
            <p:nvPr/>
          </p:nvSpPr>
          <p:spPr>
            <a:xfrm flipH="1">
              <a:off x="1949066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2476;p16"/>
            <p:cNvSpPr/>
            <p:nvPr/>
          </p:nvSpPr>
          <p:spPr>
            <a:xfrm flipH="1">
              <a:off x="1517061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2477;p16"/>
            <p:cNvSpPr/>
            <p:nvPr/>
          </p:nvSpPr>
          <p:spPr>
            <a:xfrm flipH="1">
              <a:off x="19251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7" name="Google Shape;2478;p16"/>
            <p:cNvSpPr/>
            <p:nvPr/>
          </p:nvSpPr>
          <p:spPr>
            <a:xfrm flipH="1">
              <a:off x="481263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8" name="Google Shape;2479;p16"/>
            <p:cNvSpPr/>
            <p:nvPr/>
          </p:nvSpPr>
          <p:spPr>
            <a:xfrm flipH="1">
              <a:off x="383675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9" name="Google Shape;2480;p16"/>
            <p:cNvSpPr/>
            <p:nvPr/>
          </p:nvSpPr>
          <p:spPr>
            <a:xfrm flipH="1">
              <a:off x="403013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0" name="Google Shape;2481;p16"/>
            <p:cNvSpPr/>
            <p:nvPr/>
          </p:nvSpPr>
          <p:spPr>
            <a:xfrm flipH="1">
              <a:off x="-1" y="152500"/>
              <a:ext cx="31669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1" name="Google Shape;2482;p16"/>
            <p:cNvSpPr/>
            <p:nvPr/>
          </p:nvSpPr>
          <p:spPr>
            <a:xfrm flipH="1">
              <a:off x="199926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2" name="Google Shape;2483;p16"/>
            <p:cNvSpPr/>
            <p:nvPr/>
          </p:nvSpPr>
          <p:spPr>
            <a:xfrm flipH="1">
              <a:off x="468353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3" name="Google Shape;2484;p16"/>
            <p:cNvSpPr/>
            <p:nvPr/>
          </p:nvSpPr>
          <p:spPr>
            <a:xfrm flipH="1">
              <a:off x="1233663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4" name="Google Shape;2485;p16"/>
            <p:cNvSpPr/>
            <p:nvPr/>
          </p:nvSpPr>
          <p:spPr>
            <a:xfrm flipH="1">
              <a:off x="903738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5" name="Google Shape;2486;p16"/>
            <p:cNvSpPr/>
            <p:nvPr/>
          </p:nvSpPr>
          <p:spPr>
            <a:xfrm flipH="1">
              <a:off x="323188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6" name="Google Shape;2487;p16"/>
            <p:cNvSpPr/>
            <p:nvPr/>
          </p:nvSpPr>
          <p:spPr>
            <a:xfrm flipH="1">
              <a:off x="1223606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7" name="Google Shape;2488;p16"/>
            <p:cNvSpPr/>
            <p:nvPr/>
          </p:nvSpPr>
          <p:spPr>
            <a:xfrm flipH="1">
              <a:off x="720283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8" name="Google Shape;2489;p16"/>
            <p:cNvSpPr/>
            <p:nvPr/>
          </p:nvSpPr>
          <p:spPr>
            <a:xfrm flipH="1">
              <a:off x="718663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9" name="Google Shape;2490;p16"/>
            <p:cNvSpPr/>
            <p:nvPr/>
          </p:nvSpPr>
          <p:spPr>
            <a:xfrm flipH="1">
              <a:off x="852963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0" name="Google Shape;2491;p16"/>
            <p:cNvSpPr/>
            <p:nvPr/>
          </p:nvSpPr>
          <p:spPr>
            <a:xfrm flipH="1">
              <a:off x="732634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1" name="Google Shape;2492;p16"/>
            <p:cNvSpPr/>
            <p:nvPr/>
          </p:nvSpPr>
          <p:spPr>
            <a:xfrm flipH="1">
              <a:off x="471763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2" name="Google Shape;2493;p16"/>
            <p:cNvSpPr/>
            <p:nvPr/>
          </p:nvSpPr>
          <p:spPr>
            <a:xfrm flipH="1">
              <a:off x="1957514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3" name="Google Shape;2494;p16"/>
            <p:cNvSpPr/>
            <p:nvPr/>
          </p:nvSpPr>
          <p:spPr>
            <a:xfrm flipH="1">
              <a:off x="472617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4" name="Google Shape;2495;p16"/>
            <p:cNvSpPr/>
            <p:nvPr/>
          </p:nvSpPr>
          <p:spPr>
            <a:xfrm flipH="1">
              <a:off x="21263" y="162324"/>
              <a:ext cx="25937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5" name="Google Shape;2496;p16"/>
            <p:cNvSpPr/>
            <p:nvPr/>
          </p:nvSpPr>
          <p:spPr>
            <a:xfrm flipH="1">
              <a:off x="486038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6" name="Google Shape;2497;p16"/>
            <p:cNvSpPr/>
            <p:nvPr/>
          </p:nvSpPr>
          <p:spPr>
            <a:xfrm flipH="1">
              <a:off x="676363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7" name="Google Shape;2498;p16"/>
            <p:cNvSpPr/>
            <p:nvPr/>
          </p:nvSpPr>
          <p:spPr>
            <a:xfrm flipH="1">
              <a:off x="54401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8" name="Google Shape;2499;p16"/>
            <p:cNvSpPr/>
            <p:nvPr/>
          </p:nvSpPr>
          <p:spPr>
            <a:xfrm flipH="1">
              <a:off x="26038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9" name="Google Shape;2500;p16"/>
            <p:cNvSpPr/>
            <p:nvPr/>
          </p:nvSpPr>
          <p:spPr>
            <a:xfrm flipH="1">
              <a:off x="16962" y="156900"/>
              <a:ext cx="23878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0" name="Google Shape;2501;p16"/>
            <p:cNvSpPr/>
            <p:nvPr/>
          </p:nvSpPr>
          <p:spPr>
            <a:xfrm flipH="1">
              <a:off x="958095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1" name="Google Shape;2502;p16"/>
            <p:cNvSpPr/>
            <p:nvPr/>
          </p:nvSpPr>
          <p:spPr>
            <a:xfrm flipH="1">
              <a:off x="128441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2" name="Google Shape;2503;p16"/>
            <p:cNvSpPr/>
            <p:nvPr/>
          </p:nvSpPr>
          <p:spPr>
            <a:xfrm flipH="1">
              <a:off x="635362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3" name="Google Shape;2504;p16"/>
            <p:cNvSpPr/>
            <p:nvPr/>
          </p:nvSpPr>
          <p:spPr>
            <a:xfrm flipH="1">
              <a:off x="1006825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4" name="Google Shape;2505;p16"/>
            <p:cNvSpPr/>
            <p:nvPr/>
          </p:nvSpPr>
          <p:spPr>
            <a:xfrm flipH="1">
              <a:off x="1684481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5" name="Google Shape;2506;p16"/>
            <p:cNvSpPr/>
            <p:nvPr/>
          </p:nvSpPr>
          <p:spPr>
            <a:xfrm flipH="1">
              <a:off x="1647301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6" name="Google Shape;2507;p16"/>
            <p:cNvSpPr/>
            <p:nvPr/>
          </p:nvSpPr>
          <p:spPr>
            <a:xfrm flipH="1">
              <a:off x="264296" y="12575"/>
              <a:ext cx="40756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7" name="Google Shape;2508;p16"/>
            <p:cNvSpPr/>
            <p:nvPr/>
          </p:nvSpPr>
          <p:spPr>
            <a:xfrm flipH="1">
              <a:off x="304663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8" name="Google Shape;2509;p16"/>
            <p:cNvSpPr/>
            <p:nvPr/>
          </p:nvSpPr>
          <p:spPr>
            <a:xfrm flipH="1">
              <a:off x="304663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9" name="Google Shape;2510;p16"/>
            <p:cNvSpPr/>
            <p:nvPr/>
          </p:nvSpPr>
          <p:spPr>
            <a:xfrm flipH="1">
              <a:off x="336938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0" name="Google Shape;2511;p16"/>
            <p:cNvSpPr/>
            <p:nvPr/>
          </p:nvSpPr>
          <p:spPr>
            <a:xfrm flipH="1">
              <a:off x="26038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1" name="Google Shape;2512;p16"/>
            <p:cNvSpPr/>
            <p:nvPr/>
          </p:nvSpPr>
          <p:spPr>
            <a:xfrm flipH="1">
              <a:off x="1680266" y="339875"/>
              <a:ext cx="49255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2513;p16"/>
            <p:cNvSpPr/>
            <p:nvPr/>
          </p:nvSpPr>
          <p:spPr>
            <a:xfrm flipH="1">
              <a:off x="462763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2514;p16"/>
            <p:cNvSpPr/>
            <p:nvPr/>
          </p:nvSpPr>
          <p:spPr>
            <a:xfrm flipH="1">
              <a:off x="880463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2515;p16"/>
            <p:cNvSpPr/>
            <p:nvPr/>
          </p:nvSpPr>
          <p:spPr>
            <a:xfrm flipH="1">
              <a:off x="959238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2516;p16"/>
            <p:cNvSpPr/>
            <p:nvPr/>
          </p:nvSpPr>
          <p:spPr>
            <a:xfrm flipH="1">
              <a:off x="987263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2517;p16"/>
            <p:cNvSpPr/>
            <p:nvPr/>
          </p:nvSpPr>
          <p:spPr>
            <a:xfrm flipH="1">
              <a:off x="443138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2518;p16"/>
            <p:cNvSpPr/>
            <p:nvPr/>
          </p:nvSpPr>
          <p:spPr>
            <a:xfrm flipH="1">
              <a:off x="1293938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2519;p16"/>
            <p:cNvSpPr/>
            <p:nvPr/>
          </p:nvSpPr>
          <p:spPr>
            <a:xfrm flipH="1">
              <a:off x="1273038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2520;p16"/>
            <p:cNvSpPr/>
            <p:nvPr/>
          </p:nvSpPr>
          <p:spPr>
            <a:xfrm flipH="1">
              <a:off x="1273982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2521;p16"/>
            <p:cNvSpPr/>
            <p:nvPr/>
          </p:nvSpPr>
          <p:spPr>
            <a:xfrm flipH="1">
              <a:off x="1980763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2522;p16"/>
            <p:cNvSpPr/>
            <p:nvPr/>
          </p:nvSpPr>
          <p:spPr>
            <a:xfrm flipH="1">
              <a:off x="1539813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2523;p16"/>
            <p:cNvSpPr/>
            <p:nvPr/>
          </p:nvSpPr>
          <p:spPr>
            <a:xfrm flipH="1">
              <a:off x="886480" y="209249"/>
              <a:ext cx="47546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2524;p16"/>
            <p:cNvSpPr/>
            <p:nvPr/>
          </p:nvSpPr>
          <p:spPr>
            <a:xfrm flipH="1">
              <a:off x="898963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2525;p16"/>
            <p:cNvSpPr/>
            <p:nvPr/>
          </p:nvSpPr>
          <p:spPr>
            <a:xfrm flipH="1">
              <a:off x="1976013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2526;p16"/>
            <p:cNvSpPr/>
            <p:nvPr/>
          </p:nvSpPr>
          <p:spPr>
            <a:xfrm flipH="1">
              <a:off x="65469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2527;p16"/>
            <p:cNvSpPr/>
            <p:nvPr/>
          </p:nvSpPr>
          <p:spPr>
            <a:xfrm flipH="1">
              <a:off x="1542932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2528;p16"/>
            <p:cNvSpPr/>
            <p:nvPr/>
          </p:nvSpPr>
          <p:spPr>
            <a:xfrm flipH="1">
              <a:off x="689042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2529;p16"/>
            <p:cNvSpPr/>
            <p:nvPr/>
          </p:nvSpPr>
          <p:spPr>
            <a:xfrm flipH="1">
              <a:off x="666914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2530;p16"/>
            <p:cNvSpPr/>
            <p:nvPr/>
          </p:nvSpPr>
          <p:spPr>
            <a:xfrm flipH="1">
              <a:off x="674030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2531;p16"/>
            <p:cNvSpPr/>
            <p:nvPr/>
          </p:nvSpPr>
          <p:spPr>
            <a:xfrm flipH="1">
              <a:off x="2061815" y="238325"/>
              <a:ext cx="30525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2532;p16"/>
            <p:cNvSpPr/>
            <p:nvPr/>
          </p:nvSpPr>
          <p:spPr>
            <a:xfrm flipH="1">
              <a:off x="2084315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2533;p16"/>
            <p:cNvSpPr/>
            <p:nvPr/>
          </p:nvSpPr>
          <p:spPr>
            <a:xfrm flipH="1">
              <a:off x="475957" y="526550"/>
              <a:ext cx="22568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2534;p16"/>
            <p:cNvSpPr/>
            <p:nvPr/>
          </p:nvSpPr>
          <p:spPr>
            <a:xfrm flipH="1">
              <a:off x="704388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2535;p16"/>
            <p:cNvSpPr/>
            <p:nvPr/>
          </p:nvSpPr>
          <p:spPr>
            <a:xfrm flipH="1">
              <a:off x="1582297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566" name="Google Shape;2536;p16" descr="Google Shape;2536;p16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 rot="18623785">
            <a:off x="6883871" y="3813840"/>
            <a:ext cx="2763902" cy="181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7" name="Google Shape;2537;p16" descr="Google Shape;2537;p16"/>
          <p:cNvPicPr>
            <a:picLocks noChangeAspect="1"/>
          </p:cNvPicPr>
          <p:nvPr/>
        </p:nvPicPr>
        <p:blipFill>
          <a:blip r:embed="rId4">
            <a:alphaModFix amt="66000"/>
            <a:extLst/>
          </a:blip>
          <a:stretch>
            <a:fillRect/>
          </a:stretch>
        </p:blipFill>
        <p:spPr>
          <a:xfrm rot="3667399">
            <a:off x="-161568" y="-1450280"/>
            <a:ext cx="1962538" cy="3718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046" y="3998505"/>
            <a:ext cx="1436991" cy="144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9" name="IMG_2705.png" descr="IMG_2705.png"/>
          <p:cNvPicPr>
            <a:picLocks noChangeAspect="1"/>
          </p:cNvPicPr>
          <p:nvPr/>
        </p:nvPicPr>
        <p:blipFill>
          <a:blip r:embed="rId6">
            <a:alphaModFix amt="49543"/>
            <a:extLst/>
          </a:blip>
          <a:stretch>
            <a:fillRect/>
          </a:stretch>
        </p:blipFill>
        <p:spPr>
          <a:xfrm>
            <a:off x="7953730" y="3996725"/>
            <a:ext cx="870468" cy="873964"/>
          </a:xfrm>
          <a:prstGeom prst="rect">
            <a:avLst/>
          </a:prstGeom>
          <a:ln w="12700">
            <a:miter lim="400000"/>
          </a:ln>
        </p:spPr>
      </p:pic>
      <p:sp>
        <p:nvSpPr>
          <p:cNvPr id="15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p4" descr="Google Shape;38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84;p4" descr="Google Shape;384;p4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>
            <a:off x="7120776" y="649069"/>
            <a:ext cx="2620001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85;p4" descr="Google Shape;385;p4"/>
          <p:cNvPicPr>
            <a:picLocks noChangeAspect="1"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1043674" y="4533143"/>
            <a:ext cx="2620000" cy="465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Google Shape;387;p4"/>
          <p:cNvGrpSpPr/>
          <p:nvPr/>
        </p:nvGrpSpPr>
        <p:grpSpPr>
          <a:xfrm>
            <a:off x="8022125" y="4467138"/>
            <a:ext cx="2097090" cy="597453"/>
            <a:chOff x="0" y="0"/>
            <a:chExt cx="2097089" cy="597452"/>
          </a:xfrm>
        </p:grpSpPr>
        <p:sp>
          <p:nvSpPr>
            <p:cNvPr id="5" name="Google Shape;388;p4"/>
            <p:cNvSpPr/>
            <p:nvPr/>
          </p:nvSpPr>
          <p:spPr>
            <a:xfrm>
              <a:off x="420159" y="434925"/>
              <a:ext cx="111385" cy="12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389;p4"/>
            <p:cNvSpPr/>
            <p:nvPr/>
          </p:nvSpPr>
          <p:spPr>
            <a:xfrm>
              <a:off x="1743108" y="-1"/>
              <a:ext cx="112397" cy="10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390;p4"/>
            <p:cNvSpPr/>
            <p:nvPr/>
          </p:nvSpPr>
          <p:spPr>
            <a:xfrm>
              <a:off x="403677" y="485024"/>
              <a:ext cx="138274" cy="9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391;p4"/>
            <p:cNvSpPr/>
            <p:nvPr/>
          </p:nvSpPr>
          <p:spPr>
            <a:xfrm>
              <a:off x="1942014" y="189825"/>
              <a:ext cx="137811" cy="8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392;p4"/>
            <p:cNvSpPr/>
            <p:nvPr/>
          </p:nvSpPr>
          <p:spPr>
            <a:xfrm>
              <a:off x="343101" y="315375"/>
              <a:ext cx="84738" cy="9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393;p4"/>
            <p:cNvSpPr/>
            <p:nvPr/>
          </p:nvSpPr>
          <p:spPr>
            <a:xfrm>
              <a:off x="1606926" y="242050"/>
              <a:ext cx="101425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" name="Google Shape;394;p4"/>
            <p:cNvSpPr/>
            <p:nvPr/>
          </p:nvSpPr>
          <p:spPr>
            <a:xfrm>
              <a:off x="1151049" y="202525"/>
              <a:ext cx="97662" cy="8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Google Shape;395;p4"/>
            <p:cNvSpPr/>
            <p:nvPr/>
          </p:nvSpPr>
          <p:spPr>
            <a:xfrm>
              <a:off x="380227" y="319800"/>
              <a:ext cx="64772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" name="Google Shape;396;p4"/>
            <p:cNvSpPr/>
            <p:nvPr/>
          </p:nvSpPr>
          <p:spPr>
            <a:xfrm>
              <a:off x="1949974" y="214025"/>
              <a:ext cx="124778" cy="7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" name="Google Shape;397;p4"/>
            <p:cNvSpPr/>
            <p:nvPr/>
          </p:nvSpPr>
          <p:spPr>
            <a:xfrm>
              <a:off x="1103115" y="449850"/>
              <a:ext cx="71242" cy="97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" name="Google Shape;398;p4"/>
            <p:cNvSpPr/>
            <p:nvPr/>
          </p:nvSpPr>
          <p:spPr>
            <a:xfrm>
              <a:off x="1604609" y="459350"/>
              <a:ext cx="93326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" name="Google Shape;399;p4"/>
            <p:cNvSpPr/>
            <p:nvPr/>
          </p:nvSpPr>
          <p:spPr>
            <a:xfrm>
              <a:off x="412949" y="441374"/>
              <a:ext cx="78013" cy="10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" name="Google Shape;400;p4"/>
            <p:cNvSpPr/>
            <p:nvPr/>
          </p:nvSpPr>
          <p:spPr>
            <a:xfrm>
              <a:off x="754627" y="228299"/>
              <a:ext cx="67509" cy="106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" name="Google Shape;401;p4"/>
            <p:cNvSpPr/>
            <p:nvPr/>
          </p:nvSpPr>
          <p:spPr>
            <a:xfrm>
              <a:off x="422449" y="441374"/>
              <a:ext cx="124697" cy="1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" name="Google Shape;402;p4"/>
            <p:cNvSpPr/>
            <p:nvPr/>
          </p:nvSpPr>
          <p:spPr>
            <a:xfrm>
              <a:off x="1755235" y="35825"/>
              <a:ext cx="96916" cy="8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" name="Google Shape;403;p4"/>
            <p:cNvSpPr/>
            <p:nvPr/>
          </p:nvSpPr>
          <p:spPr>
            <a:xfrm>
              <a:off x="794008" y="223899"/>
              <a:ext cx="44435" cy="110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1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" name="Google Shape;404;p4"/>
            <p:cNvSpPr/>
            <p:nvPr/>
          </p:nvSpPr>
          <p:spPr>
            <a:xfrm>
              <a:off x="65024" y="518474"/>
              <a:ext cx="81977" cy="7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" name="Google Shape;405;p4"/>
            <p:cNvSpPr/>
            <p:nvPr/>
          </p:nvSpPr>
          <p:spPr>
            <a:xfrm>
              <a:off x="844399" y="404824"/>
              <a:ext cx="94013" cy="8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406;p4"/>
            <p:cNvSpPr/>
            <p:nvPr/>
          </p:nvSpPr>
          <p:spPr>
            <a:xfrm>
              <a:off x="496999" y="119900"/>
              <a:ext cx="85256" cy="8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8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407;p4"/>
            <p:cNvSpPr/>
            <p:nvPr/>
          </p:nvSpPr>
          <p:spPr>
            <a:xfrm>
              <a:off x="1134670" y="191275"/>
              <a:ext cx="69802" cy="8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408;p4"/>
            <p:cNvSpPr/>
            <p:nvPr/>
          </p:nvSpPr>
          <p:spPr>
            <a:xfrm>
              <a:off x="30970" y="484725"/>
              <a:ext cx="79042" cy="10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409;p4"/>
            <p:cNvSpPr/>
            <p:nvPr/>
          </p:nvSpPr>
          <p:spPr>
            <a:xfrm>
              <a:off x="1115803" y="477600"/>
              <a:ext cx="77545" cy="8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410;p4"/>
            <p:cNvSpPr/>
            <p:nvPr/>
          </p:nvSpPr>
          <p:spPr>
            <a:xfrm>
              <a:off x="19024" y="215599"/>
              <a:ext cx="59756" cy="9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411;p4"/>
            <p:cNvSpPr/>
            <p:nvPr/>
          </p:nvSpPr>
          <p:spPr>
            <a:xfrm>
              <a:off x="861455" y="387275"/>
              <a:ext cx="75471" cy="6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412;p4"/>
            <p:cNvSpPr/>
            <p:nvPr/>
          </p:nvSpPr>
          <p:spPr>
            <a:xfrm>
              <a:off x="770450" y="222475"/>
              <a:ext cx="37451" cy="8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413;p4"/>
            <p:cNvSpPr/>
            <p:nvPr/>
          </p:nvSpPr>
          <p:spPr>
            <a:xfrm>
              <a:off x="1601549" y="269800"/>
              <a:ext cx="98365" cy="8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414;p4"/>
            <p:cNvSpPr/>
            <p:nvPr/>
          </p:nvSpPr>
          <p:spPr>
            <a:xfrm>
              <a:off x="1385390" y="331424"/>
              <a:ext cx="71286" cy="87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415;p4"/>
            <p:cNvSpPr/>
            <p:nvPr/>
          </p:nvSpPr>
          <p:spPr>
            <a:xfrm>
              <a:off x="497737" y="96325"/>
              <a:ext cx="66846" cy="9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9" h="21600" fill="norm" stroke="1" extrusionOk="0">
                  <a:moveTo>
                    <a:pt x="8586" y="0"/>
                  </a:moveTo>
                  <a:cubicBezTo>
                    <a:pt x="6127" y="0"/>
                    <a:pt x="3618" y="346"/>
                    <a:pt x="3163" y="2508"/>
                  </a:cubicBezTo>
                  <a:cubicBezTo>
                    <a:pt x="5061" y="5987"/>
                    <a:pt x="548" y="9236"/>
                    <a:pt x="3399" y="12485"/>
                  </a:cubicBezTo>
                  <a:cubicBezTo>
                    <a:pt x="3438" y="12490"/>
                    <a:pt x="3478" y="12490"/>
                    <a:pt x="3517" y="12490"/>
                  </a:cubicBezTo>
                  <a:cubicBezTo>
                    <a:pt x="7879" y="12490"/>
                    <a:pt x="6049" y="6201"/>
                    <a:pt x="10045" y="4363"/>
                  </a:cubicBezTo>
                  <a:cubicBezTo>
                    <a:pt x="9832" y="8984"/>
                    <a:pt x="8939" y="17786"/>
                    <a:pt x="3051" y="17786"/>
                  </a:cubicBezTo>
                  <a:cubicBezTo>
                    <a:pt x="2434" y="17786"/>
                    <a:pt x="1760" y="17687"/>
                    <a:pt x="1025" y="17479"/>
                  </a:cubicBezTo>
                  <a:cubicBezTo>
                    <a:pt x="-1462" y="19987"/>
                    <a:pt x="1036" y="21600"/>
                    <a:pt x="3624" y="21600"/>
                  </a:cubicBezTo>
                  <a:cubicBezTo>
                    <a:pt x="4993" y="21600"/>
                    <a:pt x="6380" y="21150"/>
                    <a:pt x="7081" y="20146"/>
                  </a:cubicBezTo>
                  <a:cubicBezTo>
                    <a:pt x="9810" y="19334"/>
                    <a:pt x="11353" y="17127"/>
                    <a:pt x="13368" y="15739"/>
                  </a:cubicBezTo>
                  <a:lnTo>
                    <a:pt x="13368" y="13994"/>
                  </a:lnTo>
                  <a:cubicBezTo>
                    <a:pt x="7912" y="10745"/>
                    <a:pt x="20138" y="8539"/>
                    <a:pt x="12302" y="66"/>
                  </a:cubicBezTo>
                  <a:cubicBezTo>
                    <a:pt x="12145" y="77"/>
                    <a:pt x="11976" y="77"/>
                    <a:pt x="11797" y="77"/>
                  </a:cubicBezTo>
                  <a:cubicBezTo>
                    <a:pt x="10882" y="77"/>
                    <a:pt x="9742" y="0"/>
                    <a:pt x="85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416;p4"/>
            <p:cNvSpPr/>
            <p:nvPr/>
          </p:nvSpPr>
          <p:spPr>
            <a:xfrm>
              <a:off x="66963" y="486300"/>
              <a:ext cx="77388" cy="7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417;p4"/>
            <p:cNvSpPr/>
            <p:nvPr/>
          </p:nvSpPr>
          <p:spPr>
            <a:xfrm>
              <a:off x="1368277" y="323775"/>
              <a:ext cx="75699" cy="104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418;p4"/>
            <p:cNvSpPr/>
            <p:nvPr/>
          </p:nvSpPr>
          <p:spPr>
            <a:xfrm>
              <a:off x="743399" y="228825"/>
              <a:ext cx="32350" cy="10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419;p4"/>
            <p:cNvSpPr/>
            <p:nvPr/>
          </p:nvSpPr>
          <p:spPr>
            <a:xfrm>
              <a:off x="847242" y="389399"/>
              <a:ext cx="47980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420;p4"/>
            <p:cNvSpPr/>
            <p:nvPr/>
          </p:nvSpPr>
          <p:spPr>
            <a:xfrm>
              <a:off x="0" y="205900"/>
              <a:ext cx="43119" cy="8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421;p4"/>
            <p:cNvSpPr/>
            <p:nvPr/>
          </p:nvSpPr>
          <p:spPr>
            <a:xfrm>
              <a:off x="1724643" y="21025"/>
              <a:ext cx="59833" cy="8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422;p4"/>
            <p:cNvSpPr/>
            <p:nvPr/>
          </p:nvSpPr>
          <p:spPr>
            <a:xfrm>
              <a:off x="836155" y="425499"/>
              <a:ext cx="83321" cy="5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423;p4"/>
            <p:cNvSpPr/>
            <p:nvPr/>
          </p:nvSpPr>
          <p:spPr>
            <a:xfrm>
              <a:off x="1086549" y="454600"/>
              <a:ext cx="55527" cy="6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424;p4"/>
            <p:cNvSpPr/>
            <p:nvPr/>
          </p:nvSpPr>
          <p:spPr>
            <a:xfrm>
              <a:off x="1136699" y="455649"/>
              <a:ext cx="51377" cy="83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425;p4"/>
            <p:cNvSpPr/>
            <p:nvPr/>
          </p:nvSpPr>
          <p:spPr>
            <a:xfrm>
              <a:off x="1955275" y="182175"/>
              <a:ext cx="69916" cy="55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426;p4"/>
            <p:cNvSpPr/>
            <p:nvPr/>
          </p:nvSpPr>
          <p:spPr>
            <a:xfrm>
              <a:off x="480232" y="127825"/>
              <a:ext cx="44794" cy="7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4" h="21600" fill="norm" stroke="1" extrusionOk="0">
                  <a:moveTo>
                    <a:pt x="5973" y="0"/>
                  </a:moveTo>
                  <a:cubicBezTo>
                    <a:pt x="2257" y="6149"/>
                    <a:pt x="-5183" y="18291"/>
                    <a:pt x="5613" y="21600"/>
                  </a:cubicBezTo>
                  <a:cubicBezTo>
                    <a:pt x="6609" y="20512"/>
                    <a:pt x="8057" y="20393"/>
                    <a:pt x="9580" y="20393"/>
                  </a:cubicBezTo>
                  <a:cubicBezTo>
                    <a:pt x="10006" y="20393"/>
                    <a:pt x="10450" y="20400"/>
                    <a:pt x="10877" y="20400"/>
                  </a:cubicBezTo>
                  <a:cubicBezTo>
                    <a:pt x="12450" y="20400"/>
                    <a:pt x="13973" y="20273"/>
                    <a:pt x="14994" y="19073"/>
                  </a:cubicBezTo>
                  <a:cubicBezTo>
                    <a:pt x="14810" y="19066"/>
                    <a:pt x="14618" y="19058"/>
                    <a:pt x="14425" y="19058"/>
                  </a:cubicBezTo>
                  <a:cubicBezTo>
                    <a:pt x="13279" y="19058"/>
                    <a:pt x="12107" y="19230"/>
                    <a:pt x="10969" y="19230"/>
                  </a:cubicBezTo>
                  <a:cubicBezTo>
                    <a:pt x="9647" y="19230"/>
                    <a:pt x="8358" y="18999"/>
                    <a:pt x="7211" y="17970"/>
                  </a:cubicBezTo>
                  <a:cubicBezTo>
                    <a:pt x="4023" y="12142"/>
                    <a:pt x="16417" y="2370"/>
                    <a:pt x="597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427;p4"/>
            <p:cNvSpPr/>
            <p:nvPr/>
          </p:nvSpPr>
          <p:spPr>
            <a:xfrm>
              <a:off x="1626597" y="511925"/>
              <a:ext cx="49504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428;p4"/>
            <p:cNvSpPr/>
            <p:nvPr/>
          </p:nvSpPr>
          <p:spPr>
            <a:xfrm>
              <a:off x="1581122" y="534725"/>
              <a:ext cx="53204" cy="3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429;p4"/>
            <p:cNvSpPr/>
            <p:nvPr/>
          </p:nvSpPr>
          <p:spPr>
            <a:xfrm>
              <a:off x="1595724" y="267199"/>
              <a:ext cx="111577" cy="7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430;p4"/>
            <p:cNvSpPr/>
            <p:nvPr/>
          </p:nvSpPr>
          <p:spPr>
            <a:xfrm>
              <a:off x="1357065" y="332975"/>
              <a:ext cx="49800" cy="5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431;p4"/>
            <p:cNvSpPr/>
            <p:nvPr/>
          </p:nvSpPr>
          <p:spPr>
            <a:xfrm>
              <a:off x="1192299" y="185525"/>
              <a:ext cx="48127" cy="53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432;p4"/>
            <p:cNvSpPr/>
            <p:nvPr/>
          </p:nvSpPr>
          <p:spPr>
            <a:xfrm>
              <a:off x="1082140" y="510499"/>
              <a:ext cx="50411" cy="4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5" h="21600" fill="norm" stroke="1" extrusionOk="0">
                  <a:moveTo>
                    <a:pt x="7434" y="0"/>
                  </a:moveTo>
                  <a:cubicBezTo>
                    <a:pt x="5448" y="0"/>
                    <a:pt x="3480" y="538"/>
                    <a:pt x="1652" y="1750"/>
                  </a:cubicBezTo>
                  <a:lnTo>
                    <a:pt x="1456" y="1750"/>
                  </a:lnTo>
                  <a:cubicBezTo>
                    <a:pt x="-2705" y="17722"/>
                    <a:pt x="2252" y="18454"/>
                    <a:pt x="13741" y="21600"/>
                  </a:cubicBezTo>
                  <a:cubicBezTo>
                    <a:pt x="12748" y="17001"/>
                    <a:pt x="17115" y="17001"/>
                    <a:pt x="18895" y="14575"/>
                  </a:cubicBezTo>
                  <a:cubicBezTo>
                    <a:pt x="18173" y="14736"/>
                    <a:pt x="17471" y="14816"/>
                    <a:pt x="16815" y="14816"/>
                  </a:cubicBezTo>
                  <a:cubicBezTo>
                    <a:pt x="10405" y="14816"/>
                    <a:pt x="6975" y="7734"/>
                    <a:pt x="8587" y="57"/>
                  </a:cubicBezTo>
                  <a:cubicBezTo>
                    <a:pt x="8203" y="23"/>
                    <a:pt x="7819" y="0"/>
                    <a:pt x="74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433;p4"/>
            <p:cNvSpPr/>
            <p:nvPr/>
          </p:nvSpPr>
          <p:spPr>
            <a:xfrm>
              <a:off x="1609042" y="248899"/>
              <a:ext cx="42957" cy="4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7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34;p4"/>
            <p:cNvSpPr/>
            <p:nvPr/>
          </p:nvSpPr>
          <p:spPr>
            <a:xfrm>
              <a:off x="496671" y="109300"/>
              <a:ext cx="25506" cy="7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6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35;p4"/>
            <p:cNvSpPr/>
            <p:nvPr/>
          </p:nvSpPr>
          <p:spPr>
            <a:xfrm>
              <a:off x="1574802" y="516250"/>
              <a:ext cx="58999" cy="3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36;p4"/>
            <p:cNvSpPr/>
            <p:nvPr/>
          </p:nvSpPr>
          <p:spPr>
            <a:xfrm>
              <a:off x="1652824" y="477849"/>
              <a:ext cx="40177" cy="41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7;p4"/>
            <p:cNvSpPr/>
            <p:nvPr/>
          </p:nvSpPr>
          <p:spPr>
            <a:xfrm>
              <a:off x="102049" y="497400"/>
              <a:ext cx="45975" cy="4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38;p4"/>
            <p:cNvSpPr/>
            <p:nvPr/>
          </p:nvSpPr>
          <p:spPr>
            <a:xfrm>
              <a:off x="547253" y="96625"/>
              <a:ext cx="32775" cy="6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2" y="0"/>
                  </a:moveTo>
                  <a:cubicBezTo>
                    <a:pt x="1611" y="1081"/>
                    <a:pt x="600" y="2706"/>
                    <a:pt x="1001" y="3064"/>
                  </a:cubicBezTo>
                  <a:cubicBezTo>
                    <a:pt x="13323" y="10085"/>
                    <a:pt x="-8277" y="17821"/>
                    <a:pt x="3826" y="21600"/>
                  </a:cubicBezTo>
                  <a:cubicBezTo>
                    <a:pt x="1812" y="15302"/>
                    <a:pt x="8274" y="12060"/>
                    <a:pt x="12512" y="7923"/>
                  </a:cubicBezTo>
                  <a:cubicBezTo>
                    <a:pt x="9686" y="4502"/>
                    <a:pt x="6250" y="1804"/>
                    <a:pt x="2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39;p4"/>
            <p:cNvSpPr/>
            <p:nvPr/>
          </p:nvSpPr>
          <p:spPr>
            <a:xfrm>
              <a:off x="2025767" y="170125"/>
              <a:ext cx="52071" cy="3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7" y="0"/>
                  </a:moveTo>
                  <a:lnTo>
                    <a:pt x="5438" y="602"/>
                  </a:lnTo>
                  <a:cubicBezTo>
                    <a:pt x="-3210" y="12725"/>
                    <a:pt x="-241" y="21600"/>
                    <a:pt x="5346" y="21600"/>
                  </a:cubicBezTo>
                  <a:cubicBezTo>
                    <a:pt x="8341" y="21600"/>
                    <a:pt x="12099" y="19038"/>
                    <a:pt x="15194" y="13033"/>
                  </a:cubicBezTo>
                  <a:lnTo>
                    <a:pt x="16620" y="12739"/>
                  </a:lnTo>
                  <a:cubicBezTo>
                    <a:pt x="18390" y="10667"/>
                    <a:pt x="17149" y="7405"/>
                    <a:pt x="15194" y="7405"/>
                  </a:cubicBezTo>
                  <a:cubicBezTo>
                    <a:pt x="14540" y="7699"/>
                    <a:pt x="13953" y="7839"/>
                    <a:pt x="13424" y="7839"/>
                  </a:cubicBezTo>
                  <a:cubicBezTo>
                    <a:pt x="10253" y="7839"/>
                    <a:pt x="9188" y="3052"/>
                    <a:pt x="72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40;p4"/>
            <p:cNvSpPr/>
            <p:nvPr/>
          </p:nvSpPr>
          <p:spPr>
            <a:xfrm>
              <a:off x="1575580" y="301175"/>
              <a:ext cx="40246" cy="44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41;p4"/>
            <p:cNvSpPr/>
            <p:nvPr/>
          </p:nvSpPr>
          <p:spPr>
            <a:xfrm>
              <a:off x="1661824" y="236000"/>
              <a:ext cx="51590" cy="2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0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42;p4"/>
            <p:cNvSpPr/>
            <p:nvPr/>
          </p:nvSpPr>
          <p:spPr>
            <a:xfrm>
              <a:off x="1639074" y="447975"/>
              <a:ext cx="55002" cy="2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43;p4"/>
            <p:cNvSpPr/>
            <p:nvPr/>
          </p:nvSpPr>
          <p:spPr>
            <a:xfrm>
              <a:off x="2065422" y="152500"/>
              <a:ext cx="31668" cy="4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444;p4"/>
            <p:cNvSpPr/>
            <p:nvPr/>
          </p:nvSpPr>
          <p:spPr>
            <a:xfrm>
              <a:off x="46524" y="556100"/>
              <a:ext cx="51302" cy="41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445;p4"/>
            <p:cNvSpPr/>
            <p:nvPr/>
          </p:nvSpPr>
          <p:spPr>
            <a:xfrm>
              <a:off x="1578150" y="482075"/>
              <a:ext cx="50586" cy="42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1" y="0"/>
                  </a:moveTo>
                  <a:cubicBezTo>
                    <a:pt x="12314" y="0"/>
                    <a:pt x="12104" y="10325"/>
                    <a:pt x="5547" y="10325"/>
                  </a:cubicBezTo>
                  <a:cubicBezTo>
                    <a:pt x="3858" y="13034"/>
                    <a:pt x="1949" y="16027"/>
                    <a:pt x="50" y="18749"/>
                  </a:cubicBezTo>
                  <a:cubicBezTo>
                    <a:pt x="-200" y="20868"/>
                    <a:pt x="500" y="21600"/>
                    <a:pt x="1679" y="21600"/>
                  </a:cubicBezTo>
                  <a:cubicBezTo>
                    <a:pt x="4168" y="21600"/>
                    <a:pt x="8776" y="18377"/>
                    <a:pt x="10915" y="18377"/>
                  </a:cubicBezTo>
                  <a:cubicBezTo>
                    <a:pt x="11125" y="18377"/>
                    <a:pt x="11305" y="18402"/>
                    <a:pt x="11465" y="18467"/>
                  </a:cubicBezTo>
                  <a:cubicBezTo>
                    <a:pt x="13154" y="14126"/>
                    <a:pt x="14423" y="9233"/>
                    <a:pt x="18231" y="5702"/>
                  </a:cubicBezTo>
                  <a:cubicBezTo>
                    <a:pt x="19921" y="4353"/>
                    <a:pt x="21400" y="2453"/>
                    <a:pt x="1886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446;p4"/>
            <p:cNvSpPr/>
            <p:nvPr/>
          </p:nvSpPr>
          <p:spPr>
            <a:xfrm>
              <a:off x="826782" y="441374"/>
              <a:ext cx="36644" cy="40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447;p4"/>
            <p:cNvSpPr/>
            <p:nvPr/>
          </p:nvSpPr>
          <p:spPr>
            <a:xfrm>
              <a:off x="1155824" y="188625"/>
              <a:ext cx="37527" cy="32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448;p4"/>
            <p:cNvSpPr/>
            <p:nvPr/>
          </p:nvSpPr>
          <p:spPr>
            <a:xfrm>
              <a:off x="1736899" y="72325"/>
              <a:ext cx="37002" cy="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449;p4"/>
            <p:cNvSpPr/>
            <p:nvPr/>
          </p:nvSpPr>
          <p:spPr>
            <a:xfrm>
              <a:off x="844924" y="401725"/>
              <a:ext cx="28559" cy="28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450;p4"/>
            <p:cNvSpPr/>
            <p:nvPr/>
          </p:nvSpPr>
          <p:spPr>
            <a:xfrm>
              <a:off x="1327244" y="373700"/>
              <a:ext cx="49562" cy="4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451;p4"/>
            <p:cNvSpPr/>
            <p:nvPr/>
          </p:nvSpPr>
          <p:spPr>
            <a:xfrm>
              <a:off x="1336649" y="414600"/>
              <a:ext cx="41777" cy="2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452;p4"/>
            <p:cNvSpPr/>
            <p:nvPr/>
          </p:nvSpPr>
          <p:spPr>
            <a:xfrm>
              <a:off x="1211849" y="198675"/>
              <a:ext cx="32277" cy="3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453;p4"/>
            <p:cNvSpPr/>
            <p:nvPr/>
          </p:nvSpPr>
          <p:spPr>
            <a:xfrm>
              <a:off x="1337699" y="361525"/>
              <a:ext cx="26756" cy="3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454;p4"/>
            <p:cNvSpPr/>
            <p:nvPr/>
          </p:nvSpPr>
          <p:spPr>
            <a:xfrm>
              <a:off x="1592549" y="474150"/>
              <a:ext cx="32777" cy="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455;p4"/>
            <p:cNvSpPr/>
            <p:nvPr/>
          </p:nvSpPr>
          <p:spPr>
            <a:xfrm>
              <a:off x="102049" y="481199"/>
              <a:ext cx="37527" cy="1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456;p4"/>
            <p:cNvSpPr/>
            <p:nvPr/>
          </p:nvSpPr>
          <p:spPr>
            <a:xfrm>
              <a:off x="1596774" y="265825"/>
              <a:ext cx="27698" cy="2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457;p4"/>
            <p:cNvSpPr/>
            <p:nvPr/>
          </p:nvSpPr>
          <p:spPr>
            <a:xfrm>
              <a:off x="2049889" y="162324"/>
              <a:ext cx="25938" cy="22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458;p4"/>
            <p:cNvSpPr/>
            <p:nvPr/>
          </p:nvSpPr>
          <p:spPr>
            <a:xfrm>
              <a:off x="1587799" y="289100"/>
              <a:ext cx="23252" cy="2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459;p4"/>
            <p:cNvSpPr/>
            <p:nvPr/>
          </p:nvSpPr>
          <p:spPr>
            <a:xfrm>
              <a:off x="1397449" y="323725"/>
              <a:ext cx="23277" cy="1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460;p4"/>
            <p:cNvSpPr/>
            <p:nvPr/>
          </p:nvSpPr>
          <p:spPr>
            <a:xfrm>
              <a:off x="2019774" y="171200"/>
              <a:ext cx="22914" cy="19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461;p4"/>
            <p:cNvSpPr/>
            <p:nvPr/>
          </p:nvSpPr>
          <p:spPr>
            <a:xfrm>
              <a:off x="2047275" y="169074"/>
              <a:ext cx="23777" cy="2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462;p4"/>
            <p:cNvSpPr/>
            <p:nvPr/>
          </p:nvSpPr>
          <p:spPr>
            <a:xfrm>
              <a:off x="2056250" y="156900"/>
              <a:ext cx="23877" cy="20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463;p4"/>
            <p:cNvSpPr/>
            <p:nvPr/>
          </p:nvSpPr>
          <p:spPr>
            <a:xfrm>
              <a:off x="1126292" y="244675"/>
              <a:ext cx="12702" cy="16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464;p4"/>
            <p:cNvSpPr/>
            <p:nvPr/>
          </p:nvSpPr>
          <p:spPr>
            <a:xfrm>
              <a:off x="797853" y="221149"/>
              <a:ext cx="14823" cy="1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465;p4"/>
            <p:cNvSpPr/>
            <p:nvPr/>
          </p:nvSpPr>
          <p:spPr>
            <a:xfrm>
              <a:off x="1449025" y="341975"/>
              <a:ext cx="12702" cy="2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466;p4"/>
            <p:cNvSpPr/>
            <p:nvPr/>
          </p:nvSpPr>
          <p:spPr>
            <a:xfrm>
              <a:off x="1077562" y="514325"/>
              <a:ext cx="12702" cy="2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467;p4"/>
            <p:cNvSpPr/>
            <p:nvPr/>
          </p:nvSpPr>
          <p:spPr>
            <a:xfrm>
              <a:off x="399905" y="534424"/>
              <a:ext cx="12703" cy="2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468;p4"/>
            <p:cNvSpPr/>
            <p:nvPr/>
          </p:nvSpPr>
          <p:spPr>
            <a:xfrm>
              <a:off x="427224" y="530200"/>
              <a:ext cx="22564" cy="2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469;p4"/>
            <p:cNvSpPr/>
            <p:nvPr/>
          </p:nvSpPr>
          <p:spPr>
            <a:xfrm>
              <a:off x="1792037" y="12575"/>
              <a:ext cx="40757" cy="3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470;p4"/>
            <p:cNvSpPr/>
            <p:nvPr/>
          </p:nvSpPr>
          <p:spPr>
            <a:xfrm>
              <a:off x="1760149" y="20500"/>
              <a:ext cx="32277" cy="3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471;p4"/>
            <p:cNvSpPr/>
            <p:nvPr/>
          </p:nvSpPr>
          <p:spPr>
            <a:xfrm>
              <a:off x="1773899" y="8817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472;p4"/>
            <p:cNvSpPr/>
            <p:nvPr/>
          </p:nvSpPr>
          <p:spPr>
            <a:xfrm>
              <a:off x="1745874" y="52750"/>
              <a:ext cx="14277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473;p4"/>
            <p:cNvSpPr/>
            <p:nvPr/>
          </p:nvSpPr>
          <p:spPr>
            <a:xfrm>
              <a:off x="1989216" y="189700"/>
              <a:ext cx="81835" cy="5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474;p4"/>
            <p:cNvSpPr/>
            <p:nvPr/>
          </p:nvSpPr>
          <p:spPr>
            <a:xfrm>
              <a:off x="367568" y="339875"/>
              <a:ext cx="49256" cy="4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475;p4"/>
            <p:cNvSpPr/>
            <p:nvPr/>
          </p:nvSpPr>
          <p:spPr>
            <a:xfrm>
              <a:off x="1597299" y="293699"/>
              <a:ext cx="37027" cy="4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476;p4"/>
            <p:cNvSpPr/>
            <p:nvPr/>
          </p:nvSpPr>
          <p:spPr>
            <a:xfrm>
              <a:off x="1196378" y="234562"/>
              <a:ext cx="2024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477;p4"/>
            <p:cNvSpPr/>
            <p:nvPr/>
          </p:nvSpPr>
          <p:spPr>
            <a:xfrm>
              <a:off x="1109824" y="477849"/>
              <a:ext cx="28027" cy="3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478;p4"/>
            <p:cNvSpPr/>
            <p:nvPr/>
          </p:nvSpPr>
          <p:spPr>
            <a:xfrm>
              <a:off x="1096979" y="510625"/>
              <a:ext cx="12847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479;p4"/>
            <p:cNvSpPr/>
            <p:nvPr/>
          </p:nvSpPr>
          <p:spPr>
            <a:xfrm>
              <a:off x="1621389" y="484950"/>
              <a:ext cx="32562" cy="3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480;p4"/>
            <p:cNvSpPr/>
            <p:nvPr/>
          </p:nvSpPr>
          <p:spPr>
            <a:xfrm>
              <a:off x="784649" y="300725"/>
              <a:ext cx="18502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481;p4"/>
            <p:cNvSpPr/>
            <p:nvPr/>
          </p:nvSpPr>
          <p:spPr>
            <a:xfrm>
              <a:off x="811349" y="269000"/>
              <a:ext cx="12702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482;p4"/>
            <p:cNvSpPr/>
            <p:nvPr/>
          </p:nvSpPr>
          <p:spPr>
            <a:xfrm>
              <a:off x="810405" y="24018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9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483;p4"/>
            <p:cNvSpPr/>
            <p:nvPr/>
          </p:nvSpPr>
          <p:spPr>
            <a:xfrm>
              <a:off x="93497" y="538125"/>
              <a:ext cx="22829" cy="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484;p4"/>
            <p:cNvSpPr/>
            <p:nvPr/>
          </p:nvSpPr>
          <p:spPr>
            <a:xfrm>
              <a:off x="529274" y="168025"/>
              <a:ext cx="28002" cy="2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485;p4"/>
            <p:cNvSpPr/>
            <p:nvPr/>
          </p:nvSpPr>
          <p:spPr>
            <a:xfrm>
              <a:off x="1163063" y="209249"/>
              <a:ext cx="47545" cy="5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486;p4"/>
            <p:cNvSpPr/>
            <p:nvPr/>
          </p:nvSpPr>
          <p:spPr>
            <a:xfrm>
              <a:off x="1157454" y="228500"/>
              <a:ext cx="4067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487;p4"/>
            <p:cNvSpPr/>
            <p:nvPr/>
          </p:nvSpPr>
          <p:spPr>
            <a:xfrm>
              <a:off x="51482" y="497425"/>
              <a:ext cx="69594" cy="7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488;p4"/>
            <p:cNvSpPr/>
            <p:nvPr/>
          </p:nvSpPr>
          <p:spPr>
            <a:xfrm>
              <a:off x="1425474" y="334574"/>
              <a:ext cx="16921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6" name="Google Shape;489;p4"/>
            <p:cNvSpPr/>
            <p:nvPr/>
          </p:nvSpPr>
          <p:spPr>
            <a:xfrm>
              <a:off x="506524" y="106125"/>
              <a:ext cx="47633" cy="8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7" name="Google Shape;490;p4"/>
            <p:cNvSpPr/>
            <p:nvPr/>
          </p:nvSpPr>
          <p:spPr>
            <a:xfrm>
              <a:off x="1338100" y="365600"/>
              <a:ext cx="69947" cy="53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8" name="Google Shape;491;p4"/>
            <p:cNvSpPr/>
            <p:nvPr/>
          </p:nvSpPr>
          <p:spPr>
            <a:xfrm>
              <a:off x="1378049" y="348725"/>
              <a:ext cx="52126" cy="6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1" y="0"/>
                  </a:moveTo>
                  <a:cubicBezTo>
                    <a:pt x="13534" y="0"/>
                    <a:pt x="12575" y="492"/>
                    <a:pt x="12225" y="1714"/>
                  </a:cubicBezTo>
                  <a:cubicBezTo>
                    <a:pt x="14760" y="4499"/>
                    <a:pt x="11054" y="6547"/>
                    <a:pt x="10667" y="8779"/>
                  </a:cubicBezTo>
                  <a:cubicBezTo>
                    <a:pt x="1697" y="10079"/>
                    <a:pt x="-1032" y="14719"/>
                    <a:pt x="332" y="21600"/>
                  </a:cubicBezTo>
                  <a:cubicBezTo>
                    <a:pt x="4619" y="10448"/>
                    <a:pt x="12418" y="13797"/>
                    <a:pt x="18660" y="5062"/>
                  </a:cubicBezTo>
                  <a:cubicBezTo>
                    <a:pt x="20568" y="2715"/>
                    <a:pt x="17212" y="0"/>
                    <a:pt x="146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9" name="Google Shape;492;p4"/>
            <p:cNvSpPr/>
            <p:nvPr/>
          </p:nvSpPr>
          <p:spPr>
            <a:xfrm>
              <a:off x="1397449" y="353500"/>
              <a:ext cx="25610" cy="2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" name="Google Shape;493;p4"/>
            <p:cNvSpPr/>
            <p:nvPr/>
          </p:nvSpPr>
          <p:spPr>
            <a:xfrm>
              <a:off x="4750" y="238325"/>
              <a:ext cx="30524" cy="4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" name="Google Shape;494;p4"/>
            <p:cNvSpPr/>
            <p:nvPr/>
          </p:nvSpPr>
          <p:spPr>
            <a:xfrm>
              <a:off x="71" y="232000"/>
              <a:ext cx="12703" cy="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" name="Google Shape;495;p4"/>
            <p:cNvSpPr/>
            <p:nvPr/>
          </p:nvSpPr>
          <p:spPr>
            <a:xfrm>
              <a:off x="1598565" y="526550"/>
              <a:ext cx="22567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" name="Google Shape;496;p4"/>
            <p:cNvSpPr/>
            <p:nvPr/>
          </p:nvSpPr>
          <p:spPr>
            <a:xfrm>
              <a:off x="1374174" y="363425"/>
              <a:ext cx="1852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" name="Google Shape;497;p4"/>
            <p:cNvSpPr/>
            <p:nvPr/>
          </p:nvSpPr>
          <p:spPr>
            <a:xfrm>
              <a:off x="502091" y="152150"/>
              <a:ext cx="12701" cy="2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2235" y="3843797"/>
            <a:ext cx="1961690" cy="1969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مستوى النص الأول…"/>
          <p:cNvSpPr txBox="1"/>
          <p:nvPr>
            <p:ph type="body" idx="1"/>
          </p:nvPr>
        </p:nvSpPr>
        <p:spPr>
          <a:xfrm>
            <a:off x="713690" y="1343127"/>
            <a:ext cx="7710901" cy="34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8" name="نص العنوان"/>
          <p:cNvSpPr txBox="1"/>
          <p:nvPr>
            <p:ph type="title"/>
          </p:nvPr>
        </p:nvSpPr>
        <p:spPr>
          <a:xfrm>
            <a:off x="716550" y="655575"/>
            <a:ext cx="771090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9pPr>
    </p:titleStyle>
    <p:bodyStyle>
      <a:lvl1pPr marL="457200" marR="0" indent="-32385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1pPr>
      <a:lvl2pPr marL="8496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2pPr>
      <a:lvl3pPr marL="13068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3pPr>
      <a:lvl4pPr marL="17640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4pPr>
      <a:lvl5pPr marL="22212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5pPr>
      <a:lvl6pPr marL="26784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6pPr>
      <a:lvl7pPr marL="3135628" marR="0" indent="-259078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7pPr>
      <a:lvl8pPr marL="35928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8pPr>
      <a:lvl9pPr marL="4050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.bmp"/><Relationship Id="rId4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.gif"/><Relationship Id="rId4" Type="http://schemas.openxmlformats.org/officeDocument/2006/relationships/image" Target="../media/image16.png"/><Relationship Id="rId5" Type="http://schemas.openxmlformats.org/officeDocument/2006/relationships/slide" Target="slide3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Relationship Id="rId9" Type="http://schemas.openxmlformats.org/officeDocument/2006/relationships/image" Target="../media/image1.bmp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1.jpeg"/><Relationship Id="rId8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2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6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7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8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49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0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1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2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3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4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5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6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7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8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59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0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1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2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3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4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5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6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7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8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69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0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1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2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773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60" cy="3474502"/>
          </a:xfrm>
          <a:prstGeom prst="rect">
            <a:avLst/>
          </a:prstGeom>
          <a:ln w="12700">
            <a:miter lim="400000"/>
          </a:ln>
        </p:spPr>
      </p:pic>
      <p:sp>
        <p:nvSpPr>
          <p:cNvPr id="2774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5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6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7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8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79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0" name="مستطيل 84"/>
          <p:cNvSpPr txBox="1"/>
          <p:nvPr/>
        </p:nvSpPr>
        <p:spPr>
          <a:xfrm>
            <a:off x="2085699" y="1955114"/>
            <a:ext cx="4627775" cy="1193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٨-٢</a:t>
            </a:r>
          </a:p>
          <a:p>
            <a:pPr algn="ctr" rtl="0">
              <a:defRPr b="1"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استراتيجية حل المسألة</a:t>
            </a:r>
          </a:p>
        </p:txBody>
      </p:sp>
      <p:pic>
        <p:nvPicPr>
          <p:cNvPr id="2781" name="صورة 86" descr="صورة 86"/>
          <p:cNvPicPr>
            <a:picLocks noChangeAspect="1"/>
          </p:cNvPicPr>
          <p:nvPr/>
        </p:nvPicPr>
        <p:blipFill>
          <a:blip r:embed="rId4">
            <a:extLst/>
          </a:blip>
          <a:srcRect l="18385" t="0" r="18385" b="0"/>
          <a:stretch>
            <a:fillRect/>
          </a:stretch>
        </p:blipFill>
        <p:spPr>
          <a:xfrm>
            <a:off x="1460238" y="682579"/>
            <a:ext cx="1287525" cy="854122"/>
          </a:xfrm>
          <a:prstGeom prst="rect">
            <a:avLst/>
          </a:prstGeom>
          <a:ln w="12700">
            <a:miter lim="400000"/>
          </a:ln>
        </p:spPr>
      </p:pic>
      <p:sp>
        <p:nvSpPr>
          <p:cNvPr id="2782" name="وسيلة شرح"/>
          <p:cNvSpPr/>
          <p:nvPr/>
        </p:nvSpPr>
        <p:spPr>
          <a:xfrm>
            <a:off x="1185745" y="1686321"/>
            <a:ext cx="6034090" cy="1770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96" y="0"/>
                </a:moveTo>
                <a:cubicBezTo>
                  <a:pt x="2043" y="0"/>
                  <a:pt x="1837" y="701"/>
                  <a:pt x="1837" y="1564"/>
                </a:cubicBezTo>
                <a:lnTo>
                  <a:pt x="1837" y="7726"/>
                </a:lnTo>
                <a:lnTo>
                  <a:pt x="0" y="9827"/>
                </a:lnTo>
                <a:lnTo>
                  <a:pt x="1837" y="11933"/>
                </a:lnTo>
                <a:lnTo>
                  <a:pt x="1837" y="20036"/>
                </a:lnTo>
                <a:cubicBezTo>
                  <a:pt x="1837" y="20899"/>
                  <a:pt x="2043" y="21600"/>
                  <a:pt x="2296" y="21600"/>
                </a:cubicBezTo>
                <a:lnTo>
                  <a:pt x="21143" y="21600"/>
                </a:lnTo>
                <a:cubicBezTo>
                  <a:pt x="21396" y="21600"/>
                  <a:pt x="21600" y="20899"/>
                  <a:pt x="21600" y="20036"/>
                </a:cubicBezTo>
                <a:lnTo>
                  <a:pt x="21600" y="1564"/>
                </a:lnTo>
                <a:cubicBezTo>
                  <a:pt x="21600" y="701"/>
                  <a:pt x="21396" y="0"/>
                  <a:pt x="21143" y="0"/>
                </a:cubicBezTo>
                <a:lnTo>
                  <a:pt x="2296" y="0"/>
                </a:lnTo>
                <a:close/>
              </a:path>
            </a:pathLst>
          </a:custGeom>
          <a:ln w="25400">
            <a:solidFill>
              <a:srgbClr val="F1D048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3" name="مستطيل 84"/>
          <p:cNvSpPr txBox="1"/>
          <p:nvPr/>
        </p:nvSpPr>
        <p:spPr>
          <a:xfrm>
            <a:off x="2258111" y="3599639"/>
            <a:ext cx="4627778" cy="786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2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الفصل الدراسي الثالث </a:t>
            </a:r>
          </a:p>
          <a:p>
            <a:pPr algn="ctr" rtl="0">
              <a:defRPr b="1" sz="2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pPr>
            <a:r>
              <a:t>للصف ثاني متوسط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" name="Google Shape;7152;p41" descr="Google Shape;7152;p41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2134602" y="838823"/>
            <a:ext cx="5295348" cy="2632956"/>
          </a:xfrm>
          <a:prstGeom prst="rect">
            <a:avLst/>
          </a:prstGeom>
          <a:ln w="12700">
            <a:miter lim="400000"/>
          </a:ln>
        </p:spPr>
      </p:pic>
      <p:sp>
        <p:nvSpPr>
          <p:cNvPr id="2786" name="Google Shape;7154;p41"/>
          <p:cNvSpPr/>
          <p:nvPr/>
        </p:nvSpPr>
        <p:spPr>
          <a:xfrm>
            <a:off x="3118686" y="298874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7" name="Google Shape;7156;p41"/>
          <p:cNvSpPr/>
          <p:nvPr/>
        </p:nvSpPr>
        <p:spPr>
          <a:xfrm>
            <a:off x="3498186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8" name="Google Shape;7157;p41"/>
          <p:cNvSpPr/>
          <p:nvPr/>
        </p:nvSpPr>
        <p:spPr>
          <a:xfrm>
            <a:off x="3547467" y="29858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89" name="Google Shape;7158;p41"/>
          <p:cNvSpPr/>
          <p:nvPr/>
        </p:nvSpPr>
        <p:spPr>
          <a:xfrm>
            <a:off x="3236358" y="2984911"/>
            <a:ext cx="12701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0" name="Google Shape;7159;p41"/>
          <p:cNvSpPr/>
          <p:nvPr/>
        </p:nvSpPr>
        <p:spPr>
          <a:xfrm>
            <a:off x="3461749" y="29978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1" name="Google Shape;7160;p41"/>
          <p:cNvSpPr/>
          <p:nvPr/>
        </p:nvSpPr>
        <p:spPr>
          <a:xfrm>
            <a:off x="3536024" y="2994898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2" name="Google Shape;7162;p41"/>
          <p:cNvSpPr/>
          <p:nvPr/>
        </p:nvSpPr>
        <p:spPr>
          <a:xfrm>
            <a:off x="3320983" y="29946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3" name="Google Shape;7164;p41"/>
          <p:cNvSpPr/>
          <p:nvPr/>
        </p:nvSpPr>
        <p:spPr>
          <a:xfrm>
            <a:off x="3715198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4" name="Google Shape;7166;p41"/>
          <p:cNvSpPr/>
          <p:nvPr/>
        </p:nvSpPr>
        <p:spPr>
          <a:xfrm>
            <a:off x="3736025" y="29887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5" name="Google Shape;7167;p41"/>
          <p:cNvSpPr/>
          <p:nvPr/>
        </p:nvSpPr>
        <p:spPr>
          <a:xfrm>
            <a:off x="3735387" y="29910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6" name="Google Shape;7169;p41"/>
          <p:cNvSpPr/>
          <p:nvPr/>
        </p:nvSpPr>
        <p:spPr>
          <a:xfrm>
            <a:off x="3817125" y="2992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7" name="Google Shape;7171;p41"/>
          <p:cNvSpPr/>
          <p:nvPr/>
        </p:nvSpPr>
        <p:spPr>
          <a:xfrm>
            <a:off x="3719686" y="29983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8" name="Google Shape;7172;p41"/>
          <p:cNvSpPr/>
          <p:nvPr/>
        </p:nvSpPr>
        <p:spPr>
          <a:xfrm>
            <a:off x="3993172" y="299692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799" name="Google Shape;7173;p41"/>
          <p:cNvSpPr/>
          <p:nvPr/>
        </p:nvSpPr>
        <p:spPr>
          <a:xfrm>
            <a:off x="4040211" y="29974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0" name="Google Shape;7176;p41"/>
          <p:cNvSpPr/>
          <p:nvPr/>
        </p:nvSpPr>
        <p:spPr>
          <a:xfrm>
            <a:off x="4071299" y="2989074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1" name="Google Shape;7177;p41"/>
          <p:cNvSpPr/>
          <p:nvPr/>
        </p:nvSpPr>
        <p:spPr>
          <a:xfrm>
            <a:off x="3829532" y="3004723"/>
            <a:ext cx="12702" cy="14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2" name="Google Shape;7178;p41"/>
          <p:cNvSpPr/>
          <p:nvPr/>
        </p:nvSpPr>
        <p:spPr>
          <a:xfrm>
            <a:off x="3841289" y="2998950"/>
            <a:ext cx="12703" cy="2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3" name="Google Shape;7179;p41"/>
          <p:cNvSpPr/>
          <p:nvPr/>
        </p:nvSpPr>
        <p:spPr>
          <a:xfrm>
            <a:off x="4024824" y="298586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4" name="Google Shape;7183;p41"/>
          <p:cNvSpPr/>
          <p:nvPr/>
        </p:nvSpPr>
        <p:spPr>
          <a:xfrm>
            <a:off x="3852700" y="29964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5" name="Google Shape;7184;p41"/>
          <p:cNvSpPr/>
          <p:nvPr/>
        </p:nvSpPr>
        <p:spPr>
          <a:xfrm>
            <a:off x="3853662" y="3002800"/>
            <a:ext cx="12702" cy="22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6" name="Google Shape;7185;p41"/>
          <p:cNvSpPr/>
          <p:nvPr/>
        </p:nvSpPr>
        <p:spPr>
          <a:xfrm>
            <a:off x="3953662" y="29967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7" name="Google Shape;7186;p41"/>
          <p:cNvSpPr/>
          <p:nvPr/>
        </p:nvSpPr>
        <p:spPr>
          <a:xfrm>
            <a:off x="3852107" y="2988111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8" name="Google Shape;7187;p41"/>
          <p:cNvSpPr/>
          <p:nvPr/>
        </p:nvSpPr>
        <p:spPr>
          <a:xfrm>
            <a:off x="3950101" y="29932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0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09" name="Google Shape;7188;p41"/>
          <p:cNvSpPr/>
          <p:nvPr/>
        </p:nvSpPr>
        <p:spPr>
          <a:xfrm>
            <a:off x="3969699" y="298971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0" name="Google Shape;7190;p41"/>
          <p:cNvSpPr/>
          <p:nvPr/>
        </p:nvSpPr>
        <p:spPr>
          <a:xfrm>
            <a:off x="3981874" y="2986186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1" name="Google Shape;7191;p41"/>
          <p:cNvSpPr/>
          <p:nvPr/>
        </p:nvSpPr>
        <p:spPr>
          <a:xfrm>
            <a:off x="4028349" y="2987150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2" name="Google Shape;7192;p41"/>
          <p:cNvSpPr/>
          <p:nvPr/>
        </p:nvSpPr>
        <p:spPr>
          <a:xfrm>
            <a:off x="4039954" y="2984936"/>
            <a:ext cx="1270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3" name="Google Shape;7194;p41"/>
          <p:cNvSpPr/>
          <p:nvPr/>
        </p:nvSpPr>
        <p:spPr>
          <a:xfrm>
            <a:off x="3821345" y="298642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4" name="Google Shape;7197;p41"/>
          <p:cNvSpPr/>
          <p:nvPr/>
        </p:nvSpPr>
        <p:spPr>
          <a:xfrm>
            <a:off x="3917450" y="2987475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5" name="Google Shape;7198;p41"/>
          <p:cNvSpPr/>
          <p:nvPr/>
        </p:nvSpPr>
        <p:spPr>
          <a:xfrm>
            <a:off x="3895430" y="299388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6" name="Google Shape;7199;p41"/>
          <p:cNvSpPr/>
          <p:nvPr/>
        </p:nvSpPr>
        <p:spPr>
          <a:xfrm>
            <a:off x="3897900" y="2993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7" name="Google Shape;7201;p41"/>
          <p:cNvSpPr/>
          <p:nvPr/>
        </p:nvSpPr>
        <p:spPr>
          <a:xfrm>
            <a:off x="3754611" y="2984262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8" name="Google Shape;7202;p41"/>
          <p:cNvSpPr/>
          <p:nvPr/>
        </p:nvSpPr>
        <p:spPr>
          <a:xfrm>
            <a:off x="3919049" y="2996449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19" name="Google Shape;7203;p41"/>
          <p:cNvSpPr/>
          <p:nvPr/>
        </p:nvSpPr>
        <p:spPr>
          <a:xfrm>
            <a:off x="4120350" y="2997237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25" name="Google Shape;1346;p37"/>
          <p:cNvGrpSpPr/>
          <p:nvPr/>
        </p:nvGrpSpPr>
        <p:grpSpPr>
          <a:xfrm>
            <a:off x="5887409" y="1702874"/>
            <a:ext cx="1439292" cy="1359803"/>
            <a:chOff x="1" y="-3"/>
            <a:chExt cx="1439290" cy="1359801"/>
          </a:xfrm>
        </p:grpSpPr>
        <p:sp>
          <p:nvSpPr>
            <p:cNvPr id="2820" name="Google Shape;1347;p37"/>
            <p:cNvSpPr/>
            <p:nvPr/>
          </p:nvSpPr>
          <p:spPr>
            <a:xfrm rot="16044606">
              <a:off x="1275860" y="1124979"/>
              <a:ext cx="88116" cy="84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fill="norm" stroke="1" extrusionOk="0">
                  <a:moveTo>
                    <a:pt x="2991" y="0"/>
                  </a:moveTo>
                  <a:cubicBezTo>
                    <a:pt x="2020" y="0"/>
                    <a:pt x="1226" y="314"/>
                    <a:pt x="685" y="974"/>
                  </a:cubicBezTo>
                  <a:cubicBezTo>
                    <a:pt x="-1242" y="3434"/>
                    <a:pt x="1015" y="9822"/>
                    <a:pt x="5958" y="15319"/>
                  </a:cubicBezTo>
                  <a:cubicBezTo>
                    <a:pt x="9509" y="19272"/>
                    <a:pt x="13467" y="21600"/>
                    <a:pt x="16083" y="21600"/>
                  </a:cubicBezTo>
                  <a:cubicBezTo>
                    <a:pt x="17046" y="21600"/>
                    <a:pt x="17827" y="21286"/>
                    <a:pt x="18347" y="20626"/>
                  </a:cubicBezTo>
                  <a:cubicBezTo>
                    <a:pt x="20358" y="18175"/>
                    <a:pt x="18094" y="11786"/>
                    <a:pt x="13158" y="6182"/>
                  </a:cubicBezTo>
                  <a:cubicBezTo>
                    <a:pt x="9544" y="2303"/>
                    <a:pt x="5620" y="0"/>
                    <a:pt x="2991" y="0"/>
                  </a:cubicBezTo>
                  <a:close/>
                </a:path>
              </a:pathLst>
            </a:custGeom>
            <a:solidFill>
              <a:srgbClr val="FFB6D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1" name="Google Shape;1348;p37"/>
            <p:cNvSpPr/>
            <p:nvPr/>
          </p:nvSpPr>
          <p:spPr>
            <a:xfrm rot="16044606">
              <a:off x="1263178" y="1139101"/>
              <a:ext cx="88274" cy="8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9" h="21600" fill="norm" stroke="1" extrusionOk="0">
                  <a:moveTo>
                    <a:pt x="3034" y="0"/>
                  </a:moveTo>
                  <a:cubicBezTo>
                    <a:pt x="2054" y="0"/>
                    <a:pt x="1255" y="330"/>
                    <a:pt x="716" y="1013"/>
                  </a:cubicBezTo>
                  <a:cubicBezTo>
                    <a:pt x="-1287" y="3468"/>
                    <a:pt x="1052" y="9844"/>
                    <a:pt x="5969" y="15339"/>
                  </a:cubicBezTo>
                  <a:cubicBezTo>
                    <a:pt x="9506" y="19285"/>
                    <a:pt x="13449" y="21600"/>
                    <a:pt x="16062" y="21600"/>
                  </a:cubicBezTo>
                  <a:cubicBezTo>
                    <a:pt x="17014" y="21600"/>
                    <a:pt x="17799" y="21287"/>
                    <a:pt x="18310" y="20628"/>
                  </a:cubicBezTo>
                  <a:cubicBezTo>
                    <a:pt x="20313" y="18181"/>
                    <a:pt x="18058" y="11805"/>
                    <a:pt x="13141" y="6310"/>
                  </a:cubicBezTo>
                  <a:cubicBezTo>
                    <a:pt x="9611" y="2373"/>
                    <a:pt x="5675" y="0"/>
                    <a:pt x="30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2824" name="Google Shape;1349;p37"/>
            <p:cNvGrpSpPr/>
            <p:nvPr/>
          </p:nvGrpSpPr>
          <p:grpSpPr>
            <a:xfrm>
              <a:off x="1" y="-4"/>
              <a:ext cx="1439292" cy="1359803"/>
              <a:chOff x="1" y="-3"/>
              <a:chExt cx="1439290" cy="1359801"/>
            </a:xfrm>
          </p:grpSpPr>
          <p:sp>
            <p:nvSpPr>
              <p:cNvPr id="2822" name="Google Shape;1350;p37"/>
              <p:cNvSpPr/>
              <p:nvPr/>
            </p:nvSpPr>
            <p:spPr>
              <a:xfrm rot="16044606">
                <a:off x="83375" y="-11858"/>
                <a:ext cx="1285431" cy="13697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fill="norm" stroke="1" extrusionOk="0">
                    <a:moveTo>
                      <a:pt x="18969" y="1238"/>
                    </a:moveTo>
                    <a:lnTo>
                      <a:pt x="20299" y="2317"/>
                    </a:lnTo>
                    <a:lnTo>
                      <a:pt x="19277" y="5450"/>
                    </a:lnTo>
                    <a:lnTo>
                      <a:pt x="17728" y="5682"/>
                    </a:lnTo>
                    <a:lnTo>
                      <a:pt x="17638" y="3975"/>
                    </a:lnTo>
                    <a:cubicBezTo>
                      <a:pt x="17638" y="3957"/>
                      <a:pt x="17631" y="3945"/>
                      <a:pt x="17631" y="3926"/>
                    </a:cubicBezTo>
                    <a:cubicBezTo>
                      <a:pt x="17631" y="3920"/>
                      <a:pt x="17631" y="3914"/>
                      <a:pt x="17618" y="3902"/>
                    </a:cubicBezTo>
                    <a:cubicBezTo>
                      <a:pt x="17612" y="3884"/>
                      <a:pt x="17600" y="3865"/>
                      <a:pt x="17580" y="3853"/>
                    </a:cubicBezTo>
                    <a:cubicBezTo>
                      <a:pt x="17574" y="3841"/>
                      <a:pt x="17574" y="3841"/>
                      <a:pt x="17567" y="3841"/>
                    </a:cubicBezTo>
                    <a:cubicBezTo>
                      <a:pt x="17548" y="3835"/>
                      <a:pt x="17541" y="3817"/>
                      <a:pt x="17522" y="3817"/>
                    </a:cubicBezTo>
                    <a:cubicBezTo>
                      <a:pt x="17516" y="3811"/>
                      <a:pt x="17503" y="3811"/>
                      <a:pt x="17490" y="3811"/>
                    </a:cubicBezTo>
                    <a:cubicBezTo>
                      <a:pt x="17483" y="3811"/>
                      <a:pt x="17477" y="3804"/>
                      <a:pt x="17458" y="3804"/>
                    </a:cubicBezTo>
                    <a:lnTo>
                      <a:pt x="15626" y="3719"/>
                    </a:lnTo>
                    <a:lnTo>
                      <a:pt x="15844" y="2439"/>
                    </a:lnTo>
                    <a:lnTo>
                      <a:pt x="18969" y="1238"/>
                    </a:lnTo>
                    <a:close/>
                    <a:moveTo>
                      <a:pt x="15369" y="2878"/>
                    </a:moveTo>
                    <a:lnTo>
                      <a:pt x="15221" y="3804"/>
                    </a:lnTo>
                    <a:lnTo>
                      <a:pt x="1084" y="18076"/>
                    </a:lnTo>
                    <a:cubicBezTo>
                      <a:pt x="937" y="18064"/>
                      <a:pt x="808" y="18064"/>
                      <a:pt x="699" y="18064"/>
                    </a:cubicBezTo>
                    <a:lnTo>
                      <a:pt x="15369" y="2878"/>
                    </a:lnTo>
                    <a:close/>
                    <a:moveTo>
                      <a:pt x="15478" y="4073"/>
                    </a:moveTo>
                    <a:lnTo>
                      <a:pt x="17027" y="4140"/>
                    </a:lnTo>
                    <a:lnTo>
                      <a:pt x="2685" y="18625"/>
                    </a:lnTo>
                    <a:cubicBezTo>
                      <a:pt x="2299" y="18369"/>
                      <a:pt x="1901" y="18223"/>
                      <a:pt x="1541" y="18137"/>
                    </a:cubicBezTo>
                    <a:lnTo>
                      <a:pt x="15478" y="4073"/>
                    </a:lnTo>
                    <a:close/>
                    <a:moveTo>
                      <a:pt x="17284" y="4414"/>
                    </a:moveTo>
                    <a:lnTo>
                      <a:pt x="17355" y="5822"/>
                    </a:lnTo>
                    <a:lnTo>
                      <a:pt x="3649" y="19668"/>
                    </a:lnTo>
                    <a:cubicBezTo>
                      <a:pt x="3521" y="19418"/>
                      <a:pt x="3328" y="19167"/>
                      <a:pt x="3052" y="18917"/>
                    </a:cubicBezTo>
                    <a:cubicBezTo>
                      <a:pt x="3026" y="18893"/>
                      <a:pt x="3006" y="18881"/>
                      <a:pt x="2987" y="18863"/>
                    </a:cubicBezTo>
                    <a:lnTo>
                      <a:pt x="17284" y="4414"/>
                    </a:lnTo>
                    <a:close/>
                    <a:moveTo>
                      <a:pt x="18898" y="5871"/>
                    </a:moveTo>
                    <a:lnTo>
                      <a:pt x="3913" y="20783"/>
                    </a:lnTo>
                    <a:cubicBezTo>
                      <a:pt x="3913" y="20570"/>
                      <a:pt x="3887" y="20301"/>
                      <a:pt x="3797" y="20021"/>
                    </a:cubicBezTo>
                    <a:cubicBezTo>
                      <a:pt x="3817" y="20015"/>
                      <a:pt x="3829" y="20003"/>
                      <a:pt x="3842" y="19991"/>
                    </a:cubicBezTo>
                    <a:lnTo>
                      <a:pt x="17638" y="6054"/>
                    </a:lnTo>
                    <a:lnTo>
                      <a:pt x="18898" y="5871"/>
                    </a:lnTo>
                    <a:close/>
                    <a:moveTo>
                      <a:pt x="710" y="18421"/>
                    </a:moveTo>
                    <a:cubicBezTo>
                      <a:pt x="1216" y="18421"/>
                      <a:pt x="2059" y="18531"/>
                      <a:pt x="2782" y="19167"/>
                    </a:cubicBezTo>
                    <a:cubicBezTo>
                      <a:pt x="3714" y="20009"/>
                      <a:pt x="3540" y="20929"/>
                      <a:pt x="3469" y="21185"/>
                    </a:cubicBezTo>
                    <a:cubicBezTo>
                      <a:pt x="3401" y="21209"/>
                      <a:pt x="3286" y="21236"/>
                      <a:pt x="3128" y="21236"/>
                    </a:cubicBezTo>
                    <a:cubicBezTo>
                      <a:pt x="2765" y="21236"/>
                      <a:pt x="2178" y="21091"/>
                      <a:pt x="1438" y="20423"/>
                    </a:cubicBezTo>
                    <a:cubicBezTo>
                      <a:pt x="409" y="19503"/>
                      <a:pt x="371" y="18716"/>
                      <a:pt x="390" y="18436"/>
                    </a:cubicBezTo>
                    <a:cubicBezTo>
                      <a:pt x="468" y="18428"/>
                      <a:pt x="578" y="18421"/>
                      <a:pt x="710" y="18421"/>
                    </a:cubicBezTo>
                    <a:close/>
                    <a:moveTo>
                      <a:pt x="21179" y="0"/>
                    </a:moveTo>
                    <a:cubicBezTo>
                      <a:pt x="21157" y="0"/>
                      <a:pt x="21133" y="4"/>
                      <a:pt x="21109" y="12"/>
                    </a:cubicBezTo>
                    <a:lnTo>
                      <a:pt x="15587" y="2134"/>
                    </a:lnTo>
                    <a:cubicBezTo>
                      <a:pt x="15581" y="2134"/>
                      <a:pt x="15581" y="2146"/>
                      <a:pt x="15574" y="2146"/>
                    </a:cubicBezTo>
                    <a:cubicBezTo>
                      <a:pt x="15555" y="2152"/>
                      <a:pt x="15542" y="2158"/>
                      <a:pt x="15529" y="2177"/>
                    </a:cubicBezTo>
                    <a:cubicBezTo>
                      <a:pt x="15529" y="2177"/>
                      <a:pt x="15523" y="2183"/>
                      <a:pt x="15516" y="2183"/>
                    </a:cubicBezTo>
                    <a:lnTo>
                      <a:pt x="81" y="18155"/>
                    </a:lnTo>
                    <a:cubicBezTo>
                      <a:pt x="81" y="18155"/>
                      <a:pt x="81" y="18162"/>
                      <a:pt x="68" y="18162"/>
                    </a:cubicBezTo>
                    <a:cubicBezTo>
                      <a:pt x="55" y="18180"/>
                      <a:pt x="50" y="18198"/>
                      <a:pt x="37" y="18223"/>
                    </a:cubicBezTo>
                    <a:lnTo>
                      <a:pt x="30" y="18229"/>
                    </a:lnTo>
                    <a:lnTo>
                      <a:pt x="30" y="18247"/>
                    </a:lnTo>
                    <a:cubicBezTo>
                      <a:pt x="-2" y="18381"/>
                      <a:pt x="-208" y="19448"/>
                      <a:pt x="1161" y="20692"/>
                    </a:cubicBezTo>
                    <a:cubicBezTo>
                      <a:pt x="1991" y="21429"/>
                      <a:pt x="2685" y="21600"/>
                      <a:pt x="3135" y="21600"/>
                    </a:cubicBezTo>
                    <a:cubicBezTo>
                      <a:pt x="3476" y="21600"/>
                      <a:pt x="3682" y="21503"/>
                      <a:pt x="3701" y="21490"/>
                    </a:cubicBezTo>
                    <a:cubicBezTo>
                      <a:pt x="3701" y="21490"/>
                      <a:pt x="3714" y="21490"/>
                      <a:pt x="3714" y="21484"/>
                    </a:cubicBezTo>
                    <a:cubicBezTo>
                      <a:pt x="3720" y="21478"/>
                      <a:pt x="3739" y="21472"/>
                      <a:pt x="3746" y="21460"/>
                    </a:cubicBezTo>
                    <a:lnTo>
                      <a:pt x="3752" y="21454"/>
                    </a:lnTo>
                    <a:lnTo>
                      <a:pt x="19554" y="5731"/>
                    </a:lnTo>
                    <a:cubicBezTo>
                      <a:pt x="19554" y="5731"/>
                      <a:pt x="19554" y="5725"/>
                      <a:pt x="19560" y="5725"/>
                    </a:cubicBezTo>
                    <a:cubicBezTo>
                      <a:pt x="19566" y="5712"/>
                      <a:pt x="19573" y="5701"/>
                      <a:pt x="19586" y="5688"/>
                    </a:cubicBezTo>
                    <a:cubicBezTo>
                      <a:pt x="19586" y="5682"/>
                      <a:pt x="19592" y="5670"/>
                      <a:pt x="19598" y="5664"/>
                    </a:cubicBezTo>
                    <a:lnTo>
                      <a:pt x="21360" y="232"/>
                    </a:lnTo>
                    <a:cubicBezTo>
                      <a:pt x="21392" y="165"/>
                      <a:pt x="21367" y="92"/>
                      <a:pt x="21309" y="49"/>
                    </a:cubicBezTo>
                    <a:cubicBezTo>
                      <a:pt x="21270" y="16"/>
                      <a:pt x="21226" y="0"/>
                      <a:pt x="21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823" name="Google Shape;1351;p37"/>
              <p:cNvSpPr/>
              <p:nvPr/>
            </p:nvSpPr>
            <p:spPr>
              <a:xfrm rot="16044606">
                <a:off x="70581" y="2065"/>
                <a:ext cx="1285202" cy="1369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18980" y="1238"/>
                    </a:moveTo>
                    <a:lnTo>
                      <a:pt x="20304" y="2317"/>
                    </a:lnTo>
                    <a:lnTo>
                      <a:pt x="19281" y="5450"/>
                    </a:lnTo>
                    <a:lnTo>
                      <a:pt x="17732" y="5682"/>
                    </a:lnTo>
                    <a:lnTo>
                      <a:pt x="17642" y="3975"/>
                    </a:lnTo>
                    <a:cubicBezTo>
                      <a:pt x="17642" y="3957"/>
                      <a:pt x="17635" y="3944"/>
                      <a:pt x="17635" y="3926"/>
                    </a:cubicBezTo>
                    <a:cubicBezTo>
                      <a:pt x="17635" y="3920"/>
                      <a:pt x="17635" y="3914"/>
                      <a:pt x="17629" y="3902"/>
                    </a:cubicBezTo>
                    <a:cubicBezTo>
                      <a:pt x="17616" y="3877"/>
                      <a:pt x="17603" y="3865"/>
                      <a:pt x="17584" y="3853"/>
                    </a:cubicBezTo>
                    <a:cubicBezTo>
                      <a:pt x="17577" y="3840"/>
                      <a:pt x="17577" y="3840"/>
                      <a:pt x="17571" y="3840"/>
                    </a:cubicBezTo>
                    <a:cubicBezTo>
                      <a:pt x="17552" y="3835"/>
                      <a:pt x="17546" y="3816"/>
                      <a:pt x="17533" y="3816"/>
                    </a:cubicBezTo>
                    <a:cubicBezTo>
                      <a:pt x="17520" y="3810"/>
                      <a:pt x="17507" y="3810"/>
                      <a:pt x="17500" y="3810"/>
                    </a:cubicBezTo>
                    <a:cubicBezTo>
                      <a:pt x="17487" y="3810"/>
                      <a:pt x="17481" y="3804"/>
                      <a:pt x="17468" y="3804"/>
                    </a:cubicBezTo>
                    <a:lnTo>
                      <a:pt x="15635" y="3719"/>
                    </a:lnTo>
                    <a:lnTo>
                      <a:pt x="15848" y="2438"/>
                    </a:lnTo>
                    <a:lnTo>
                      <a:pt x="18980" y="1238"/>
                    </a:lnTo>
                    <a:close/>
                    <a:moveTo>
                      <a:pt x="15378" y="2877"/>
                    </a:moveTo>
                    <a:lnTo>
                      <a:pt x="15224" y="3804"/>
                    </a:lnTo>
                    <a:lnTo>
                      <a:pt x="1084" y="18076"/>
                    </a:lnTo>
                    <a:cubicBezTo>
                      <a:pt x="942" y="18064"/>
                      <a:pt x="814" y="18064"/>
                      <a:pt x="698" y="18064"/>
                    </a:cubicBezTo>
                    <a:lnTo>
                      <a:pt x="15378" y="2877"/>
                    </a:lnTo>
                    <a:close/>
                    <a:moveTo>
                      <a:pt x="15481" y="4072"/>
                    </a:moveTo>
                    <a:lnTo>
                      <a:pt x="17031" y="4139"/>
                    </a:lnTo>
                    <a:lnTo>
                      <a:pt x="2685" y="18625"/>
                    </a:lnTo>
                    <a:cubicBezTo>
                      <a:pt x="2299" y="18369"/>
                      <a:pt x="1907" y="18222"/>
                      <a:pt x="1540" y="18137"/>
                    </a:cubicBezTo>
                    <a:lnTo>
                      <a:pt x="15481" y="4072"/>
                    </a:lnTo>
                    <a:close/>
                    <a:moveTo>
                      <a:pt x="17282" y="4414"/>
                    </a:moveTo>
                    <a:lnTo>
                      <a:pt x="17352" y="5822"/>
                    </a:lnTo>
                    <a:lnTo>
                      <a:pt x="3643" y="19674"/>
                    </a:lnTo>
                    <a:cubicBezTo>
                      <a:pt x="3514" y="19418"/>
                      <a:pt x="3322" y="19168"/>
                      <a:pt x="3045" y="18918"/>
                    </a:cubicBezTo>
                    <a:cubicBezTo>
                      <a:pt x="3019" y="18893"/>
                      <a:pt x="3000" y="18881"/>
                      <a:pt x="2981" y="18863"/>
                    </a:cubicBezTo>
                    <a:lnTo>
                      <a:pt x="17282" y="4414"/>
                    </a:lnTo>
                    <a:close/>
                    <a:moveTo>
                      <a:pt x="18896" y="5871"/>
                    </a:moveTo>
                    <a:lnTo>
                      <a:pt x="3900" y="20789"/>
                    </a:lnTo>
                    <a:cubicBezTo>
                      <a:pt x="3913" y="20570"/>
                      <a:pt x="3888" y="20301"/>
                      <a:pt x="3791" y="20021"/>
                    </a:cubicBezTo>
                    <a:cubicBezTo>
                      <a:pt x="3810" y="20015"/>
                      <a:pt x="3823" y="20009"/>
                      <a:pt x="3836" y="19991"/>
                    </a:cubicBezTo>
                    <a:lnTo>
                      <a:pt x="17635" y="6054"/>
                    </a:lnTo>
                    <a:lnTo>
                      <a:pt x="18896" y="5871"/>
                    </a:lnTo>
                    <a:close/>
                    <a:moveTo>
                      <a:pt x="713" y="18420"/>
                    </a:moveTo>
                    <a:cubicBezTo>
                      <a:pt x="1220" y="18420"/>
                      <a:pt x="2057" y="18530"/>
                      <a:pt x="2775" y="19168"/>
                    </a:cubicBezTo>
                    <a:cubicBezTo>
                      <a:pt x="3707" y="20009"/>
                      <a:pt x="3534" y="20930"/>
                      <a:pt x="3463" y="21186"/>
                    </a:cubicBezTo>
                    <a:cubicBezTo>
                      <a:pt x="3397" y="21209"/>
                      <a:pt x="3282" y="21237"/>
                      <a:pt x="3125" y="21237"/>
                    </a:cubicBezTo>
                    <a:cubicBezTo>
                      <a:pt x="2761" y="21237"/>
                      <a:pt x="2171" y="21092"/>
                      <a:pt x="1431" y="20423"/>
                    </a:cubicBezTo>
                    <a:cubicBezTo>
                      <a:pt x="402" y="19503"/>
                      <a:pt x="363" y="18717"/>
                      <a:pt x="383" y="18436"/>
                    </a:cubicBezTo>
                    <a:cubicBezTo>
                      <a:pt x="462" y="18428"/>
                      <a:pt x="576" y="18420"/>
                      <a:pt x="713" y="18420"/>
                    </a:cubicBezTo>
                    <a:close/>
                    <a:moveTo>
                      <a:pt x="21186" y="0"/>
                    </a:moveTo>
                    <a:cubicBezTo>
                      <a:pt x="21162" y="0"/>
                      <a:pt x="21138" y="4"/>
                      <a:pt x="21114" y="12"/>
                    </a:cubicBezTo>
                    <a:lnTo>
                      <a:pt x="15591" y="2134"/>
                    </a:lnTo>
                    <a:cubicBezTo>
                      <a:pt x="15584" y="2134"/>
                      <a:pt x="15584" y="2146"/>
                      <a:pt x="15578" y="2146"/>
                    </a:cubicBezTo>
                    <a:cubicBezTo>
                      <a:pt x="15565" y="2152"/>
                      <a:pt x="15546" y="2158"/>
                      <a:pt x="15539" y="2176"/>
                    </a:cubicBezTo>
                    <a:cubicBezTo>
                      <a:pt x="15539" y="2176"/>
                      <a:pt x="15526" y="2182"/>
                      <a:pt x="15520" y="2182"/>
                    </a:cubicBezTo>
                    <a:lnTo>
                      <a:pt x="80" y="18155"/>
                    </a:lnTo>
                    <a:cubicBezTo>
                      <a:pt x="80" y="18155"/>
                      <a:pt x="80" y="18162"/>
                      <a:pt x="74" y="18162"/>
                    </a:cubicBezTo>
                    <a:cubicBezTo>
                      <a:pt x="55" y="18180"/>
                      <a:pt x="49" y="18198"/>
                      <a:pt x="42" y="18222"/>
                    </a:cubicBezTo>
                    <a:lnTo>
                      <a:pt x="29" y="18229"/>
                    </a:lnTo>
                    <a:lnTo>
                      <a:pt x="29" y="18247"/>
                    </a:lnTo>
                    <a:cubicBezTo>
                      <a:pt x="-3" y="18381"/>
                      <a:pt x="-209" y="19448"/>
                      <a:pt x="1167" y="20692"/>
                    </a:cubicBezTo>
                    <a:cubicBezTo>
                      <a:pt x="1990" y="21429"/>
                      <a:pt x="2685" y="21600"/>
                      <a:pt x="3135" y="21600"/>
                    </a:cubicBezTo>
                    <a:cubicBezTo>
                      <a:pt x="3482" y="21600"/>
                      <a:pt x="3682" y="21503"/>
                      <a:pt x="3707" y="21490"/>
                    </a:cubicBezTo>
                    <a:cubicBezTo>
                      <a:pt x="3707" y="21490"/>
                      <a:pt x="3714" y="21490"/>
                      <a:pt x="3714" y="21484"/>
                    </a:cubicBezTo>
                    <a:cubicBezTo>
                      <a:pt x="3720" y="21478"/>
                      <a:pt x="3740" y="21472"/>
                      <a:pt x="3746" y="21460"/>
                    </a:cubicBezTo>
                    <a:lnTo>
                      <a:pt x="3752" y="21454"/>
                    </a:lnTo>
                    <a:lnTo>
                      <a:pt x="19558" y="5730"/>
                    </a:lnTo>
                    <a:cubicBezTo>
                      <a:pt x="19558" y="5730"/>
                      <a:pt x="19558" y="5724"/>
                      <a:pt x="19564" y="5724"/>
                    </a:cubicBezTo>
                    <a:cubicBezTo>
                      <a:pt x="19571" y="5712"/>
                      <a:pt x="19584" y="5700"/>
                      <a:pt x="19590" y="5688"/>
                    </a:cubicBezTo>
                    <a:cubicBezTo>
                      <a:pt x="19590" y="5682"/>
                      <a:pt x="19597" y="5669"/>
                      <a:pt x="19603" y="5663"/>
                    </a:cubicBezTo>
                    <a:lnTo>
                      <a:pt x="21365" y="231"/>
                    </a:lnTo>
                    <a:cubicBezTo>
                      <a:pt x="21391" y="171"/>
                      <a:pt x="21365" y="91"/>
                      <a:pt x="21314" y="49"/>
                    </a:cubicBezTo>
                    <a:cubicBezTo>
                      <a:pt x="21279" y="16"/>
                      <a:pt x="21234" y="0"/>
                      <a:pt x="211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rtl="0">
                  <a:defRPr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pic>
        <p:nvPicPr>
          <p:cNvPr id="2826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9172" y="2881365"/>
            <a:ext cx="601757" cy="587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27" name="مربع نص 118"/>
          <p:cNvSpPr txBox="1"/>
          <p:nvPr/>
        </p:nvSpPr>
        <p:spPr>
          <a:xfrm>
            <a:off x="7184235" y="2481004"/>
            <a:ext cx="1525749" cy="31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sp>
        <p:nvSpPr>
          <p:cNvPr id="2828" name="مربع نص 119"/>
          <p:cNvSpPr txBox="1"/>
          <p:nvPr/>
        </p:nvSpPr>
        <p:spPr>
          <a:xfrm>
            <a:off x="5564506" y="3366223"/>
            <a:ext cx="1272943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2829" name="مربع نص 124"/>
          <p:cNvSpPr txBox="1"/>
          <p:nvPr/>
        </p:nvSpPr>
        <p:spPr>
          <a:xfrm>
            <a:off x="4098668" y="3410938"/>
            <a:ext cx="93487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العدسة</a:t>
            </a:r>
          </a:p>
        </p:txBody>
      </p:sp>
      <p:sp>
        <p:nvSpPr>
          <p:cNvPr id="2830" name="مربع نص 126"/>
          <p:cNvSpPr txBox="1"/>
          <p:nvPr/>
        </p:nvSpPr>
        <p:spPr>
          <a:xfrm>
            <a:off x="2683586" y="3384692"/>
            <a:ext cx="934876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16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التحفيز</a:t>
            </a:r>
          </a:p>
        </p:txBody>
      </p:sp>
      <p:pic>
        <p:nvPicPr>
          <p:cNvPr id="2831" name="صورة 135" descr="صورة 1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2862" y="3795588"/>
            <a:ext cx="774261" cy="79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2" name="صورة 8" descr="صورة 8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3672" y="3795588"/>
            <a:ext cx="695006" cy="74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3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4571" y="3723244"/>
            <a:ext cx="640960" cy="707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4" name="صورة 86" descr="صورة 86"/>
          <p:cNvPicPr>
            <a:picLocks noChangeAspect="1"/>
          </p:cNvPicPr>
          <p:nvPr/>
        </p:nvPicPr>
        <p:blipFill>
          <a:blip r:embed="rId8">
            <a:extLst/>
          </a:blip>
          <a:srcRect l="18385" t="0" r="18385" b="0"/>
          <a:stretch>
            <a:fillRect/>
          </a:stretch>
        </p:blipFill>
        <p:spPr>
          <a:xfrm>
            <a:off x="1460238" y="682579"/>
            <a:ext cx="1287525" cy="854122"/>
          </a:xfrm>
          <a:prstGeom prst="rect">
            <a:avLst/>
          </a:prstGeom>
          <a:ln w="12700">
            <a:miter lim="400000"/>
          </a:ln>
        </p:spPr>
      </p:pic>
      <p:sp>
        <p:nvSpPr>
          <p:cNvPr id="2835" name="مستطيل 84"/>
          <p:cNvSpPr txBox="1"/>
          <p:nvPr/>
        </p:nvSpPr>
        <p:spPr>
          <a:xfrm>
            <a:off x="1609912" y="1600145"/>
            <a:ext cx="4627777" cy="61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3200">
                <a:blipFill rotWithShape="1">
                  <a:blip r:embed="rId9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lvl1pPr>
          </a:lstStyle>
          <a:p>
            <a:pPr rtl="0">
              <a:defRPr/>
            </a:pPr>
            <a:r>
              <a:t>استراتيجية حل المسألة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7555;p51"/>
          <p:cNvSpPr/>
          <p:nvPr/>
        </p:nvSpPr>
        <p:spPr>
          <a:xfrm>
            <a:off x="2483149" y="985932"/>
            <a:ext cx="4180577" cy="3273622"/>
          </a:xfrm>
          <a:prstGeom prst="rect">
            <a:avLst/>
          </a:prstGeom>
          <a:solidFill>
            <a:srgbClr val="FFD400">
              <a:alpha val="1726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2877" name="Google Shape;7559;p51"/>
          <p:cNvGrpSpPr/>
          <p:nvPr/>
        </p:nvGrpSpPr>
        <p:grpSpPr>
          <a:xfrm>
            <a:off x="3042210" y="3889934"/>
            <a:ext cx="3550039" cy="172302"/>
            <a:chOff x="-18" y="1"/>
            <a:chExt cx="3550038" cy="172301"/>
          </a:xfrm>
        </p:grpSpPr>
        <p:sp>
          <p:nvSpPr>
            <p:cNvPr id="2838" name="Google Shape;7560;p51"/>
            <p:cNvSpPr/>
            <p:nvPr/>
          </p:nvSpPr>
          <p:spPr>
            <a:xfrm>
              <a:off x="1304547" y="1"/>
              <a:ext cx="1558363" cy="1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3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39" name="Google Shape;7561;p51"/>
            <p:cNvSpPr/>
            <p:nvPr/>
          </p:nvSpPr>
          <p:spPr>
            <a:xfrm>
              <a:off x="357512" y="3917"/>
              <a:ext cx="1300464" cy="159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3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0" name="Google Shape;7562;p51"/>
            <p:cNvSpPr/>
            <p:nvPr/>
          </p:nvSpPr>
          <p:spPr>
            <a:xfrm>
              <a:off x="2675969" y="7216"/>
              <a:ext cx="874051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1" name="Google Shape;7563;p51"/>
            <p:cNvSpPr/>
            <p:nvPr/>
          </p:nvSpPr>
          <p:spPr>
            <a:xfrm>
              <a:off x="-19" y="9016"/>
              <a:ext cx="675066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8" y="449"/>
                  </a:moveTo>
                  <a:cubicBezTo>
                    <a:pt x="11578" y="807"/>
                    <a:pt x="11628" y="1233"/>
                    <a:pt x="11679" y="1591"/>
                  </a:cubicBezTo>
                  <a:cubicBezTo>
                    <a:pt x="12136" y="3588"/>
                    <a:pt x="12085" y="5370"/>
                    <a:pt x="11426" y="6937"/>
                  </a:cubicBezTo>
                  <a:cubicBezTo>
                    <a:pt x="12085" y="8505"/>
                    <a:pt x="12543" y="10716"/>
                    <a:pt x="13609" y="10358"/>
                  </a:cubicBezTo>
                  <a:cubicBezTo>
                    <a:pt x="13584" y="9149"/>
                    <a:pt x="12973" y="8505"/>
                    <a:pt x="13177" y="7009"/>
                  </a:cubicBezTo>
                  <a:cubicBezTo>
                    <a:pt x="13329" y="5939"/>
                    <a:pt x="13533" y="4797"/>
                    <a:pt x="13380" y="3588"/>
                  </a:cubicBezTo>
                  <a:cubicBezTo>
                    <a:pt x="13354" y="3230"/>
                    <a:pt x="13456" y="3015"/>
                    <a:pt x="13558" y="2944"/>
                  </a:cubicBezTo>
                  <a:cubicBezTo>
                    <a:pt x="13963" y="2518"/>
                    <a:pt x="14319" y="3727"/>
                    <a:pt x="14725" y="3230"/>
                  </a:cubicBezTo>
                  <a:cubicBezTo>
                    <a:pt x="15182" y="2661"/>
                    <a:pt x="15233" y="4014"/>
                    <a:pt x="15487" y="4443"/>
                  </a:cubicBezTo>
                  <a:cubicBezTo>
                    <a:pt x="16375" y="5939"/>
                    <a:pt x="16807" y="9360"/>
                    <a:pt x="18152" y="9220"/>
                  </a:cubicBezTo>
                  <a:cubicBezTo>
                    <a:pt x="18127" y="7578"/>
                    <a:pt x="18178" y="5939"/>
                    <a:pt x="18304" y="4371"/>
                  </a:cubicBezTo>
                  <a:cubicBezTo>
                    <a:pt x="18355" y="3302"/>
                    <a:pt x="18533" y="2589"/>
                    <a:pt x="18863" y="2518"/>
                  </a:cubicBezTo>
                  <a:cubicBezTo>
                    <a:pt x="19167" y="2375"/>
                    <a:pt x="19294" y="3302"/>
                    <a:pt x="19319" y="4157"/>
                  </a:cubicBezTo>
                  <a:cubicBezTo>
                    <a:pt x="19345" y="5513"/>
                    <a:pt x="19878" y="6580"/>
                    <a:pt x="19599" y="8150"/>
                  </a:cubicBezTo>
                  <a:cubicBezTo>
                    <a:pt x="19548" y="8505"/>
                    <a:pt x="19649" y="9006"/>
                    <a:pt x="19776" y="9149"/>
                  </a:cubicBezTo>
                  <a:cubicBezTo>
                    <a:pt x="20234" y="9789"/>
                    <a:pt x="20309" y="11214"/>
                    <a:pt x="20513" y="12141"/>
                  </a:cubicBezTo>
                  <a:cubicBezTo>
                    <a:pt x="20613" y="12141"/>
                    <a:pt x="20664" y="12141"/>
                    <a:pt x="20690" y="12141"/>
                  </a:cubicBezTo>
                  <a:cubicBezTo>
                    <a:pt x="20919" y="11715"/>
                    <a:pt x="20690" y="10358"/>
                    <a:pt x="21147" y="10430"/>
                  </a:cubicBezTo>
                  <a:cubicBezTo>
                    <a:pt x="21426" y="10502"/>
                    <a:pt x="21579" y="12212"/>
                    <a:pt x="21401" y="13354"/>
                  </a:cubicBezTo>
                  <a:cubicBezTo>
                    <a:pt x="21198" y="14280"/>
                    <a:pt x="20919" y="15064"/>
                    <a:pt x="20564" y="15637"/>
                  </a:cubicBezTo>
                  <a:cubicBezTo>
                    <a:pt x="20183" y="16349"/>
                    <a:pt x="19751" y="17061"/>
                    <a:pt x="19751" y="18560"/>
                  </a:cubicBezTo>
                  <a:cubicBezTo>
                    <a:pt x="19751" y="19913"/>
                    <a:pt x="19116" y="19559"/>
                    <a:pt x="19116" y="20697"/>
                  </a:cubicBezTo>
                  <a:cubicBezTo>
                    <a:pt x="18837" y="20983"/>
                    <a:pt x="18533" y="21055"/>
                    <a:pt x="18254" y="20840"/>
                  </a:cubicBezTo>
                  <a:cubicBezTo>
                    <a:pt x="18254" y="19770"/>
                    <a:pt x="18254" y="18628"/>
                    <a:pt x="18203" y="17562"/>
                  </a:cubicBezTo>
                  <a:cubicBezTo>
                    <a:pt x="18178" y="17133"/>
                    <a:pt x="18025" y="16775"/>
                    <a:pt x="17873" y="16918"/>
                  </a:cubicBezTo>
                  <a:cubicBezTo>
                    <a:pt x="17720" y="16918"/>
                    <a:pt x="17644" y="17276"/>
                    <a:pt x="17618" y="17702"/>
                  </a:cubicBezTo>
                  <a:cubicBezTo>
                    <a:pt x="17518" y="18489"/>
                    <a:pt x="17797" y="19201"/>
                    <a:pt x="17669" y="20056"/>
                  </a:cubicBezTo>
                  <a:cubicBezTo>
                    <a:pt x="17314" y="20554"/>
                    <a:pt x="16883" y="20414"/>
                    <a:pt x="16579" y="19698"/>
                  </a:cubicBezTo>
                  <a:cubicBezTo>
                    <a:pt x="16019" y="18771"/>
                    <a:pt x="16121" y="20128"/>
                    <a:pt x="16096" y="20983"/>
                  </a:cubicBezTo>
                  <a:lnTo>
                    <a:pt x="15664" y="20983"/>
                  </a:lnTo>
                  <a:cubicBezTo>
                    <a:pt x="15613" y="19913"/>
                    <a:pt x="15766" y="18771"/>
                    <a:pt x="15487" y="17562"/>
                  </a:cubicBezTo>
                  <a:cubicBezTo>
                    <a:pt x="14751" y="20056"/>
                    <a:pt x="13786" y="18986"/>
                    <a:pt x="12898" y="19201"/>
                  </a:cubicBezTo>
                  <a:cubicBezTo>
                    <a:pt x="12771" y="19201"/>
                    <a:pt x="12619" y="19058"/>
                    <a:pt x="12517" y="18771"/>
                  </a:cubicBezTo>
                  <a:cubicBezTo>
                    <a:pt x="11908" y="17419"/>
                    <a:pt x="11857" y="17490"/>
                    <a:pt x="11527" y="19201"/>
                  </a:cubicBezTo>
                  <a:cubicBezTo>
                    <a:pt x="11451" y="19698"/>
                    <a:pt x="11451" y="20414"/>
                    <a:pt x="11198" y="20554"/>
                  </a:cubicBezTo>
                  <a:cubicBezTo>
                    <a:pt x="10740" y="19416"/>
                    <a:pt x="10715" y="19344"/>
                    <a:pt x="10182" y="20056"/>
                  </a:cubicBezTo>
                  <a:cubicBezTo>
                    <a:pt x="9903" y="20485"/>
                    <a:pt x="9725" y="20056"/>
                    <a:pt x="9497" y="19841"/>
                  </a:cubicBezTo>
                  <a:cubicBezTo>
                    <a:pt x="8913" y="19129"/>
                    <a:pt x="8177" y="19841"/>
                    <a:pt x="7694" y="21480"/>
                  </a:cubicBezTo>
                  <a:lnTo>
                    <a:pt x="6172" y="21552"/>
                  </a:lnTo>
                  <a:cubicBezTo>
                    <a:pt x="5740" y="20554"/>
                    <a:pt x="5156" y="21198"/>
                    <a:pt x="4674" y="20697"/>
                  </a:cubicBezTo>
                  <a:cubicBezTo>
                    <a:pt x="4547" y="20554"/>
                    <a:pt x="4496" y="21198"/>
                    <a:pt x="4471" y="21552"/>
                  </a:cubicBezTo>
                  <a:lnTo>
                    <a:pt x="4039" y="21552"/>
                  </a:lnTo>
                  <a:cubicBezTo>
                    <a:pt x="3862" y="19985"/>
                    <a:pt x="3532" y="20271"/>
                    <a:pt x="3177" y="20983"/>
                  </a:cubicBezTo>
                  <a:cubicBezTo>
                    <a:pt x="2796" y="20983"/>
                    <a:pt x="2415" y="20625"/>
                    <a:pt x="2085" y="19985"/>
                  </a:cubicBezTo>
                  <a:cubicBezTo>
                    <a:pt x="2289" y="17419"/>
                    <a:pt x="2161" y="16635"/>
                    <a:pt x="1299" y="15780"/>
                  </a:cubicBezTo>
                  <a:cubicBezTo>
                    <a:pt x="1146" y="15637"/>
                    <a:pt x="969" y="15637"/>
                    <a:pt x="791" y="15637"/>
                  </a:cubicBezTo>
                  <a:cubicBezTo>
                    <a:pt x="714" y="15422"/>
                    <a:pt x="663" y="15207"/>
                    <a:pt x="588" y="15064"/>
                  </a:cubicBezTo>
                  <a:cubicBezTo>
                    <a:pt x="791" y="14137"/>
                    <a:pt x="816" y="12999"/>
                    <a:pt x="1070" y="12072"/>
                  </a:cubicBezTo>
                  <a:cubicBezTo>
                    <a:pt x="1323" y="11146"/>
                    <a:pt x="1323" y="9933"/>
                    <a:pt x="1095" y="9006"/>
                  </a:cubicBezTo>
                  <a:cubicBezTo>
                    <a:pt x="892" y="8150"/>
                    <a:pt x="663" y="6937"/>
                    <a:pt x="182" y="8079"/>
                  </a:cubicBezTo>
                  <a:cubicBezTo>
                    <a:pt x="131" y="8222"/>
                    <a:pt x="-21" y="7864"/>
                    <a:pt x="3" y="7578"/>
                  </a:cubicBezTo>
                  <a:cubicBezTo>
                    <a:pt x="3" y="7224"/>
                    <a:pt x="54" y="6866"/>
                    <a:pt x="105" y="6794"/>
                  </a:cubicBezTo>
                  <a:cubicBezTo>
                    <a:pt x="639" y="6082"/>
                    <a:pt x="1222" y="5581"/>
                    <a:pt x="1831" y="5370"/>
                  </a:cubicBezTo>
                  <a:cubicBezTo>
                    <a:pt x="2085" y="5370"/>
                    <a:pt x="2389" y="5227"/>
                    <a:pt x="2415" y="4371"/>
                  </a:cubicBezTo>
                  <a:cubicBezTo>
                    <a:pt x="2466" y="3302"/>
                    <a:pt x="2059" y="3727"/>
                    <a:pt x="1882" y="3373"/>
                  </a:cubicBezTo>
                  <a:cubicBezTo>
                    <a:pt x="1831" y="3230"/>
                    <a:pt x="1806" y="3015"/>
                    <a:pt x="1780" y="2872"/>
                  </a:cubicBezTo>
                  <a:cubicBezTo>
                    <a:pt x="1882" y="2160"/>
                    <a:pt x="2338" y="2303"/>
                    <a:pt x="2314" y="1305"/>
                  </a:cubicBezTo>
                  <a:lnTo>
                    <a:pt x="2949" y="1162"/>
                  </a:lnTo>
                  <a:cubicBezTo>
                    <a:pt x="3279" y="2303"/>
                    <a:pt x="3938" y="1233"/>
                    <a:pt x="4243" y="2801"/>
                  </a:cubicBezTo>
                  <a:cubicBezTo>
                    <a:pt x="4471" y="3942"/>
                    <a:pt x="4775" y="3727"/>
                    <a:pt x="4877" y="2375"/>
                  </a:cubicBezTo>
                  <a:cubicBezTo>
                    <a:pt x="4954" y="1806"/>
                    <a:pt x="5029" y="1305"/>
                    <a:pt x="5080" y="736"/>
                  </a:cubicBezTo>
                  <a:cubicBezTo>
                    <a:pt x="5512" y="449"/>
                    <a:pt x="5944" y="449"/>
                    <a:pt x="6374" y="664"/>
                  </a:cubicBezTo>
                  <a:cubicBezTo>
                    <a:pt x="6502" y="2446"/>
                    <a:pt x="6502" y="2446"/>
                    <a:pt x="6959" y="1591"/>
                  </a:cubicBezTo>
                  <a:lnTo>
                    <a:pt x="7238" y="1162"/>
                  </a:lnTo>
                  <a:lnTo>
                    <a:pt x="7669" y="1162"/>
                  </a:lnTo>
                  <a:cubicBezTo>
                    <a:pt x="7796" y="2375"/>
                    <a:pt x="7872" y="3588"/>
                    <a:pt x="7441" y="4586"/>
                  </a:cubicBezTo>
                  <a:cubicBezTo>
                    <a:pt x="7162" y="5227"/>
                    <a:pt x="7136" y="6368"/>
                    <a:pt x="7364" y="7080"/>
                  </a:cubicBezTo>
                  <a:cubicBezTo>
                    <a:pt x="7543" y="7864"/>
                    <a:pt x="7771" y="8505"/>
                    <a:pt x="8151" y="8222"/>
                  </a:cubicBezTo>
                  <a:cubicBezTo>
                    <a:pt x="8659" y="7864"/>
                    <a:pt x="9318" y="9575"/>
                    <a:pt x="9674" y="7367"/>
                  </a:cubicBezTo>
                  <a:cubicBezTo>
                    <a:pt x="9674" y="7295"/>
                    <a:pt x="9878" y="7435"/>
                    <a:pt x="9978" y="7435"/>
                  </a:cubicBezTo>
                  <a:cubicBezTo>
                    <a:pt x="10359" y="7435"/>
                    <a:pt x="11223" y="5298"/>
                    <a:pt x="11274" y="4300"/>
                  </a:cubicBezTo>
                  <a:cubicBezTo>
                    <a:pt x="11298" y="3871"/>
                    <a:pt x="11274" y="3302"/>
                    <a:pt x="11147" y="3230"/>
                  </a:cubicBezTo>
                  <a:cubicBezTo>
                    <a:pt x="10308" y="3015"/>
                    <a:pt x="10638" y="1448"/>
                    <a:pt x="10689" y="235"/>
                  </a:cubicBezTo>
                  <a:cubicBezTo>
                    <a:pt x="10968" y="-48"/>
                    <a:pt x="11248" y="-48"/>
                    <a:pt x="11527" y="92"/>
                  </a:cubicBezTo>
                  <a:cubicBezTo>
                    <a:pt x="11553" y="235"/>
                    <a:pt x="11553" y="306"/>
                    <a:pt x="11578" y="449"/>
                  </a:cubicBezTo>
                  <a:close/>
                  <a:moveTo>
                    <a:pt x="14903" y="8150"/>
                  </a:moveTo>
                  <a:cubicBezTo>
                    <a:pt x="14953" y="8079"/>
                    <a:pt x="15106" y="8007"/>
                    <a:pt x="15106" y="7864"/>
                  </a:cubicBezTo>
                  <a:cubicBezTo>
                    <a:pt x="15182" y="7367"/>
                    <a:pt x="15055" y="7152"/>
                    <a:pt x="14903" y="7152"/>
                  </a:cubicBezTo>
                  <a:cubicBezTo>
                    <a:pt x="14802" y="7152"/>
                    <a:pt x="14700" y="7295"/>
                    <a:pt x="14700" y="7649"/>
                  </a:cubicBezTo>
                  <a:cubicBezTo>
                    <a:pt x="14674" y="7936"/>
                    <a:pt x="14751" y="8150"/>
                    <a:pt x="14903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2" name="Google Shape;7564;p51"/>
            <p:cNvSpPr/>
            <p:nvPr/>
          </p:nvSpPr>
          <p:spPr>
            <a:xfrm>
              <a:off x="1722604" y="119271"/>
              <a:ext cx="501031" cy="3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3" name="Google Shape;7565;p51"/>
            <p:cNvSpPr/>
            <p:nvPr/>
          </p:nvSpPr>
          <p:spPr>
            <a:xfrm>
              <a:off x="227682" y="7843"/>
              <a:ext cx="127709" cy="6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4" name="Google Shape;7566;p51"/>
            <p:cNvSpPr/>
            <p:nvPr/>
          </p:nvSpPr>
          <p:spPr>
            <a:xfrm>
              <a:off x="241826" y="137336"/>
              <a:ext cx="250516" cy="30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5" name="Google Shape;7567;p51"/>
            <p:cNvSpPr/>
            <p:nvPr/>
          </p:nvSpPr>
          <p:spPr>
            <a:xfrm>
              <a:off x="1127433" y="8063"/>
              <a:ext cx="135630" cy="30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6" name="Google Shape;7568;p51"/>
            <p:cNvSpPr/>
            <p:nvPr/>
          </p:nvSpPr>
          <p:spPr>
            <a:xfrm>
              <a:off x="1155344" y="137179"/>
              <a:ext cx="121255" cy="24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7" name="Google Shape;7569;p51"/>
            <p:cNvSpPr/>
            <p:nvPr/>
          </p:nvSpPr>
          <p:spPr>
            <a:xfrm>
              <a:off x="2527567" y="127067"/>
              <a:ext cx="148404" cy="15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8" name="Google Shape;7570;p51"/>
            <p:cNvSpPr/>
            <p:nvPr/>
          </p:nvSpPr>
          <p:spPr>
            <a:xfrm>
              <a:off x="1012509" y="7535"/>
              <a:ext cx="71839" cy="30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90" fill="norm" stroke="1" extrusionOk="0">
                  <a:moveTo>
                    <a:pt x="11" y="3287"/>
                  </a:moveTo>
                  <a:lnTo>
                    <a:pt x="11" y="774"/>
                  </a:lnTo>
                  <a:cubicBezTo>
                    <a:pt x="3324" y="-310"/>
                    <a:pt x="6886" y="-310"/>
                    <a:pt x="10210" y="1119"/>
                  </a:cubicBezTo>
                  <a:cubicBezTo>
                    <a:pt x="12116" y="9776"/>
                    <a:pt x="16858" y="4733"/>
                    <a:pt x="20182" y="6161"/>
                  </a:cubicBezTo>
                  <a:cubicBezTo>
                    <a:pt x="20658" y="10481"/>
                    <a:pt x="20897" y="14819"/>
                    <a:pt x="21373" y="21290"/>
                  </a:cubicBezTo>
                  <a:cubicBezTo>
                    <a:pt x="17573" y="16970"/>
                    <a:pt x="12819" y="14819"/>
                    <a:pt x="8077" y="15163"/>
                  </a:cubicBezTo>
                  <a:cubicBezTo>
                    <a:pt x="3562" y="15163"/>
                    <a:pt x="-227" y="11927"/>
                    <a:pt x="11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49" name="Google Shape;7571;p51"/>
            <p:cNvSpPr/>
            <p:nvPr/>
          </p:nvSpPr>
          <p:spPr>
            <a:xfrm>
              <a:off x="505914" y="132863"/>
              <a:ext cx="67835" cy="3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4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0" name="Google Shape;7572;p51"/>
            <p:cNvSpPr/>
            <p:nvPr/>
          </p:nvSpPr>
          <p:spPr>
            <a:xfrm>
              <a:off x="93462" y="12301"/>
              <a:ext cx="67797" cy="2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1" name="Google Shape;7573;p51"/>
            <p:cNvSpPr/>
            <p:nvPr/>
          </p:nvSpPr>
          <p:spPr>
            <a:xfrm>
              <a:off x="2344887" y="129661"/>
              <a:ext cx="949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2" name="Google Shape;7574;p51"/>
            <p:cNvSpPr/>
            <p:nvPr/>
          </p:nvSpPr>
          <p:spPr>
            <a:xfrm>
              <a:off x="708575" y="140498"/>
              <a:ext cx="54223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3" name="Google Shape;7575;p51"/>
            <p:cNvSpPr/>
            <p:nvPr/>
          </p:nvSpPr>
          <p:spPr>
            <a:xfrm>
              <a:off x="951882" y="146940"/>
              <a:ext cx="54261" cy="1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4" name="Google Shape;7576;p51"/>
            <p:cNvSpPr/>
            <p:nvPr/>
          </p:nvSpPr>
          <p:spPr>
            <a:xfrm>
              <a:off x="140514" y="159600"/>
              <a:ext cx="5426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6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5" name="Google Shape;7577;p51"/>
            <p:cNvSpPr/>
            <p:nvPr/>
          </p:nvSpPr>
          <p:spPr>
            <a:xfrm>
              <a:off x="1676314" y="145417"/>
              <a:ext cx="2631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6" name="Google Shape;7578;p51"/>
            <p:cNvSpPr/>
            <p:nvPr/>
          </p:nvSpPr>
          <p:spPr>
            <a:xfrm>
              <a:off x="1323688" y="145673"/>
              <a:ext cx="27913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7" name="Google Shape;7579;p51"/>
            <p:cNvSpPr/>
            <p:nvPr/>
          </p:nvSpPr>
          <p:spPr>
            <a:xfrm>
              <a:off x="2453405" y="133783"/>
              <a:ext cx="3348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8" name="Google Shape;7580;p51"/>
            <p:cNvSpPr/>
            <p:nvPr/>
          </p:nvSpPr>
          <p:spPr>
            <a:xfrm>
              <a:off x="201141" y="11131"/>
              <a:ext cx="2715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9" name="Google Shape;7581;p51"/>
            <p:cNvSpPr/>
            <p:nvPr/>
          </p:nvSpPr>
          <p:spPr>
            <a:xfrm>
              <a:off x="891256" y="151715"/>
              <a:ext cx="2715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0" name="Google Shape;7582;p51"/>
            <p:cNvSpPr/>
            <p:nvPr/>
          </p:nvSpPr>
          <p:spPr>
            <a:xfrm>
              <a:off x="1053232" y="151601"/>
              <a:ext cx="207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1" name="Google Shape;7583;p51"/>
            <p:cNvSpPr/>
            <p:nvPr/>
          </p:nvSpPr>
          <p:spPr>
            <a:xfrm>
              <a:off x="2500457" y="130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2" name="Google Shape;7584;p51"/>
            <p:cNvSpPr/>
            <p:nvPr/>
          </p:nvSpPr>
          <p:spPr>
            <a:xfrm>
              <a:off x="1087511" y="151802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30"/>
                  </a:moveTo>
                  <a:cubicBezTo>
                    <a:pt x="6371" y="-3337"/>
                    <a:pt x="14016" y="-2063"/>
                    <a:pt x="21600" y="8130"/>
                  </a:cubicBezTo>
                  <a:cubicBezTo>
                    <a:pt x="14016" y="18263"/>
                    <a:pt x="6371" y="18263"/>
                    <a:pt x="0" y="813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3" name="Google Shape;7585;p51"/>
            <p:cNvSpPr/>
            <p:nvPr/>
          </p:nvSpPr>
          <p:spPr>
            <a:xfrm>
              <a:off x="1290172" y="147263"/>
              <a:ext cx="13576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4" name="Google Shape;7586;p51"/>
            <p:cNvSpPr/>
            <p:nvPr/>
          </p:nvSpPr>
          <p:spPr>
            <a:xfrm>
              <a:off x="2250744" y="138302"/>
              <a:ext cx="12775" cy="12703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5" name="Google Shape;7587;p51"/>
            <p:cNvSpPr/>
            <p:nvPr/>
          </p:nvSpPr>
          <p:spPr>
            <a:xfrm>
              <a:off x="1676706" y="91944"/>
              <a:ext cx="77367" cy="3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6" name="Google Shape;7588;p51"/>
            <p:cNvSpPr/>
            <p:nvPr/>
          </p:nvSpPr>
          <p:spPr>
            <a:xfrm>
              <a:off x="2781208" y="43886"/>
              <a:ext cx="2082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7" name="Google Shape;7589;p51"/>
            <p:cNvSpPr/>
            <p:nvPr/>
          </p:nvSpPr>
          <p:spPr>
            <a:xfrm>
              <a:off x="2048822" y="22174"/>
              <a:ext cx="2188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8" name="Google Shape;7590;p51"/>
            <p:cNvSpPr/>
            <p:nvPr/>
          </p:nvSpPr>
          <p:spPr>
            <a:xfrm>
              <a:off x="1987092" y="38761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9" name="Google Shape;7591;p51"/>
            <p:cNvSpPr/>
            <p:nvPr/>
          </p:nvSpPr>
          <p:spPr>
            <a:xfrm>
              <a:off x="2075186" y="40999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0" name="Google Shape;7592;p51"/>
            <p:cNvSpPr/>
            <p:nvPr/>
          </p:nvSpPr>
          <p:spPr>
            <a:xfrm>
              <a:off x="938018" y="16486"/>
              <a:ext cx="71642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1" name="Google Shape;7593;p51"/>
            <p:cNvSpPr/>
            <p:nvPr/>
          </p:nvSpPr>
          <p:spPr>
            <a:xfrm>
              <a:off x="728517" y="11416"/>
              <a:ext cx="5426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0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2" name="Google Shape;7594;p51"/>
            <p:cNvSpPr/>
            <p:nvPr/>
          </p:nvSpPr>
          <p:spPr>
            <a:xfrm>
              <a:off x="696515" y="83780"/>
              <a:ext cx="24084" cy="1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3" name="Google Shape;7595;p51"/>
            <p:cNvSpPr/>
            <p:nvPr/>
          </p:nvSpPr>
          <p:spPr>
            <a:xfrm>
              <a:off x="622299" y="25743"/>
              <a:ext cx="1704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7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4" name="Google Shape;7596;p51"/>
            <p:cNvSpPr/>
            <p:nvPr/>
          </p:nvSpPr>
          <p:spPr>
            <a:xfrm>
              <a:off x="1270267" y="103006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5" name="Google Shape;7597;p51"/>
            <p:cNvSpPr/>
            <p:nvPr/>
          </p:nvSpPr>
          <p:spPr>
            <a:xfrm>
              <a:off x="1148975" y="3212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6" name="Google Shape;7598;p51"/>
            <p:cNvSpPr/>
            <p:nvPr/>
          </p:nvSpPr>
          <p:spPr>
            <a:xfrm>
              <a:off x="461875" y="58799"/>
              <a:ext cx="1364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5" y="21600"/>
                  </a:moveTo>
                  <a:cubicBezTo>
                    <a:pt x="2370" y="20052"/>
                    <a:pt x="-878" y="16956"/>
                    <a:pt x="205" y="10763"/>
                  </a:cubicBezTo>
                  <a:cubicBezTo>
                    <a:pt x="205" y="3096"/>
                    <a:pt x="4535" y="0"/>
                    <a:pt x="8865" y="0"/>
                  </a:cubicBezTo>
                  <a:cubicBezTo>
                    <a:pt x="15309" y="0"/>
                    <a:pt x="20722" y="4644"/>
                    <a:pt x="17474" y="15408"/>
                  </a:cubicBezTo>
                  <a:cubicBezTo>
                    <a:pt x="17474" y="18504"/>
                    <a:pt x="10979" y="21600"/>
                    <a:pt x="8865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78" name="Google Shape;7599;p51"/>
          <p:cNvSpPr/>
          <p:nvPr/>
        </p:nvSpPr>
        <p:spPr>
          <a:xfrm flipH="1">
            <a:off x="6004485" y="769270"/>
            <a:ext cx="985392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79" name="Google Shape;7600;p51"/>
          <p:cNvSpPr/>
          <p:nvPr/>
        </p:nvSpPr>
        <p:spPr>
          <a:xfrm flipH="1">
            <a:off x="2252160" y="3461596"/>
            <a:ext cx="985392" cy="1030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80" name="مربع نص 46"/>
          <p:cNvSpPr txBox="1"/>
          <p:nvPr/>
        </p:nvSpPr>
        <p:spPr>
          <a:xfrm>
            <a:off x="2306528" y="1573056"/>
            <a:ext cx="4448136" cy="95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425" tIns="54425" rIns="54425" bIns="54425">
            <a:spAutoFit/>
          </a:bodyPr>
          <a:lstStyle/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فكرة الدرس:</a:t>
            </a:r>
          </a:p>
          <a:p>
            <a:pPr algn="ctr" rtl="0">
              <a:defRPr b="1" sz="2000">
                <a:solidFill>
                  <a:srgbClr val="436378"/>
                </a:solidFill>
                <a:latin typeface="+mn-lt"/>
                <a:ea typeface="+mn-ea"/>
                <a:cs typeface="+mn-cs"/>
                <a:sym typeface="Arial"/>
              </a:defRPr>
            </a:pPr>
          </a:p>
          <a:p>
            <a:pPr algn="ctr" rtl="0">
              <a:defRPr b="1" sz="1800">
                <a:latin typeface="+mn-lt"/>
                <a:ea typeface="+mn-ea"/>
                <a:cs typeface="+mn-cs"/>
                <a:sym typeface="Arial"/>
              </a:defRPr>
            </a:pPr>
            <a:r>
              <a:t>أحل المسائل باستعمال استراتيجية  حل مسالة أبسط </a:t>
            </a:r>
          </a:p>
        </p:txBody>
      </p:sp>
      <p:pic>
        <p:nvPicPr>
          <p:cNvPr id="2881" name="صورة 47" descr="صورة 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143352" y="2620759"/>
            <a:ext cx="1197731" cy="162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2" name="صورة 86" descr="صورة 86"/>
          <p:cNvPicPr>
            <a:picLocks noChangeAspect="1"/>
          </p:cNvPicPr>
          <p:nvPr/>
        </p:nvPicPr>
        <p:blipFill>
          <a:blip r:embed="rId3">
            <a:extLst/>
          </a:blip>
          <a:srcRect l="18385" t="0" r="18385" b="0"/>
          <a:stretch>
            <a:fillRect/>
          </a:stretch>
        </p:blipFill>
        <p:spPr>
          <a:xfrm>
            <a:off x="7339527" y="558500"/>
            <a:ext cx="1287524" cy="854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8" name="مجموعة 16"/>
          <p:cNvGrpSpPr/>
          <p:nvPr/>
        </p:nvGrpSpPr>
        <p:grpSpPr>
          <a:xfrm>
            <a:off x="5214094" y="314718"/>
            <a:ext cx="3279792" cy="958399"/>
            <a:chOff x="0" y="0"/>
            <a:chExt cx="3279791" cy="958397"/>
          </a:xfrm>
        </p:grpSpPr>
        <p:grpSp>
          <p:nvGrpSpPr>
            <p:cNvPr id="2886" name="مربع نص 17"/>
            <p:cNvGrpSpPr/>
            <p:nvPr/>
          </p:nvGrpSpPr>
          <p:grpSpPr>
            <a:xfrm>
              <a:off x="676306" y="292542"/>
              <a:ext cx="2603486" cy="665856"/>
              <a:chOff x="0" y="0"/>
              <a:chExt cx="2603485" cy="665854"/>
            </a:xfrm>
          </p:grpSpPr>
          <p:sp>
            <p:nvSpPr>
              <p:cNvPr id="2884" name="مستطيل"/>
              <p:cNvSpPr/>
              <p:nvPr/>
            </p:nvSpPr>
            <p:spPr>
              <a:xfrm>
                <a:off x="-1" y="0"/>
                <a:ext cx="2603487" cy="665855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85" name="مثال…"/>
              <p:cNvSpPr txBox="1"/>
              <p:nvPr/>
            </p:nvSpPr>
            <p:spPr>
              <a:xfrm>
                <a:off x="4762" y="4762"/>
                <a:ext cx="2593961" cy="5093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مثال </a:t>
                </a:r>
              </a:p>
              <a:p>
                <a:pPr algn="ctr" rtl="0">
                  <a:defRPr b="1"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حل مسألة ابسط</a:t>
                </a:r>
              </a:p>
            </p:txBody>
          </p:sp>
        </p:grpSp>
        <p:pic>
          <p:nvPicPr>
            <p:cNvPr id="2887" name="صورة 18" descr="صورة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063946" cy="751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91" name="Google Shape;249;p17"/>
          <p:cNvGrpSpPr/>
          <p:nvPr/>
        </p:nvGrpSpPr>
        <p:grpSpPr>
          <a:xfrm>
            <a:off x="6853988" y="1416566"/>
            <a:ext cx="957785" cy="2639824"/>
            <a:chOff x="0" y="0"/>
            <a:chExt cx="957783" cy="2639822"/>
          </a:xfrm>
        </p:grpSpPr>
        <p:sp>
          <p:nvSpPr>
            <p:cNvPr id="2889" name="مستطيل"/>
            <p:cNvSpPr/>
            <p:nvPr/>
          </p:nvSpPr>
          <p:spPr>
            <a:xfrm>
              <a:off x="0" y="0"/>
              <a:ext cx="957784" cy="2639823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0" name="خطوات حل المسألة…"/>
            <p:cNvSpPr txBox="1"/>
            <p:nvPr/>
          </p:nvSpPr>
          <p:spPr>
            <a:xfrm>
              <a:off x="21472" y="276804"/>
              <a:ext cx="914840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pic>
        <p:nvPicPr>
          <p:cNvPr id="2892" name="صورة 31" descr="صورة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5655" y="3902838"/>
            <a:ext cx="774261" cy="57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3" name="IMG_4048.png" descr="IMG_4048.png"/>
          <p:cNvPicPr>
            <a:picLocks noChangeAspect="1"/>
          </p:cNvPicPr>
          <p:nvPr/>
        </p:nvPicPr>
        <p:blipFill>
          <a:blip r:embed="rId4">
            <a:extLst/>
          </a:blip>
          <a:srcRect l="26963" t="22681" r="26963" b="14040"/>
          <a:stretch>
            <a:fillRect/>
          </a:stretch>
        </p:blipFill>
        <p:spPr>
          <a:xfrm>
            <a:off x="1286623" y="390696"/>
            <a:ext cx="4010410" cy="4130963"/>
          </a:xfrm>
          <a:prstGeom prst="rect">
            <a:avLst/>
          </a:prstGeom>
          <a:ln w="12700">
            <a:miter lim="400000"/>
          </a:ln>
        </p:spPr>
      </p:pic>
      <p:sp>
        <p:nvSpPr>
          <p:cNvPr id="2894" name="مربع"/>
          <p:cNvSpPr/>
          <p:nvPr/>
        </p:nvSpPr>
        <p:spPr>
          <a:xfrm>
            <a:off x="1325063" y="1042934"/>
            <a:ext cx="985276" cy="98527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0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2898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2896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97" name="حل مثال ٣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حل مثال ٣</a:t>
                </a:r>
              </a:p>
            </p:txBody>
          </p:sp>
        </p:grpSp>
        <p:pic>
          <p:nvPicPr>
            <p:cNvPr id="2899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03" name="مجموعة 2"/>
          <p:cNvGrpSpPr/>
          <p:nvPr/>
        </p:nvGrpSpPr>
        <p:grpSpPr>
          <a:xfrm>
            <a:off x="1176018" y="316333"/>
            <a:ext cx="831930" cy="1167986"/>
            <a:chOff x="0" y="0"/>
            <a:chExt cx="831928" cy="1167984"/>
          </a:xfrm>
        </p:grpSpPr>
        <p:pic>
          <p:nvPicPr>
            <p:cNvPr id="2901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0119"/>
              <a:ext cx="831929" cy="46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2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4907" y="0"/>
              <a:ext cx="682115" cy="666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36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2904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5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6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7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8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9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0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1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2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3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4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5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6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7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8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9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0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1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2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3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4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5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6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7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8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9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0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1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2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3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4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5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939" name="Google Shape;249;p17"/>
          <p:cNvGrpSpPr/>
          <p:nvPr/>
        </p:nvGrpSpPr>
        <p:grpSpPr>
          <a:xfrm>
            <a:off x="7714691" y="1011982"/>
            <a:ext cx="1010044" cy="2783858"/>
            <a:chOff x="0" y="0"/>
            <a:chExt cx="1010042" cy="2783857"/>
          </a:xfrm>
        </p:grpSpPr>
        <p:sp>
          <p:nvSpPr>
            <p:cNvPr id="2937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8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grpSp>
        <p:nvGrpSpPr>
          <p:cNvPr id="2942" name="أفهم :…"/>
          <p:cNvGrpSpPr/>
          <p:nvPr/>
        </p:nvGrpSpPr>
        <p:grpSpPr>
          <a:xfrm>
            <a:off x="6693154" y="2258303"/>
            <a:ext cx="1008839" cy="2605318"/>
            <a:chOff x="0" y="0"/>
            <a:chExt cx="1008838" cy="2605316"/>
          </a:xfrm>
        </p:grpSpPr>
        <p:sp>
          <p:nvSpPr>
            <p:cNvPr id="2940" name="مستطيل"/>
            <p:cNvSpPr/>
            <p:nvPr/>
          </p:nvSpPr>
          <p:spPr>
            <a:xfrm>
              <a:off x="-1" y="0"/>
              <a:ext cx="1008840" cy="260531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41" name="أفهم :…"/>
            <p:cNvSpPr txBox="1"/>
            <p:nvPr/>
          </p:nvSpPr>
          <p:spPr>
            <a:xfrm>
              <a:off x="12699" y="142247"/>
              <a:ext cx="983440" cy="2320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 :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 </a:t>
              </a:r>
            </a:p>
            <a:p>
              <a:pPr algn="r" rtl="0">
                <a:defRPr b="1">
                  <a:solidFill>
                    <a:schemeClr val="accent3">
                      <a:lumOff val="-4313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٣نجارين يصنع كل واحد ٣ كراسي  في ٣ ايام </a:t>
              </a:r>
              <a:endParaRPr>
                <a:solidFill>
                  <a:schemeClr val="accent4">
                    <a:satOff val="-15844"/>
                    <a:lumOff val="-12862"/>
                  </a:schemeClr>
                </a:solidFill>
              </a:endParaR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</a:t>
              </a:r>
              <a:endParaRPr>
                <a:solidFill>
                  <a:schemeClr val="accent1">
                    <a:satOff val="-63275"/>
                    <a:lumOff val="-17098"/>
                  </a:schemeClr>
                </a:solidFill>
              </a:endParaRPr>
            </a:p>
            <a:p>
              <a:pPr algn="r" rtl="0">
                <a:defRPr b="1">
                  <a:solidFill>
                    <a:schemeClr val="accent1">
                      <a:satOff val="-63275"/>
                      <a:lumOff val="-17098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فكم يمكن ل ٧ نجارين ان يصنعوا في ٣٠ يوما </a:t>
              </a:r>
            </a:p>
          </p:txBody>
        </p:sp>
      </p:grpSp>
      <p:grpSp>
        <p:nvGrpSpPr>
          <p:cNvPr id="2945" name="أخطط…"/>
          <p:cNvGrpSpPr/>
          <p:nvPr/>
        </p:nvGrpSpPr>
        <p:grpSpPr>
          <a:xfrm>
            <a:off x="5987529" y="2258303"/>
            <a:ext cx="680226" cy="2605318"/>
            <a:chOff x="0" y="0"/>
            <a:chExt cx="680225" cy="2605316"/>
          </a:xfrm>
        </p:grpSpPr>
        <p:sp>
          <p:nvSpPr>
            <p:cNvPr id="2943" name="مستطيل"/>
            <p:cNvSpPr/>
            <p:nvPr/>
          </p:nvSpPr>
          <p:spPr>
            <a:xfrm>
              <a:off x="-1" y="0"/>
              <a:ext cx="680227" cy="260531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44" name="أخطط…"/>
            <p:cNvSpPr txBox="1"/>
            <p:nvPr/>
          </p:nvSpPr>
          <p:spPr>
            <a:xfrm>
              <a:off x="12699" y="955047"/>
              <a:ext cx="654827" cy="695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حل مسألة ابسط </a:t>
              </a:r>
            </a:p>
          </p:txBody>
        </p:sp>
      </p:grpSp>
      <p:pic>
        <p:nvPicPr>
          <p:cNvPr id="2946" name="IMG_4049.png" descr="IMG_4049.png"/>
          <p:cNvPicPr>
            <a:picLocks noChangeAspect="1"/>
          </p:cNvPicPr>
          <p:nvPr/>
        </p:nvPicPr>
        <p:blipFill>
          <a:blip r:embed="rId5">
            <a:extLst/>
          </a:blip>
          <a:srcRect l="27087" t="39011" r="15942" b="35811"/>
          <a:stretch>
            <a:fillRect/>
          </a:stretch>
        </p:blipFill>
        <p:spPr>
          <a:xfrm>
            <a:off x="2301409" y="604572"/>
            <a:ext cx="4310053" cy="1428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7" name="IMG_4050.png" descr="IMG_4050.png"/>
          <p:cNvPicPr>
            <a:picLocks noChangeAspect="1"/>
          </p:cNvPicPr>
          <p:nvPr/>
        </p:nvPicPr>
        <p:blipFill>
          <a:blip r:embed="rId6">
            <a:extLst/>
          </a:blip>
          <a:srcRect l="25057" t="96101" r="62412" b="777"/>
          <a:stretch>
            <a:fillRect/>
          </a:stretch>
        </p:blipFill>
        <p:spPr>
          <a:xfrm>
            <a:off x="2733065" y="300763"/>
            <a:ext cx="2129952" cy="397891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48" name="رجل"/>
          <p:cNvSpPr/>
          <p:nvPr/>
        </p:nvSpPr>
        <p:spPr>
          <a:xfrm>
            <a:off x="5537767" y="2076860"/>
            <a:ext cx="316826" cy="81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fill="norm" stroke="1" extrusionOk="0">
                <a:moveTo>
                  <a:pt x="10246" y="9"/>
                </a:moveTo>
                <a:cubicBezTo>
                  <a:pt x="9651" y="38"/>
                  <a:pt x="9052" y="141"/>
                  <a:pt x="8490" y="330"/>
                </a:cubicBezTo>
                <a:cubicBezTo>
                  <a:pt x="7409" y="696"/>
                  <a:pt x="7827" y="1470"/>
                  <a:pt x="7827" y="1470"/>
                </a:cubicBezTo>
                <a:cubicBezTo>
                  <a:pt x="7827" y="1470"/>
                  <a:pt x="7467" y="1471"/>
                  <a:pt x="7689" y="1836"/>
                </a:cubicBezTo>
                <a:cubicBezTo>
                  <a:pt x="7827" y="2068"/>
                  <a:pt x="7730" y="2121"/>
                  <a:pt x="8174" y="2196"/>
                </a:cubicBezTo>
                <a:cubicBezTo>
                  <a:pt x="8285" y="2476"/>
                  <a:pt x="8629" y="2492"/>
                  <a:pt x="8629" y="2982"/>
                </a:cubicBezTo>
                <a:cubicBezTo>
                  <a:pt x="8629" y="2987"/>
                  <a:pt x="8355" y="2977"/>
                  <a:pt x="8161" y="3133"/>
                </a:cubicBezTo>
                <a:cubicBezTo>
                  <a:pt x="8106" y="3176"/>
                  <a:pt x="8049" y="3321"/>
                  <a:pt x="7827" y="3358"/>
                </a:cubicBezTo>
                <a:cubicBezTo>
                  <a:pt x="6842" y="3541"/>
                  <a:pt x="4636" y="3730"/>
                  <a:pt x="4095" y="3940"/>
                </a:cubicBezTo>
                <a:cubicBezTo>
                  <a:pt x="3332" y="4236"/>
                  <a:pt x="185" y="6556"/>
                  <a:pt x="185" y="6782"/>
                </a:cubicBezTo>
                <a:cubicBezTo>
                  <a:pt x="185" y="7132"/>
                  <a:pt x="112" y="7368"/>
                  <a:pt x="306" y="7545"/>
                </a:cubicBezTo>
                <a:cubicBezTo>
                  <a:pt x="1138" y="8299"/>
                  <a:pt x="2140" y="9547"/>
                  <a:pt x="3388" y="10138"/>
                </a:cubicBezTo>
                <a:cubicBezTo>
                  <a:pt x="3555" y="10219"/>
                  <a:pt x="3874" y="10312"/>
                  <a:pt x="4290" y="10365"/>
                </a:cubicBezTo>
                <a:cubicBezTo>
                  <a:pt x="4706" y="10419"/>
                  <a:pt x="5414" y="10538"/>
                  <a:pt x="5400" y="10635"/>
                </a:cubicBezTo>
                <a:cubicBezTo>
                  <a:pt x="5261" y="11506"/>
                  <a:pt x="4984" y="13594"/>
                  <a:pt x="4775" y="14590"/>
                </a:cubicBezTo>
                <a:cubicBezTo>
                  <a:pt x="4637" y="15241"/>
                  <a:pt x="4526" y="15983"/>
                  <a:pt x="4429" y="16446"/>
                </a:cubicBezTo>
                <a:cubicBezTo>
                  <a:pt x="4262" y="17243"/>
                  <a:pt x="4221" y="18179"/>
                  <a:pt x="3666" y="19164"/>
                </a:cubicBezTo>
                <a:cubicBezTo>
                  <a:pt x="3416" y="19616"/>
                  <a:pt x="2972" y="20213"/>
                  <a:pt x="3250" y="20213"/>
                </a:cubicBezTo>
                <a:cubicBezTo>
                  <a:pt x="2833" y="20611"/>
                  <a:pt x="1236" y="20826"/>
                  <a:pt x="432" y="20912"/>
                </a:cubicBezTo>
                <a:cubicBezTo>
                  <a:pt x="154" y="20939"/>
                  <a:pt x="-25" y="21042"/>
                  <a:pt x="3" y="21155"/>
                </a:cubicBezTo>
                <a:lnTo>
                  <a:pt x="29" y="21224"/>
                </a:lnTo>
                <a:cubicBezTo>
                  <a:pt x="43" y="21310"/>
                  <a:pt x="324" y="21343"/>
                  <a:pt x="393" y="21343"/>
                </a:cubicBezTo>
                <a:cubicBezTo>
                  <a:pt x="837" y="21375"/>
                  <a:pt x="2207" y="21460"/>
                  <a:pt x="3206" y="21304"/>
                </a:cubicBezTo>
                <a:cubicBezTo>
                  <a:pt x="4371" y="21127"/>
                  <a:pt x="5857" y="21246"/>
                  <a:pt x="7008" y="21187"/>
                </a:cubicBezTo>
                <a:cubicBezTo>
                  <a:pt x="7355" y="21170"/>
                  <a:pt x="7398" y="20691"/>
                  <a:pt x="7259" y="20470"/>
                </a:cubicBezTo>
                <a:cubicBezTo>
                  <a:pt x="7218" y="20406"/>
                  <a:pt x="7134" y="20374"/>
                  <a:pt x="7134" y="20374"/>
                </a:cubicBezTo>
                <a:lnTo>
                  <a:pt x="7190" y="20411"/>
                </a:lnTo>
                <a:cubicBezTo>
                  <a:pt x="7773" y="20433"/>
                  <a:pt x="8367" y="17904"/>
                  <a:pt x="8742" y="15859"/>
                </a:cubicBezTo>
                <a:cubicBezTo>
                  <a:pt x="8908" y="14998"/>
                  <a:pt x="10033" y="13115"/>
                  <a:pt x="10394" y="12496"/>
                </a:cubicBezTo>
                <a:cubicBezTo>
                  <a:pt x="10421" y="12442"/>
                  <a:pt x="10630" y="12442"/>
                  <a:pt x="10658" y="12496"/>
                </a:cubicBezTo>
                <a:cubicBezTo>
                  <a:pt x="10880" y="12986"/>
                  <a:pt x="11168" y="14030"/>
                  <a:pt x="11473" y="14756"/>
                </a:cubicBezTo>
                <a:cubicBezTo>
                  <a:pt x="11542" y="14923"/>
                  <a:pt x="11753" y="15563"/>
                  <a:pt x="11781" y="15967"/>
                </a:cubicBezTo>
                <a:cubicBezTo>
                  <a:pt x="11892" y="17205"/>
                  <a:pt x="11572" y="19841"/>
                  <a:pt x="12002" y="20174"/>
                </a:cubicBezTo>
                <a:cubicBezTo>
                  <a:pt x="12002" y="20174"/>
                  <a:pt x="11906" y="20681"/>
                  <a:pt x="11490" y="21052"/>
                </a:cubicBezTo>
                <a:cubicBezTo>
                  <a:pt x="10908" y="21574"/>
                  <a:pt x="13763" y="21579"/>
                  <a:pt x="14568" y="21380"/>
                </a:cubicBezTo>
                <a:cubicBezTo>
                  <a:pt x="15608" y="21127"/>
                  <a:pt x="14986" y="20681"/>
                  <a:pt x="15028" y="20487"/>
                </a:cubicBezTo>
                <a:cubicBezTo>
                  <a:pt x="15125" y="20315"/>
                  <a:pt x="15333" y="20315"/>
                  <a:pt x="15444" y="19949"/>
                </a:cubicBezTo>
                <a:cubicBezTo>
                  <a:pt x="15763" y="18840"/>
                  <a:pt x="15485" y="17441"/>
                  <a:pt x="15513" y="16317"/>
                </a:cubicBezTo>
                <a:cubicBezTo>
                  <a:pt x="15527" y="15945"/>
                  <a:pt x="15886" y="15229"/>
                  <a:pt x="15886" y="14228"/>
                </a:cubicBezTo>
                <a:cubicBezTo>
                  <a:pt x="15886" y="13222"/>
                  <a:pt x="15888" y="12329"/>
                  <a:pt x="15721" y="11430"/>
                </a:cubicBezTo>
                <a:cubicBezTo>
                  <a:pt x="15610" y="10838"/>
                  <a:pt x="16110" y="10801"/>
                  <a:pt x="15652" y="10043"/>
                </a:cubicBezTo>
                <a:cubicBezTo>
                  <a:pt x="17247" y="10107"/>
                  <a:pt x="17453" y="10053"/>
                  <a:pt x="17967" y="9800"/>
                </a:cubicBezTo>
                <a:cubicBezTo>
                  <a:pt x="19312" y="9122"/>
                  <a:pt x="20798" y="7584"/>
                  <a:pt x="21062" y="7320"/>
                </a:cubicBezTo>
                <a:cubicBezTo>
                  <a:pt x="21575" y="7277"/>
                  <a:pt x="21546" y="6845"/>
                  <a:pt x="21296" y="6533"/>
                </a:cubicBezTo>
                <a:cubicBezTo>
                  <a:pt x="21226" y="6452"/>
                  <a:pt x="20909" y="6464"/>
                  <a:pt x="20854" y="6383"/>
                </a:cubicBezTo>
                <a:cubicBezTo>
                  <a:pt x="20424" y="5754"/>
                  <a:pt x="17691" y="4301"/>
                  <a:pt x="17247" y="3989"/>
                </a:cubicBezTo>
                <a:cubicBezTo>
                  <a:pt x="16859" y="3714"/>
                  <a:pt x="14264" y="3515"/>
                  <a:pt x="13376" y="3380"/>
                </a:cubicBezTo>
                <a:cubicBezTo>
                  <a:pt x="13237" y="3359"/>
                  <a:pt x="13085" y="3299"/>
                  <a:pt x="13029" y="3246"/>
                </a:cubicBezTo>
                <a:cubicBezTo>
                  <a:pt x="13001" y="3224"/>
                  <a:pt x="12988" y="3203"/>
                  <a:pt x="12960" y="3182"/>
                </a:cubicBezTo>
                <a:cubicBezTo>
                  <a:pt x="12724" y="2983"/>
                  <a:pt x="12392" y="2988"/>
                  <a:pt x="12392" y="2988"/>
                </a:cubicBezTo>
                <a:cubicBezTo>
                  <a:pt x="12350" y="2838"/>
                  <a:pt x="12319" y="2713"/>
                  <a:pt x="12444" y="2627"/>
                </a:cubicBezTo>
                <a:cubicBezTo>
                  <a:pt x="12610" y="2503"/>
                  <a:pt x="12750" y="2363"/>
                  <a:pt x="12847" y="2218"/>
                </a:cubicBezTo>
                <a:cubicBezTo>
                  <a:pt x="13041" y="2202"/>
                  <a:pt x="13196" y="2212"/>
                  <a:pt x="13376" y="1932"/>
                </a:cubicBezTo>
                <a:cubicBezTo>
                  <a:pt x="13445" y="1809"/>
                  <a:pt x="13748" y="1481"/>
                  <a:pt x="13276" y="1470"/>
                </a:cubicBezTo>
                <a:cubicBezTo>
                  <a:pt x="13373" y="1244"/>
                  <a:pt x="13679" y="443"/>
                  <a:pt x="12500" y="271"/>
                </a:cubicBezTo>
                <a:cubicBezTo>
                  <a:pt x="12154" y="222"/>
                  <a:pt x="12141" y="152"/>
                  <a:pt x="11989" y="125"/>
                </a:cubicBezTo>
                <a:cubicBezTo>
                  <a:pt x="11434" y="22"/>
                  <a:pt x="10841" y="-21"/>
                  <a:pt x="10246" y="9"/>
                </a:cubicBezTo>
                <a:close/>
                <a:moveTo>
                  <a:pt x="16042" y="6037"/>
                </a:moveTo>
                <a:cubicBezTo>
                  <a:pt x="16175" y="6059"/>
                  <a:pt x="16316" y="6122"/>
                  <a:pt x="16371" y="6146"/>
                </a:cubicBezTo>
                <a:cubicBezTo>
                  <a:pt x="17342" y="6566"/>
                  <a:pt x="18104" y="6824"/>
                  <a:pt x="18201" y="6954"/>
                </a:cubicBezTo>
                <a:cubicBezTo>
                  <a:pt x="18270" y="7185"/>
                  <a:pt x="18326" y="7448"/>
                  <a:pt x="18326" y="7448"/>
                </a:cubicBezTo>
                <a:cubicBezTo>
                  <a:pt x="18326" y="7448"/>
                  <a:pt x="17454" y="9004"/>
                  <a:pt x="17052" y="9123"/>
                </a:cubicBezTo>
                <a:cubicBezTo>
                  <a:pt x="16802" y="9204"/>
                  <a:pt x="15790" y="8945"/>
                  <a:pt x="15236" y="8971"/>
                </a:cubicBezTo>
                <a:cubicBezTo>
                  <a:pt x="15236" y="8702"/>
                  <a:pt x="15249" y="8449"/>
                  <a:pt x="15305" y="7949"/>
                </a:cubicBezTo>
                <a:cubicBezTo>
                  <a:pt x="15374" y="7346"/>
                  <a:pt x="15692" y="6442"/>
                  <a:pt x="15747" y="6173"/>
                </a:cubicBezTo>
                <a:cubicBezTo>
                  <a:pt x="15782" y="6033"/>
                  <a:pt x="15908" y="6015"/>
                  <a:pt x="16042" y="6037"/>
                </a:cubicBezTo>
                <a:close/>
                <a:moveTo>
                  <a:pt x="5001" y="6052"/>
                </a:moveTo>
                <a:cubicBezTo>
                  <a:pt x="5137" y="6042"/>
                  <a:pt x="5286" y="6073"/>
                  <a:pt x="5317" y="6130"/>
                </a:cubicBezTo>
                <a:cubicBezTo>
                  <a:pt x="5456" y="6388"/>
                  <a:pt x="5454" y="6739"/>
                  <a:pt x="5551" y="7132"/>
                </a:cubicBezTo>
                <a:cubicBezTo>
                  <a:pt x="5704" y="7751"/>
                  <a:pt x="5968" y="8368"/>
                  <a:pt x="5898" y="8734"/>
                </a:cubicBezTo>
                <a:cubicBezTo>
                  <a:pt x="5870" y="8917"/>
                  <a:pt x="5912" y="9090"/>
                  <a:pt x="5898" y="9106"/>
                </a:cubicBezTo>
                <a:cubicBezTo>
                  <a:pt x="5898" y="9106"/>
                  <a:pt x="5413" y="9294"/>
                  <a:pt x="5205" y="9321"/>
                </a:cubicBezTo>
                <a:cubicBezTo>
                  <a:pt x="4899" y="9354"/>
                  <a:pt x="4593" y="9461"/>
                  <a:pt x="4537" y="9429"/>
                </a:cubicBezTo>
                <a:cubicBezTo>
                  <a:pt x="4149" y="9149"/>
                  <a:pt x="3152" y="7621"/>
                  <a:pt x="3042" y="7384"/>
                </a:cubicBezTo>
                <a:cubicBezTo>
                  <a:pt x="3097" y="7250"/>
                  <a:pt x="3139" y="7061"/>
                  <a:pt x="3167" y="6964"/>
                </a:cubicBezTo>
                <a:cubicBezTo>
                  <a:pt x="3181" y="6921"/>
                  <a:pt x="3206" y="6883"/>
                  <a:pt x="3276" y="6851"/>
                </a:cubicBezTo>
                <a:cubicBezTo>
                  <a:pt x="3539" y="6700"/>
                  <a:pt x="4330" y="6259"/>
                  <a:pt x="4871" y="6076"/>
                </a:cubicBezTo>
                <a:cubicBezTo>
                  <a:pt x="4909" y="6062"/>
                  <a:pt x="4955" y="6056"/>
                  <a:pt x="5001" y="605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4">
                <a:satOff val="-15844"/>
                <a:lumOff val="-1286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49" name="رجل"/>
          <p:cNvSpPr/>
          <p:nvPr/>
        </p:nvSpPr>
        <p:spPr>
          <a:xfrm>
            <a:off x="5537767" y="3988545"/>
            <a:ext cx="316826" cy="817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fill="norm" stroke="1" extrusionOk="0">
                <a:moveTo>
                  <a:pt x="10246" y="9"/>
                </a:moveTo>
                <a:cubicBezTo>
                  <a:pt x="9651" y="38"/>
                  <a:pt x="9052" y="141"/>
                  <a:pt x="8490" y="330"/>
                </a:cubicBezTo>
                <a:cubicBezTo>
                  <a:pt x="7409" y="696"/>
                  <a:pt x="7827" y="1470"/>
                  <a:pt x="7827" y="1470"/>
                </a:cubicBezTo>
                <a:cubicBezTo>
                  <a:pt x="7827" y="1470"/>
                  <a:pt x="7467" y="1471"/>
                  <a:pt x="7689" y="1836"/>
                </a:cubicBezTo>
                <a:cubicBezTo>
                  <a:pt x="7827" y="2068"/>
                  <a:pt x="7730" y="2121"/>
                  <a:pt x="8174" y="2196"/>
                </a:cubicBezTo>
                <a:cubicBezTo>
                  <a:pt x="8285" y="2476"/>
                  <a:pt x="8629" y="2492"/>
                  <a:pt x="8629" y="2982"/>
                </a:cubicBezTo>
                <a:cubicBezTo>
                  <a:pt x="8629" y="2987"/>
                  <a:pt x="8355" y="2977"/>
                  <a:pt x="8161" y="3133"/>
                </a:cubicBezTo>
                <a:cubicBezTo>
                  <a:pt x="8106" y="3176"/>
                  <a:pt x="8049" y="3321"/>
                  <a:pt x="7827" y="3358"/>
                </a:cubicBezTo>
                <a:cubicBezTo>
                  <a:pt x="6842" y="3541"/>
                  <a:pt x="4636" y="3730"/>
                  <a:pt x="4095" y="3940"/>
                </a:cubicBezTo>
                <a:cubicBezTo>
                  <a:pt x="3332" y="4236"/>
                  <a:pt x="185" y="6556"/>
                  <a:pt x="185" y="6782"/>
                </a:cubicBezTo>
                <a:cubicBezTo>
                  <a:pt x="185" y="7132"/>
                  <a:pt x="112" y="7368"/>
                  <a:pt x="306" y="7545"/>
                </a:cubicBezTo>
                <a:cubicBezTo>
                  <a:pt x="1138" y="8299"/>
                  <a:pt x="2140" y="9547"/>
                  <a:pt x="3388" y="10138"/>
                </a:cubicBezTo>
                <a:cubicBezTo>
                  <a:pt x="3555" y="10219"/>
                  <a:pt x="3874" y="10312"/>
                  <a:pt x="4290" y="10365"/>
                </a:cubicBezTo>
                <a:cubicBezTo>
                  <a:pt x="4706" y="10419"/>
                  <a:pt x="5414" y="10538"/>
                  <a:pt x="5400" y="10635"/>
                </a:cubicBezTo>
                <a:cubicBezTo>
                  <a:pt x="5261" y="11506"/>
                  <a:pt x="4984" y="13594"/>
                  <a:pt x="4775" y="14590"/>
                </a:cubicBezTo>
                <a:cubicBezTo>
                  <a:pt x="4637" y="15241"/>
                  <a:pt x="4526" y="15983"/>
                  <a:pt x="4429" y="16446"/>
                </a:cubicBezTo>
                <a:cubicBezTo>
                  <a:pt x="4262" y="17243"/>
                  <a:pt x="4221" y="18179"/>
                  <a:pt x="3666" y="19164"/>
                </a:cubicBezTo>
                <a:cubicBezTo>
                  <a:pt x="3416" y="19616"/>
                  <a:pt x="2972" y="20213"/>
                  <a:pt x="3250" y="20213"/>
                </a:cubicBezTo>
                <a:cubicBezTo>
                  <a:pt x="2833" y="20611"/>
                  <a:pt x="1236" y="20826"/>
                  <a:pt x="432" y="20912"/>
                </a:cubicBezTo>
                <a:cubicBezTo>
                  <a:pt x="154" y="20939"/>
                  <a:pt x="-25" y="21042"/>
                  <a:pt x="3" y="21155"/>
                </a:cubicBezTo>
                <a:lnTo>
                  <a:pt x="29" y="21224"/>
                </a:lnTo>
                <a:cubicBezTo>
                  <a:pt x="43" y="21310"/>
                  <a:pt x="324" y="21343"/>
                  <a:pt x="393" y="21343"/>
                </a:cubicBezTo>
                <a:cubicBezTo>
                  <a:pt x="837" y="21375"/>
                  <a:pt x="2207" y="21460"/>
                  <a:pt x="3206" y="21304"/>
                </a:cubicBezTo>
                <a:cubicBezTo>
                  <a:pt x="4371" y="21127"/>
                  <a:pt x="5857" y="21246"/>
                  <a:pt x="7008" y="21187"/>
                </a:cubicBezTo>
                <a:cubicBezTo>
                  <a:pt x="7355" y="21170"/>
                  <a:pt x="7398" y="20691"/>
                  <a:pt x="7259" y="20470"/>
                </a:cubicBezTo>
                <a:cubicBezTo>
                  <a:pt x="7218" y="20406"/>
                  <a:pt x="7134" y="20374"/>
                  <a:pt x="7134" y="20374"/>
                </a:cubicBezTo>
                <a:lnTo>
                  <a:pt x="7190" y="20411"/>
                </a:lnTo>
                <a:cubicBezTo>
                  <a:pt x="7773" y="20433"/>
                  <a:pt x="8367" y="17904"/>
                  <a:pt x="8742" y="15859"/>
                </a:cubicBezTo>
                <a:cubicBezTo>
                  <a:pt x="8908" y="14998"/>
                  <a:pt x="10033" y="13115"/>
                  <a:pt x="10394" y="12496"/>
                </a:cubicBezTo>
                <a:cubicBezTo>
                  <a:pt x="10421" y="12442"/>
                  <a:pt x="10630" y="12442"/>
                  <a:pt x="10658" y="12496"/>
                </a:cubicBezTo>
                <a:cubicBezTo>
                  <a:pt x="10880" y="12986"/>
                  <a:pt x="11168" y="14030"/>
                  <a:pt x="11473" y="14756"/>
                </a:cubicBezTo>
                <a:cubicBezTo>
                  <a:pt x="11542" y="14923"/>
                  <a:pt x="11753" y="15563"/>
                  <a:pt x="11781" y="15967"/>
                </a:cubicBezTo>
                <a:cubicBezTo>
                  <a:pt x="11892" y="17205"/>
                  <a:pt x="11572" y="19841"/>
                  <a:pt x="12002" y="20174"/>
                </a:cubicBezTo>
                <a:cubicBezTo>
                  <a:pt x="12002" y="20174"/>
                  <a:pt x="11906" y="20681"/>
                  <a:pt x="11490" y="21052"/>
                </a:cubicBezTo>
                <a:cubicBezTo>
                  <a:pt x="10908" y="21574"/>
                  <a:pt x="13763" y="21579"/>
                  <a:pt x="14568" y="21380"/>
                </a:cubicBezTo>
                <a:cubicBezTo>
                  <a:pt x="15608" y="21127"/>
                  <a:pt x="14986" y="20681"/>
                  <a:pt x="15028" y="20487"/>
                </a:cubicBezTo>
                <a:cubicBezTo>
                  <a:pt x="15125" y="20315"/>
                  <a:pt x="15333" y="20315"/>
                  <a:pt x="15444" y="19949"/>
                </a:cubicBezTo>
                <a:cubicBezTo>
                  <a:pt x="15763" y="18840"/>
                  <a:pt x="15485" y="17441"/>
                  <a:pt x="15513" y="16317"/>
                </a:cubicBezTo>
                <a:cubicBezTo>
                  <a:pt x="15527" y="15945"/>
                  <a:pt x="15886" y="15229"/>
                  <a:pt x="15886" y="14228"/>
                </a:cubicBezTo>
                <a:cubicBezTo>
                  <a:pt x="15886" y="13222"/>
                  <a:pt x="15888" y="12329"/>
                  <a:pt x="15721" y="11430"/>
                </a:cubicBezTo>
                <a:cubicBezTo>
                  <a:pt x="15610" y="10838"/>
                  <a:pt x="16110" y="10801"/>
                  <a:pt x="15652" y="10043"/>
                </a:cubicBezTo>
                <a:cubicBezTo>
                  <a:pt x="17247" y="10107"/>
                  <a:pt x="17453" y="10053"/>
                  <a:pt x="17967" y="9800"/>
                </a:cubicBezTo>
                <a:cubicBezTo>
                  <a:pt x="19312" y="9122"/>
                  <a:pt x="20798" y="7584"/>
                  <a:pt x="21062" y="7320"/>
                </a:cubicBezTo>
                <a:cubicBezTo>
                  <a:pt x="21575" y="7277"/>
                  <a:pt x="21546" y="6845"/>
                  <a:pt x="21296" y="6533"/>
                </a:cubicBezTo>
                <a:cubicBezTo>
                  <a:pt x="21226" y="6452"/>
                  <a:pt x="20909" y="6464"/>
                  <a:pt x="20854" y="6383"/>
                </a:cubicBezTo>
                <a:cubicBezTo>
                  <a:pt x="20424" y="5754"/>
                  <a:pt x="17691" y="4301"/>
                  <a:pt x="17247" y="3989"/>
                </a:cubicBezTo>
                <a:cubicBezTo>
                  <a:pt x="16859" y="3714"/>
                  <a:pt x="14264" y="3515"/>
                  <a:pt x="13376" y="3380"/>
                </a:cubicBezTo>
                <a:cubicBezTo>
                  <a:pt x="13237" y="3359"/>
                  <a:pt x="13085" y="3299"/>
                  <a:pt x="13029" y="3246"/>
                </a:cubicBezTo>
                <a:cubicBezTo>
                  <a:pt x="13001" y="3224"/>
                  <a:pt x="12988" y="3203"/>
                  <a:pt x="12960" y="3182"/>
                </a:cubicBezTo>
                <a:cubicBezTo>
                  <a:pt x="12724" y="2983"/>
                  <a:pt x="12392" y="2988"/>
                  <a:pt x="12392" y="2988"/>
                </a:cubicBezTo>
                <a:cubicBezTo>
                  <a:pt x="12350" y="2838"/>
                  <a:pt x="12319" y="2713"/>
                  <a:pt x="12444" y="2627"/>
                </a:cubicBezTo>
                <a:cubicBezTo>
                  <a:pt x="12610" y="2503"/>
                  <a:pt x="12750" y="2363"/>
                  <a:pt x="12847" y="2218"/>
                </a:cubicBezTo>
                <a:cubicBezTo>
                  <a:pt x="13041" y="2202"/>
                  <a:pt x="13196" y="2212"/>
                  <a:pt x="13376" y="1932"/>
                </a:cubicBezTo>
                <a:cubicBezTo>
                  <a:pt x="13445" y="1809"/>
                  <a:pt x="13748" y="1481"/>
                  <a:pt x="13276" y="1470"/>
                </a:cubicBezTo>
                <a:cubicBezTo>
                  <a:pt x="13373" y="1244"/>
                  <a:pt x="13679" y="443"/>
                  <a:pt x="12500" y="271"/>
                </a:cubicBezTo>
                <a:cubicBezTo>
                  <a:pt x="12154" y="222"/>
                  <a:pt x="12141" y="152"/>
                  <a:pt x="11989" y="125"/>
                </a:cubicBezTo>
                <a:cubicBezTo>
                  <a:pt x="11434" y="22"/>
                  <a:pt x="10841" y="-21"/>
                  <a:pt x="10246" y="9"/>
                </a:cubicBezTo>
                <a:close/>
                <a:moveTo>
                  <a:pt x="16042" y="6037"/>
                </a:moveTo>
                <a:cubicBezTo>
                  <a:pt x="16175" y="6059"/>
                  <a:pt x="16316" y="6122"/>
                  <a:pt x="16371" y="6146"/>
                </a:cubicBezTo>
                <a:cubicBezTo>
                  <a:pt x="17342" y="6566"/>
                  <a:pt x="18104" y="6824"/>
                  <a:pt x="18201" y="6954"/>
                </a:cubicBezTo>
                <a:cubicBezTo>
                  <a:pt x="18270" y="7185"/>
                  <a:pt x="18326" y="7448"/>
                  <a:pt x="18326" y="7448"/>
                </a:cubicBezTo>
                <a:cubicBezTo>
                  <a:pt x="18326" y="7448"/>
                  <a:pt x="17454" y="9004"/>
                  <a:pt x="17052" y="9123"/>
                </a:cubicBezTo>
                <a:cubicBezTo>
                  <a:pt x="16802" y="9204"/>
                  <a:pt x="15790" y="8945"/>
                  <a:pt x="15236" y="8971"/>
                </a:cubicBezTo>
                <a:cubicBezTo>
                  <a:pt x="15236" y="8702"/>
                  <a:pt x="15249" y="8449"/>
                  <a:pt x="15305" y="7949"/>
                </a:cubicBezTo>
                <a:cubicBezTo>
                  <a:pt x="15374" y="7346"/>
                  <a:pt x="15692" y="6442"/>
                  <a:pt x="15747" y="6173"/>
                </a:cubicBezTo>
                <a:cubicBezTo>
                  <a:pt x="15782" y="6033"/>
                  <a:pt x="15908" y="6015"/>
                  <a:pt x="16042" y="6037"/>
                </a:cubicBezTo>
                <a:close/>
                <a:moveTo>
                  <a:pt x="5001" y="6052"/>
                </a:moveTo>
                <a:cubicBezTo>
                  <a:pt x="5137" y="6042"/>
                  <a:pt x="5286" y="6073"/>
                  <a:pt x="5317" y="6130"/>
                </a:cubicBezTo>
                <a:cubicBezTo>
                  <a:pt x="5456" y="6388"/>
                  <a:pt x="5454" y="6739"/>
                  <a:pt x="5551" y="7132"/>
                </a:cubicBezTo>
                <a:cubicBezTo>
                  <a:pt x="5704" y="7751"/>
                  <a:pt x="5968" y="8368"/>
                  <a:pt x="5898" y="8734"/>
                </a:cubicBezTo>
                <a:cubicBezTo>
                  <a:pt x="5870" y="8917"/>
                  <a:pt x="5912" y="9090"/>
                  <a:pt x="5898" y="9106"/>
                </a:cubicBezTo>
                <a:cubicBezTo>
                  <a:pt x="5898" y="9106"/>
                  <a:pt x="5413" y="9294"/>
                  <a:pt x="5205" y="9321"/>
                </a:cubicBezTo>
                <a:cubicBezTo>
                  <a:pt x="4899" y="9354"/>
                  <a:pt x="4593" y="9461"/>
                  <a:pt x="4537" y="9429"/>
                </a:cubicBezTo>
                <a:cubicBezTo>
                  <a:pt x="4149" y="9149"/>
                  <a:pt x="3152" y="7621"/>
                  <a:pt x="3042" y="7384"/>
                </a:cubicBezTo>
                <a:cubicBezTo>
                  <a:pt x="3097" y="7250"/>
                  <a:pt x="3139" y="7061"/>
                  <a:pt x="3167" y="6964"/>
                </a:cubicBezTo>
                <a:cubicBezTo>
                  <a:pt x="3181" y="6921"/>
                  <a:pt x="3206" y="6883"/>
                  <a:pt x="3276" y="6851"/>
                </a:cubicBezTo>
                <a:cubicBezTo>
                  <a:pt x="3539" y="6700"/>
                  <a:pt x="4330" y="6259"/>
                  <a:pt x="4871" y="6076"/>
                </a:cubicBezTo>
                <a:cubicBezTo>
                  <a:pt x="4909" y="6062"/>
                  <a:pt x="4955" y="6056"/>
                  <a:pt x="5001" y="605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3519"/>
                <a:lumOff val="-14666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0" name="رجل"/>
          <p:cNvSpPr/>
          <p:nvPr/>
        </p:nvSpPr>
        <p:spPr>
          <a:xfrm>
            <a:off x="5537767" y="3060852"/>
            <a:ext cx="316826" cy="817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502" fill="norm" stroke="1" extrusionOk="0">
                <a:moveTo>
                  <a:pt x="10246" y="9"/>
                </a:moveTo>
                <a:cubicBezTo>
                  <a:pt x="9651" y="38"/>
                  <a:pt x="9052" y="141"/>
                  <a:pt x="8490" y="330"/>
                </a:cubicBezTo>
                <a:cubicBezTo>
                  <a:pt x="7409" y="696"/>
                  <a:pt x="7827" y="1470"/>
                  <a:pt x="7827" y="1470"/>
                </a:cubicBezTo>
                <a:cubicBezTo>
                  <a:pt x="7827" y="1470"/>
                  <a:pt x="7467" y="1471"/>
                  <a:pt x="7689" y="1836"/>
                </a:cubicBezTo>
                <a:cubicBezTo>
                  <a:pt x="7827" y="2068"/>
                  <a:pt x="7730" y="2121"/>
                  <a:pt x="8174" y="2196"/>
                </a:cubicBezTo>
                <a:cubicBezTo>
                  <a:pt x="8285" y="2476"/>
                  <a:pt x="8629" y="2492"/>
                  <a:pt x="8629" y="2982"/>
                </a:cubicBezTo>
                <a:cubicBezTo>
                  <a:pt x="8629" y="2987"/>
                  <a:pt x="8355" y="2977"/>
                  <a:pt x="8161" y="3133"/>
                </a:cubicBezTo>
                <a:cubicBezTo>
                  <a:pt x="8106" y="3176"/>
                  <a:pt x="8049" y="3321"/>
                  <a:pt x="7827" y="3358"/>
                </a:cubicBezTo>
                <a:cubicBezTo>
                  <a:pt x="6842" y="3541"/>
                  <a:pt x="4636" y="3730"/>
                  <a:pt x="4095" y="3940"/>
                </a:cubicBezTo>
                <a:cubicBezTo>
                  <a:pt x="3332" y="4236"/>
                  <a:pt x="185" y="6556"/>
                  <a:pt x="185" y="6782"/>
                </a:cubicBezTo>
                <a:cubicBezTo>
                  <a:pt x="185" y="7132"/>
                  <a:pt x="112" y="7368"/>
                  <a:pt x="306" y="7545"/>
                </a:cubicBezTo>
                <a:cubicBezTo>
                  <a:pt x="1138" y="8299"/>
                  <a:pt x="2140" y="9547"/>
                  <a:pt x="3388" y="10138"/>
                </a:cubicBezTo>
                <a:cubicBezTo>
                  <a:pt x="3555" y="10219"/>
                  <a:pt x="3874" y="10312"/>
                  <a:pt x="4290" y="10365"/>
                </a:cubicBezTo>
                <a:cubicBezTo>
                  <a:pt x="4706" y="10419"/>
                  <a:pt x="5414" y="10538"/>
                  <a:pt x="5400" y="10635"/>
                </a:cubicBezTo>
                <a:cubicBezTo>
                  <a:pt x="5261" y="11506"/>
                  <a:pt x="4984" y="13594"/>
                  <a:pt x="4775" y="14590"/>
                </a:cubicBezTo>
                <a:cubicBezTo>
                  <a:pt x="4637" y="15241"/>
                  <a:pt x="4526" y="15983"/>
                  <a:pt x="4429" y="16446"/>
                </a:cubicBezTo>
                <a:cubicBezTo>
                  <a:pt x="4262" y="17243"/>
                  <a:pt x="4221" y="18179"/>
                  <a:pt x="3666" y="19164"/>
                </a:cubicBezTo>
                <a:cubicBezTo>
                  <a:pt x="3416" y="19616"/>
                  <a:pt x="2972" y="20213"/>
                  <a:pt x="3250" y="20213"/>
                </a:cubicBezTo>
                <a:cubicBezTo>
                  <a:pt x="2833" y="20611"/>
                  <a:pt x="1236" y="20826"/>
                  <a:pt x="432" y="20912"/>
                </a:cubicBezTo>
                <a:cubicBezTo>
                  <a:pt x="154" y="20939"/>
                  <a:pt x="-25" y="21042"/>
                  <a:pt x="3" y="21155"/>
                </a:cubicBezTo>
                <a:lnTo>
                  <a:pt x="29" y="21224"/>
                </a:lnTo>
                <a:cubicBezTo>
                  <a:pt x="43" y="21310"/>
                  <a:pt x="324" y="21343"/>
                  <a:pt x="393" y="21343"/>
                </a:cubicBezTo>
                <a:cubicBezTo>
                  <a:pt x="837" y="21375"/>
                  <a:pt x="2207" y="21460"/>
                  <a:pt x="3206" y="21304"/>
                </a:cubicBezTo>
                <a:cubicBezTo>
                  <a:pt x="4371" y="21127"/>
                  <a:pt x="5857" y="21246"/>
                  <a:pt x="7008" y="21187"/>
                </a:cubicBezTo>
                <a:cubicBezTo>
                  <a:pt x="7355" y="21170"/>
                  <a:pt x="7398" y="20691"/>
                  <a:pt x="7259" y="20470"/>
                </a:cubicBezTo>
                <a:cubicBezTo>
                  <a:pt x="7218" y="20406"/>
                  <a:pt x="7134" y="20374"/>
                  <a:pt x="7134" y="20374"/>
                </a:cubicBezTo>
                <a:lnTo>
                  <a:pt x="7190" y="20411"/>
                </a:lnTo>
                <a:cubicBezTo>
                  <a:pt x="7773" y="20433"/>
                  <a:pt x="8367" y="17904"/>
                  <a:pt x="8742" y="15859"/>
                </a:cubicBezTo>
                <a:cubicBezTo>
                  <a:pt x="8908" y="14998"/>
                  <a:pt x="10033" y="13115"/>
                  <a:pt x="10394" y="12496"/>
                </a:cubicBezTo>
                <a:cubicBezTo>
                  <a:pt x="10421" y="12442"/>
                  <a:pt x="10630" y="12442"/>
                  <a:pt x="10658" y="12496"/>
                </a:cubicBezTo>
                <a:cubicBezTo>
                  <a:pt x="10880" y="12986"/>
                  <a:pt x="11168" y="14030"/>
                  <a:pt x="11473" y="14756"/>
                </a:cubicBezTo>
                <a:cubicBezTo>
                  <a:pt x="11542" y="14923"/>
                  <a:pt x="11753" y="15563"/>
                  <a:pt x="11781" y="15967"/>
                </a:cubicBezTo>
                <a:cubicBezTo>
                  <a:pt x="11892" y="17205"/>
                  <a:pt x="11572" y="19841"/>
                  <a:pt x="12002" y="20174"/>
                </a:cubicBezTo>
                <a:cubicBezTo>
                  <a:pt x="12002" y="20174"/>
                  <a:pt x="11906" y="20681"/>
                  <a:pt x="11490" y="21052"/>
                </a:cubicBezTo>
                <a:cubicBezTo>
                  <a:pt x="10908" y="21574"/>
                  <a:pt x="13763" y="21579"/>
                  <a:pt x="14568" y="21380"/>
                </a:cubicBezTo>
                <a:cubicBezTo>
                  <a:pt x="15608" y="21127"/>
                  <a:pt x="14986" y="20681"/>
                  <a:pt x="15028" y="20487"/>
                </a:cubicBezTo>
                <a:cubicBezTo>
                  <a:pt x="15125" y="20315"/>
                  <a:pt x="15333" y="20315"/>
                  <a:pt x="15444" y="19949"/>
                </a:cubicBezTo>
                <a:cubicBezTo>
                  <a:pt x="15763" y="18840"/>
                  <a:pt x="15485" y="17441"/>
                  <a:pt x="15513" y="16317"/>
                </a:cubicBezTo>
                <a:cubicBezTo>
                  <a:pt x="15527" y="15945"/>
                  <a:pt x="15886" y="15229"/>
                  <a:pt x="15886" y="14228"/>
                </a:cubicBezTo>
                <a:cubicBezTo>
                  <a:pt x="15886" y="13222"/>
                  <a:pt x="15888" y="12329"/>
                  <a:pt x="15721" y="11430"/>
                </a:cubicBezTo>
                <a:cubicBezTo>
                  <a:pt x="15610" y="10838"/>
                  <a:pt x="16110" y="10801"/>
                  <a:pt x="15652" y="10043"/>
                </a:cubicBezTo>
                <a:cubicBezTo>
                  <a:pt x="17247" y="10107"/>
                  <a:pt x="17453" y="10053"/>
                  <a:pt x="17967" y="9800"/>
                </a:cubicBezTo>
                <a:cubicBezTo>
                  <a:pt x="19312" y="9122"/>
                  <a:pt x="20798" y="7584"/>
                  <a:pt x="21062" y="7320"/>
                </a:cubicBezTo>
                <a:cubicBezTo>
                  <a:pt x="21575" y="7277"/>
                  <a:pt x="21546" y="6845"/>
                  <a:pt x="21296" y="6533"/>
                </a:cubicBezTo>
                <a:cubicBezTo>
                  <a:pt x="21226" y="6452"/>
                  <a:pt x="20909" y="6464"/>
                  <a:pt x="20854" y="6383"/>
                </a:cubicBezTo>
                <a:cubicBezTo>
                  <a:pt x="20424" y="5754"/>
                  <a:pt x="17691" y="4301"/>
                  <a:pt x="17247" y="3989"/>
                </a:cubicBezTo>
                <a:cubicBezTo>
                  <a:pt x="16859" y="3714"/>
                  <a:pt x="14264" y="3515"/>
                  <a:pt x="13376" y="3380"/>
                </a:cubicBezTo>
                <a:cubicBezTo>
                  <a:pt x="13237" y="3359"/>
                  <a:pt x="13085" y="3299"/>
                  <a:pt x="13029" y="3246"/>
                </a:cubicBezTo>
                <a:cubicBezTo>
                  <a:pt x="13001" y="3224"/>
                  <a:pt x="12988" y="3203"/>
                  <a:pt x="12960" y="3182"/>
                </a:cubicBezTo>
                <a:cubicBezTo>
                  <a:pt x="12724" y="2983"/>
                  <a:pt x="12392" y="2988"/>
                  <a:pt x="12392" y="2988"/>
                </a:cubicBezTo>
                <a:cubicBezTo>
                  <a:pt x="12350" y="2838"/>
                  <a:pt x="12319" y="2713"/>
                  <a:pt x="12444" y="2627"/>
                </a:cubicBezTo>
                <a:cubicBezTo>
                  <a:pt x="12610" y="2503"/>
                  <a:pt x="12750" y="2363"/>
                  <a:pt x="12847" y="2218"/>
                </a:cubicBezTo>
                <a:cubicBezTo>
                  <a:pt x="13041" y="2202"/>
                  <a:pt x="13196" y="2212"/>
                  <a:pt x="13376" y="1932"/>
                </a:cubicBezTo>
                <a:cubicBezTo>
                  <a:pt x="13445" y="1809"/>
                  <a:pt x="13748" y="1481"/>
                  <a:pt x="13276" y="1470"/>
                </a:cubicBezTo>
                <a:cubicBezTo>
                  <a:pt x="13373" y="1244"/>
                  <a:pt x="13679" y="443"/>
                  <a:pt x="12500" y="271"/>
                </a:cubicBezTo>
                <a:cubicBezTo>
                  <a:pt x="12154" y="222"/>
                  <a:pt x="12141" y="152"/>
                  <a:pt x="11989" y="125"/>
                </a:cubicBezTo>
                <a:cubicBezTo>
                  <a:pt x="11434" y="22"/>
                  <a:pt x="10841" y="-21"/>
                  <a:pt x="10246" y="9"/>
                </a:cubicBezTo>
                <a:close/>
                <a:moveTo>
                  <a:pt x="16042" y="6037"/>
                </a:moveTo>
                <a:cubicBezTo>
                  <a:pt x="16175" y="6059"/>
                  <a:pt x="16316" y="6122"/>
                  <a:pt x="16371" y="6146"/>
                </a:cubicBezTo>
                <a:cubicBezTo>
                  <a:pt x="17342" y="6566"/>
                  <a:pt x="18104" y="6824"/>
                  <a:pt x="18201" y="6954"/>
                </a:cubicBezTo>
                <a:cubicBezTo>
                  <a:pt x="18270" y="7185"/>
                  <a:pt x="18326" y="7448"/>
                  <a:pt x="18326" y="7448"/>
                </a:cubicBezTo>
                <a:cubicBezTo>
                  <a:pt x="18326" y="7448"/>
                  <a:pt x="17454" y="9004"/>
                  <a:pt x="17052" y="9123"/>
                </a:cubicBezTo>
                <a:cubicBezTo>
                  <a:pt x="16802" y="9204"/>
                  <a:pt x="15790" y="8945"/>
                  <a:pt x="15236" y="8971"/>
                </a:cubicBezTo>
                <a:cubicBezTo>
                  <a:pt x="15236" y="8702"/>
                  <a:pt x="15249" y="8449"/>
                  <a:pt x="15305" y="7949"/>
                </a:cubicBezTo>
                <a:cubicBezTo>
                  <a:pt x="15374" y="7346"/>
                  <a:pt x="15692" y="6442"/>
                  <a:pt x="15747" y="6173"/>
                </a:cubicBezTo>
                <a:cubicBezTo>
                  <a:pt x="15782" y="6033"/>
                  <a:pt x="15908" y="6015"/>
                  <a:pt x="16042" y="6037"/>
                </a:cubicBezTo>
                <a:close/>
                <a:moveTo>
                  <a:pt x="5001" y="6052"/>
                </a:moveTo>
                <a:cubicBezTo>
                  <a:pt x="5137" y="6042"/>
                  <a:pt x="5286" y="6073"/>
                  <a:pt x="5317" y="6130"/>
                </a:cubicBezTo>
                <a:cubicBezTo>
                  <a:pt x="5456" y="6388"/>
                  <a:pt x="5454" y="6739"/>
                  <a:pt x="5551" y="7132"/>
                </a:cubicBezTo>
                <a:cubicBezTo>
                  <a:pt x="5704" y="7751"/>
                  <a:pt x="5968" y="8368"/>
                  <a:pt x="5898" y="8734"/>
                </a:cubicBezTo>
                <a:cubicBezTo>
                  <a:pt x="5870" y="8917"/>
                  <a:pt x="5912" y="9090"/>
                  <a:pt x="5898" y="9106"/>
                </a:cubicBezTo>
                <a:cubicBezTo>
                  <a:pt x="5898" y="9106"/>
                  <a:pt x="5413" y="9294"/>
                  <a:pt x="5205" y="9321"/>
                </a:cubicBezTo>
                <a:cubicBezTo>
                  <a:pt x="4899" y="9354"/>
                  <a:pt x="4593" y="9461"/>
                  <a:pt x="4537" y="9429"/>
                </a:cubicBezTo>
                <a:cubicBezTo>
                  <a:pt x="4149" y="9149"/>
                  <a:pt x="3152" y="7621"/>
                  <a:pt x="3042" y="7384"/>
                </a:cubicBezTo>
                <a:cubicBezTo>
                  <a:pt x="3097" y="7250"/>
                  <a:pt x="3139" y="7061"/>
                  <a:pt x="3167" y="6964"/>
                </a:cubicBezTo>
                <a:cubicBezTo>
                  <a:pt x="3181" y="6921"/>
                  <a:pt x="3206" y="6883"/>
                  <a:pt x="3276" y="6851"/>
                </a:cubicBezTo>
                <a:cubicBezTo>
                  <a:pt x="3539" y="6700"/>
                  <a:pt x="4330" y="6259"/>
                  <a:pt x="4871" y="6076"/>
                </a:cubicBezTo>
                <a:cubicBezTo>
                  <a:pt x="4909" y="6062"/>
                  <a:pt x="4955" y="6056"/>
                  <a:pt x="5001" y="605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FFE7A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1" name="كرسي"/>
          <p:cNvSpPr/>
          <p:nvPr/>
        </p:nvSpPr>
        <p:spPr>
          <a:xfrm>
            <a:off x="5084345" y="2467337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4">
                <a:satOff val="-15844"/>
                <a:lumOff val="-1286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2" name="كرسي"/>
          <p:cNvSpPr/>
          <p:nvPr/>
        </p:nvSpPr>
        <p:spPr>
          <a:xfrm>
            <a:off x="5084345" y="3451330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E7A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3" name="كرسي"/>
          <p:cNvSpPr/>
          <p:nvPr/>
        </p:nvSpPr>
        <p:spPr>
          <a:xfrm>
            <a:off x="5084345" y="4379023"/>
            <a:ext cx="347803" cy="427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3519"/>
                <a:lumOff val="-14666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4" name="كرسي"/>
          <p:cNvSpPr/>
          <p:nvPr/>
        </p:nvSpPr>
        <p:spPr>
          <a:xfrm>
            <a:off x="4590143" y="4409356"/>
            <a:ext cx="347803" cy="427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3519"/>
                <a:lumOff val="-14666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5" name="كرسي"/>
          <p:cNvSpPr/>
          <p:nvPr/>
        </p:nvSpPr>
        <p:spPr>
          <a:xfrm>
            <a:off x="4095939" y="4409356"/>
            <a:ext cx="347803" cy="427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>
                <a:satOff val="-13519"/>
                <a:lumOff val="-14666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6" name="كرسي"/>
          <p:cNvSpPr/>
          <p:nvPr/>
        </p:nvSpPr>
        <p:spPr>
          <a:xfrm>
            <a:off x="4635415" y="2467337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4">
                <a:satOff val="-15844"/>
                <a:lumOff val="-1286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7" name="كرسي"/>
          <p:cNvSpPr/>
          <p:nvPr/>
        </p:nvSpPr>
        <p:spPr>
          <a:xfrm>
            <a:off x="4181997" y="2467337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4">
                <a:satOff val="-15844"/>
                <a:lumOff val="-1286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8" name="كرسي"/>
          <p:cNvSpPr/>
          <p:nvPr/>
        </p:nvSpPr>
        <p:spPr>
          <a:xfrm>
            <a:off x="4635415" y="3451330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E7A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59" name="كرسي"/>
          <p:cNvSpPr/>
          <p:nvPr/>
        </p:nvSpPr>
        <p:spPr>
          <a:xfrm>
            <a:off x="4095939" y="3451330"/>
            <a:ext cx="347803" cy="427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fill="norm" stroke="1" extrusionOk="0">
                <a:moveTo>
                  <a:pt x="19748" y="4"/>
                </a:moveTo>
                <a:cubicBezTo>
                  <a:pt x="19500" y="-24"/>
                  <a:pt x="19269" y="114"/>
                  <a:pt x="19228" y="314"/>
                </a:cubicBezTo>
                <a:lnTo>
                  <a:pt x="17274" y="9416"/>
                </a:lnTo>
                <a:cubicBezTo>
                  <a:pt x="17210" y="9716"/>
                  <a:pt x="17210" y="10022"/>
                  <a:pt x="17276" y="10322"/>
                </a:cubicBezTo>
                <a:lnTo>
                  <a:pt x="17770" y="12235"/>
                </a:lnTo>
                <a:lnTo>
                  <a:pt x="3899" y="11478"/>
                </a:lnTo>
                <a:cubicBezTo>
                  <a:pt x="3299" y="11449"/>
                  <a:pt x="2762" y="11778"/>
                  <a:pt x="2634" y="12255"/>
                </a:cubicBezTo>
                <a:lnTo>
                  <a:pt x="0" y="21576"/>
                </a:lnTo>
                <a:lnTo>
                  <a:pt x="1501" y="21576"/>
                </a:lnTo>
                <a:lnTo>
                  <a:pt x="3905" y="14728"/>
                </a:lnTo>
                <a:cubicBezTo>
                  <a:pt x="4178" y="14062"/>
                  <a:pt x="4985" y="13638"/>
                  <a:pt x="5896" y="13683"/>
                </a:cubicBezTo>
                <a:lnTo>
                  <a:pt x="16629" y="14207"/>
                </a:lnTo>
                <a:cubicBezTo>
                  <a:pt x="17536" y="14251"/>
                  <a:pt x="18294" y="14753"/>
                  <a:pt x="18500" y="15444"/>
                </a:cubicBezTo>
                <a:lnTo>
                  <a:pt x="20287" y="21576"/>
                </a:lnTo>
                <a:lnTo>
                  <a:pt x="21600" y="21576"/>
                </a:lnTo>
                <a:lnTo>
                  <a:pt x="21165" y="19445"/>
                </a:lnTo>
                <a:lnTo>
                  <a:pt x="19771" y="12634"/>
                </a:lnTo>
                <a:lnTo>
                  <a:pt x="19711" y="12341"/>
                </a:lnTo>
                <a:lnTo>
                  <a:pt x="19265" y="10168"/>
                </a:lnTo>
                <a:cubicBezTo>
                  <a:pt x="19222" y="9958"/>
                  <a:pt x="19223" y="9743"/>
                  <a:pt x="19267" y="9533"/>
                </a:cubicBezTo>
                <a:lnTo>
                  <a:pt x="21144" y="522"/>
                </a:lnTo>
                <a:cubicBezTo>
                  <a:pt x="21187" y="313"/>
                  <a:pt x="21010" y="116"/>
                  <a:pt x="20752" y="87"/>
                </a:cubicBezTo>
                <a:lnTo>
                  <a:pt x="19748" y="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FFE7A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60" name="مستطيل"/>
          <p:cNvSpPr/>
          <p:nvPr/>
        </p:nvSpPr>
        <p:spPr>
          <a:xfrm>
            <a:off x="4078361" y="2380325"/>
            <a:ext cx="1461911" cy="580731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61" name="في ثلاثة ايام"/>
          <p:cNvSpPr txBox="1"/>
          <p:nvPr/>
        </p:nvSpPr>
        <p:spPr>
          <a:xfrm>
            <a:off x="2843361" y="2593407"/>
            <a:ext cx="868211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blipFill rotWithShape="1">
                  <a:blip r:embed="rId7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في ثلاثة ايام </a:t>
            </a:r>
          </a:p>
        </p:txBody>
      </p:sp>
      <p:graphicFrame>
        <p:nvGraphicFramePr>
          <p:cNvPr id="2962" name="الجدول"/>
          <p:cNvGraphicFramePr/>
          <p:nvPr/>
        </p:nvGraphicFramePr>
        <p:xfrm>
          <a:off x="2843361" y="2245603"/>
          <a:ext cx="2088160" cy="213671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{4C3C2611-4C71-4FC5-86AE-919BDF0F9419}</a:tableStyleId>
              </a:tblPr>
              <a:tblGrid>
                <a:gridCol w="696053"/>
                <a:gridCol w="696053"/>
                <a:gridCol w="696053"/>
              </a:tblGrid>
              <a:tr h="438009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عدد النجارين 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  <a:tr h="855883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عدد الكراسي في اليوم الواحد 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  <a:tr h="842824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عدد الكراسي في ٣٠ يوم 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rPr>
                        <a:t>٣٠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blipFill rotWithShape="1">
                            <a:blip r:embed="rId8"/>
                            <a:srcRect l="0" t="0" r="0" b="0"/>
                            <a:tile tx="0" ty="0" sx="100000" sy="100000" flip="none" algn="tl"/>
                          </a:blip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2963" name="تقويم"/>
          <p:cNvSpPr/>
          <p:nvPr/>
        </p:nvSpPr>
        <p:spPr>
          <a:xfrm>
            <a:off x="3653959" y="2498499"/>
            <a:ext cx="336364" cy="371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89" y="0"/>
                </a:moveTo>
                <a:cubicBezTo>
                  <a:pt x="4152" y="0"/>
                  <a:pt x="4034" y="103"/>
                  <a:pt x="4034" y="233"/>
                </a:cubicBezTo>
                <a:lnTo>
                  <a:pt x="4034" y="2953"/>
                </a:lnTo>
                <a:lnTo>
                  <a:pt x="6428" y="2953"/>
                </a:lnTo>
                <a:lnTo>
                  <a:pt x="6433" y="1151"/>
                </a:lnTo>
                <a:lnTo>
                  <a:pt x="6433" y="233"/>
                </a:lnTo>
                <a:cubicBezTo>
                  <a:pt x="6433" y="109"/>
                  <a:pt x="6321" y="0"/>
                  <a:pt x="6178" y="0"/>
                </a:cubicBezTo>
                <a:lnTo>
                  <a:pt x="4289" y="0"/>
                </a:lnTo>
                <a:close/>
                <a:moveTo>
                  <a:pt x="15422" y="0"/>
                </a:moveTo>
                <a:cubicBezTo>
                  <a:pt x="15279" y="0"/>
                  <a:pt x="15167" y="109"/>
                  <a:pt x="15167" y="233"/>
                </a:cubicBezTo>
                <a:lnTo>
                  <a:pt x="15167" y="1151"/>
                </a:lnTo>
                <a:lnTo>
                  <a:pt x="15172" y="2953"/>
                </a:lnTo>
                <a:lnTo>
                  <a:pt x="17566" y="2953"/>
                </a:lnTo>
                <a:lnTo>
                  <a:pt x="17566" y="233"/>
                </a:lnTo>
                <a:cubicBezTo>
                  <a:pt x="17566" y="103"/>
                  <a:pt x="17448" y="0"/>
                  <a:pt x="17311" y="0"/>
                </a:cubicBezTo>
                <a:lnTo>
                  <a:pt x="15422" y="0"/>
                </a:lnTo>
                <a:close/>
                <a:moveTo>
                  <a:pt x="1031" y="2150"/>
                </a:moveTo>
                <a:cubicBezTo>
                  <a:pt x="465" y="2150"/>
                  <a:pt x="0" y="2565"/>
                  <a:pt x="0" y="3083"/>
                </a:cubicBezTo>
                <a:lnTo>
                  <a:pt x="0" y="20665"/>
                </a:lnTo>
                <a:cubicBezTo>
                  <a:pt x="0" y="21178"/>
                  <a:pt x="459" y="21600"/>
                  <a:pt x="1031" y="21600"/>
                </a:cubicBezTo>
                <a:lnTo>
                  <a:pt x="20569" y="21600"/>
                </a:lnTo>
                <a:cubicBezTo>
                  <a:pt x="21135" y="21600"/>
                  <a:pt x="21600" y="21184"/>
                  <a:pt x="21600" y="20665"/>
                </a:cubicBezTo>
                <a:lnTo>
                  <a:pt x="21600" y="3083"/>
                </a:lnTo>
                <a:cubicBezTo>
                  <a:pt x="21600" y="2570"/>
                  <a:pt x="21135" y="2150"/>
                  <a:pt x="20569" y="2150"/>
                </a:cubicBezTo>
                <a:lnTo>
                  <a:pt x="18329" y="2150"/>
                </a:lnTo>
                <a:lnTo>
                  <a:pt x="18329" y="3088"/>
                </a:lnTo>
                <a:cubicBezTo>
                  <a:pt x="18329" y="3396"/>
                  <a:pt x="18049" y="3650"/>
                  <a:pt x="17710" y="3650"/>
                </a:cubicBezTo>
                <a:lnTo>
                  <a:pt x="15018" y="3650"/>
                </a:lnTo>
                <a:cubicBezTo>
                  <a:pt x="14678" y="3650"/>
                  <a:pt x="14398" y="3396"/>
                  <a:pt x="14398" y="3088"/>
                </a:cubicBezTo>
                <a:lnTo>
                  <a:pt x="14398" y="2150"/>
                </a:lnTo>
                <a:lnTo>
                  <a:pt x="7202" y="2150"/>
                </a:lnTo>
                <a:lnTo>
                  <a:pt x="7202" y="3088"/>
                </a:lnTo>
                <a:cubicBezTo>
                  <a:pt x="7202" y="3396"/>
                  <a:pt x="6922" y="3650"/>
                  <a:pt x="6582" y="3650"/>
                </a:cubicBezTo>
                <a:lnTo>
                  <a:pt x="3890" y="3650"/>
                </a:lnTo>
                <a:cubicBezTo>
                  <a:pt x="3551" y="3650"/>
                  <a:pt x="3271" y="3396"/>
                  <a:pt x="3271" y="3088"/>
                </a:cubicBezTo>
                <a:lnTo>
                  <a:pt x="3271" y="2150"/>
                </a:lnTo>
                <a:lnTo>
                  <a:pt x="1031" y="2150"/>
                </a:lnTo>
                <a:close/>
                <a:moveTo>
                  <a:pt x="1508" y="6389"/>
                </a:moveTo>
                <a:lnTo>
                  <a:pt x="20092" y="6389"/>
                </a:lnTo>
                <a:lnTo>
                  <a:pt x="20092" y="19565"/>
                </a:lnTo>
                <a:lnTo>
                  <a:pt x="1508" y="19565"/>
                </a:lnTo>
                <a:lnTo>
                  <a:pt x="1508" y="6389"/>
                </a:lnTo>
                <a:close/>
                <a:moveTo>
                  <a:pt x="3807" y="8451"/>
                </a:moveTo>
                <a:cubicBezTo>
                  <a:pt x="3777" y="8451"/>
                  <a:pt x="3747" y="8478"/>
                  <a:pt x="3747" y="8505"/>
                </a:cubicBezTo>
                <a:lnTo>
                  <a:pt x="3747" y="10493"/>
                </a:lnTo>
                <a:cubicBezTo>
                  <a:pt x="3747" y="10525"/>
                  <a:pt x="3777" y="10547"/>
                  <a:pt x="3807" y="10547"/>
                </a:cubicBezTo>
                <a:lnTo>
                  <a:pt x="5999" y="10547"/>
                </a:lnTo>
                <a:cubicBezTo>
                  <a:pt x="6029" y="10547"/>
                  <a:pt x="6059" y="10525"/>
                  <a:pt x="6059" y="10493"/>
                </a:cubicBezTo>
                <a:lnTo>
                  <a:pt x="6059" y="8505"/>
                </a:lnTo>
                <a:cubicBezTo>
                  <a:pt x="6059" y="8478"/>
                  <a:pt x="6029" y="8451"/>
                  <a:pt x="5999" y="8451"/>
                </a:cubicBezTo>
                <a:lnTo>
                  <a:pt x="3807" y="8451"/>
                </a:lnTo>
                <a:close/>
                <a:moveTo>
                  <a:pt x="7654" y="8451"/>
                </a:moveTo>
                <a:cubicBezTo>
                  <a:pt x="7618" y="8451"/>
                  <a:pt x="7595" y="8478"/>
                  <a:pt x="7595" y="8505"/>
                </a:cubicBezTo>
                <a:lnTo>
                  <a:pt x="7595" y="10493"/>
                </a:lnTo>
                <a:cubicBezTo>
                  <a:pt x="7595" y="10525"/>
                  <a:pt x="7618" y="10547"/>
                  <a:pt x="7654" y="10547"/>
                </a:cubicBezTo>
                <a:lnTo>
                  <a:pt x="9847" y="10547"/>
                </a:lnTo>
                <a:cubicBezTo>
                  <a:pt x="9877" y="10547"/>
                  <a:pt x="9907" y="10525"/>
                  <a:pt x="9907" y="10493"/>
                </a:cubicBezTo>
                <a:lnTo>
                  <a:pt x="9907" y="8505"/>
                </a:lnTo>
                <a:cubicBezTo>
                  <a:pt x="9907" y="8478"/>
                  <a:pt x="9877" y="8451"/>
                  <a:pt x="9847" y="8451"/>
                </a:cubicBezTo>
                <a:lnTo>
                  <a:pt x="7654" y="8451"/>
                </a:lnTo>
                <a:close/>
                <a:moveTo>
                  <a:pt x="11753" y="8451"/>
                </a:moveTo>
                <a:cubicBezTo>
                  <a:pt x="11723" y="8451"/>
                  <a:pt x="11693" y="8478"/>
                  <a:pt x="11693" y="8505"/>
                </a:cubicBezTo>
                <a:lnTo>
                  <a:pt x="11693" y="10493"/>
                </a:lnTo>
                <a:cubicBezTo>
                  <a:pt x="11693" y="10525"/>
                  <a:pt x="11723" y="10547"/>
                  <a:pt x="11753" y="10547"/>
                </a:cubicBezTo>
                <a:lnTo>
                  <a:pt x="13946" y="10547"/>
                </a:lnTo>
                <a:cubicBezTo>
                  <a:pt x="13976" y="10547"/>
                  <a:pt x="14005" y="10525"/>
                  <a:pt x="14005" y="10493"/>
                </a:cubicBezTo>
                <a:lnTo>
                  <a:pt x="14005" y="8505"/>
                </a:lnTo>
                <a:cubicBezTo>
                  <a:pt x="14005" y="8478"/>
                  <a:pt x="13976" y="8451"/>
                  <a:pt x="13946" y="8451"/>
                </a:cubicBezTo>
                <a:lnTo>
                  <a:pt x="11753" y="8451"/>
                </a:lnTo>
                <a:close/>
                <a:moveTo>
                  <a:pt x="15601" y="8451"/>
                </a:moveTo>
                <a:cubicBezTo>
                  <a:pt x="15565" y="8451"/>
                  <a:pt x="15541" y="8478"/>
                  <a:pt x="15541" y="8505"/>
                </a:cubicBezTo>
                <a:lnTo>
                  <a:pt x="15541" y="10493"/>
                </a:lnTo>
                <a:cubicBezTo>
                  <a:pt x="15541" y="10525"/>
                  <a:pt x="15565" y="10547"/>
                  <a:pt x="15601" y="10547"/>
                </a:cubicBezTo>
                <a:lnTo>
                  <a:pt x="17793" y="10547"/>
                </a:lnTo>
                <a:cubicBezTo>
                  <a:pt x="17829" y="10547"/>
                  <a:pt x="17853" y="10525"/>
                  <a:pt x="17853" y="10493"/>
                </a:cubicBezTo>
                <a:lnTo>
                  <a:pt x="17853" y="8505"/>
                </a:lnTo>
                <a:cubicBezTo>
                  <a:pt x="17853" y="8478"/>
                  <a:pt x="17829" y="8451"/>
                  <a:pt x="17793" y="8451"/>
                </a:cubicBezTo>
                <a:lnTo>
                  <a:pt x="15601" y="8451"/>
                </a:lnTo>
                <a:close/>
                <a:moveTo>
                  <a:pt x="3771" y="12086"/>
                </a:moveTo>
                <a:cubicBezTo>
                  <a:pt x="3736" y="12086"/>
                  <a:pt x="3712" y="12107"/>
                  <a:pt x="3712" y="12140"/>
                </a:cubicBezTo>
                <a:lnTo>
                  <a:pt x="3712" y="14126"/>
                </a:lnTo>
                <a:cubicBezTo>
                  <a:pt x="3712" y="14153"/>
                  <a:pt x="3736" y="14180"/>
                  <a:pt x="3771" y="14180"/>
                </a:cubicBezTo>
                <a:lnTo>
                  <a:pt x="5964" y="14180"/>
                </a:lnTo>
                <a:cubicBezTo>
                  <a:pt x="5994" y="14180"/>
                  <a:pt x="6024" y="14153"/>
                  <a:pt x="6024" y="14126"/>
                </a:cubicBezTo>
                <a:lnTo>
                  <a:pt x="6024" y="12140"/>
                </a:lnTo>
                <a:cubicBezTo>
                  <a:pt x="6024" y="12107"/>
                  <a:pt x="5994" y="12086"/>
                  <a:pt x="5964" y="12086"/>
                </a:cubicBezTo>
                <a:lnTo>
                  <a:pt x="3771" y="12086"/>
                </a:lnTo>
                <a:close/>
                <a:moveTo>
                  <a:pt x="7619" y="12086"/>
                </a:moveTo>
                <a:cubicBezTo>
                  <a:pt x="7583" y="12086"/>
                  <a:pt x="7559" y="12107"/>
                  <a:pt x="7559" y="12140"/>
                </a:cubicBezTo>
                <a:lnTo>
                  <a:pt x="7559" y="14126"/>
                </a:lnTo>
                <a:cubicBezTo>
                  <a:pt x="7559" y="14153"/>
                  <a:pt x="7583" y="14180"/>
                  <a:pt x="7619" y="14180"/>
                </a:cubicBezTo>
                <a:lnTo>
                  <a:pt x="9812" y="14180"/>
                </a:lnTo>
                <a:cubicBezTo>
                  <a:pt x="9841" y="14180"/>
                  <a:pt x="9871" y="14153"/>
                  <a:pt x="9871" y="14126"/>
                </a:cubicBezTo>
                <a:lnTo>
                  <a:pt x="9871" y="12140"/>
                </a:lnTo>
                <a:cubicBezTo>
                  <a:pt x="9871" y="12107"/>
                  <a:pt x="9841" y="12086"/>
                  <a:pt x="9812" y="12086"/>
                </a:cubicBezTo>
                <a:lnTo>
                  <a:pt x="7619" y="12086"/>
                </a:lnTo>
                <a:close/>
                <a:moveTo>
                  <a:pt x="11788" y="12086"/>
                </a:moveTo>
                <a:cubicBezTo>
                  <a:pt x="11759" y="12086"/>
                  <a:pt x="11729" y="12107"/>
                  <a:pt x="11729" y="12140"/>
                </a:cubicBezTo>
                <a:lnTo>
                  <a:pt x="11729" y="14126"/>
                </a:lnTo>
                <a:cubicBezTo>
                  <a:pt x="11729" y="14153"/>
                  <a:pt x="11759" y="14180"/>
                  <a:pt x="11788" y="14180"/>
                </a:cubicBezTo>
                <a:lnTo>
                  <a:pt x="13981" y="14180"/>
                </a:lnTo>
                <a:cubicBezTo>
                  <a:pt x="14011" y="14180"/>
                  <a:pt x="14041" y="14153"/>
                  <a:pt x="14041" y="14126"/>
                </a:cubicBezTo>
                <a:lnTo>
                  <a:pt x="14041" y="12140"/>
                </a:lnTo>
                <a:cubicBezTo>
                  <a:pt x="14041" y="12107"/>
                  <a:pt x="14011" y="12086"/>
                  <a:pt x="13981" y="12086"/>
                </a:cubicBezTo>
                <a:lnTo>
                  <a:pt x="11788" y="12086"/>
                </a:lnTo>
                <a:close/>
                <a:moveTo>
                  <a:pt x="15636" y="12086"/>
                </a:moveTo>
                <a:cubicBezTo>
                  <a:pt x="15600" y="12086"/>
                  <a:pt x="15576" y="12107"/>
                  <a:pt x="15576" y="12140"/>
                </a:cubicBezTo>
                <a:lnTo>
                  <a:pt x="15576" y="14126"/>
                </a:lnTo>
                <a:cubicBezTo>
                  <a:pt x="15576" y="14153"/>
                  <a:pt x="15600" y="14180"/>
                  <a:pt x="15636" y="14180"/>
                </a:cubicBezTo>
                <a:lnTo>
                  <a:pt x="17829" y="14180"/>
                </a:lnTo>
                <a:cubicBezTo>
                  <a:pt x="17864" y="14180"/>
                  <a:pt x="17888" y="14153"/>
                  <a:pt x="17888" y="14126"/>
                </a:cubicBezTo>
                <a:lnTo>
                  <a:pt x="17888" y="12140"/>
                </a:lnTo>
                <a:cubicBezTo>
                  <a:pt x="17888" y="12107"/>
                  <a:pt x="17864" y="12086"/>
                  <a:pt x="17829" y="12086"/>
                </a:cubicBezTo>
                <a:lnTo>
                  <a:pt x="15636" y="12086"/>
                </a:lnTo>
                <a:close/>
                <a:moveTo>
                  <a:pt x="3771" y="15866"/>
                </a:moveTo>
                <a:cubicBezTo>
                  <a:pt x="3736" y="15866"/>
                  <a:pt x="3712" y="15893"/>
                  <a:pt x="3712" y="15920"/>
                </a:cubicBezTo>
                <a:lnTo>
                  <a:pt x="3712" y="17906"/>
                </a:lnTo>
                <a:cubicBezTo>
                  <a:pt x="3712" y="17933"/>
                  <a:pt x="3736" y="17960"/>
                  <a:pt x="3771" y="17960"/>
                </a:cubicBezTo>
                <a:lnTo>
                  <a:pt x="5964" y="17960"/>
                </a:lnTo>
                <a:cubicBezTo>
                  <a:pt x="5994" y="17960"/>
                  <a:pt x="6024" y="17933"/>
                  <a:pt x="6024" y="17906"/>
                </a:cubicBezTo>
                <a:lnTo>
                  <a:pt x="6024" y="15920"/>
                </a:lnTo>
                <a:cubicBezTo>
                  <a:pt x="6024" y="15893"/>
                  <a:pt x="5994" y="15866"/>
                  <a:pt x="5964" y="15866"/>
                </a:cubicBezTo>
                <a:lnTo>
                  <a:pt x="3771" y="15866"/>
                </a:lnTo>
                <a:close/>
                <a:moveTo>
                  <a:pt x="7619" y="15866"/>
                </a:moveTo>
                <a:cubicBezTo>
                  <a:pt x="7583" y="15866"/>
                  <a:pt x="7559" y="15893"/>
                  <a:pt x="7559" y="15920"/>
                </a:cubicBezTo>
                <a:lnTo>
                  <a:pt x="7559" y="17906"/>
                </a:lnTo>
                <a:cubicBezTo>
                  <a:pt x="7559" y="17933"/>
                  <a:pt x="7583" y="17960"/>
                  <a:pt x="7619" y="17960"/>
                </a:cubicBezTo>
                <a:lnTo>
                  <a:pt x="9812" y="17960"/>
                </a:lnTo>
                <a:cubicBezTo>
                  <a:pt x="9841" y="17960"/>
                  <a:pt x="9871" y="17933"/>
                  <a:pt x="9871" y="17906"/>
                </a:cubicBezTo>
                <a:lnTo>
                  <a:pt x="9871" y="15920"/>
                </a:lnTo>
                <a:cubicBezTo>
                  <a:pt x="9871" y="15893"/>
                  <a:pt x="9841" y="15866"/>
                  <a:pt x="9812" y="15866"/>
                </a:cubicBezTo>
                <a:lnTo>
                  <a:pt x="7619" y="15866"/>
                </a:lnTo>
                <a:close/>
                <a:moveTo>
                  <a:pt x="11788" y="15866"/>
                </a:moveTo>
                <a:cubicBezTo>
                  <a:pt x="11759" y="15866"/>
                  <a:pt x="11729" y="15893"/>
                  <a:pt x="11729" y="15920"/>
                </a:cubicBezTo>
                <a:lnTo>
                  <a:pt x="11729" y="17906"/>
                </a:lnTo>
                <a:cubicBezTo>
                  <a:pt x="11729" y="17933"/>
                  <a:pt x="11759" y="17960"/>
                  <a:pt x="11788" y="17960"/>
                </a:cubicBezTo>
                <a:lnTo>
                  <a:pt x="13981" y="17960"/>
                </a:lnTo>
                <a:cubicBezTo>
                  <a:pt x="14011" y="17960"/>
                  <a:pt x="14041" y="17933"/>
                  <a:pt x="14041" y="17906"/>
                </a:cubicBezTo>
                <a:lnTo>
                  <a:pt x="14041" y="15920"/>
                </a:lnTo>
                <a:cubicBezTo>
                  <a:pt x="14041" y="15893"/>
                  <a:pt x="14011" y="15866"/>
                  <a:pt x="13981" y="15866"/>
                </a:cubicBezTo>
                <a:lnTo>
                  <a:pt x="11788" y="15866"/>
                </a:lnTo>
                <a:close/>
                <a:moveTo>
                  <a:pt x="15636" y="15866"/>
                </a:moveTo>
                <a:cubicBezTo>
                  <a:pt x="15600" y="15866"/>
                  <a:pt x="15576" y="15893"/>
                  <a:pt x="15576" y="15920"/>
                </a:cubicBezTo>
                <a:lnTo>
                  <a:pt x="15576" y="17906"/>
                </a:lnTo>
                <a:cubicBezTo>
                  <a:pt x="15576" y="17933"/>
                  <a:pt x="15600" y="17960"/>
                  <a:pt x="15636" y="17960"/>
                </a:cubicBezTo>
                <a:lnTo>
                  <a:pt x="17829" y="17960"/>
                </a:lnTo>
                <a:cubicBezTo>
                  <a:pt x="17864" y="17960"/>
                  <a:pt x="17888" y="17933"/>
                  <a:pt x="17888" y="17906"/>
                </a:cubicBezTo>
                <a:lnTo>
                  <a:pt x="17888" y="15920"/>
                </a:lnTo>
                <a:cubicBezTo>
                  <a:pt x="17888" y="15893"/>
                  <a:pt x="17864" y="15866"/>
                  <a:pt x="17829" y="15866"/>
                </a:cubicBezTo>
                <a:lnTo>
                  <a:pt x="15636" y="15866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64" name="٧"/>
          <p:cNvSpPr txBox="1"/>
          <p:nvPr/>
        </p:nvSpPr>
        <p:spPr>
          <a:xfrm>
            <a:off x="971506" y="2283175"/>
            <a:ext cx="409025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1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2965" name="٧"/>
          <p:cNvSpPr txBox="1"/>
          <p:nvPr/>
        </p:nvSpPr>
        <p:spPr>
          <a:xfrm>
            <a:off x="971912" y="2973754"/>
            <a:ext cx="287827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1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2966" name="٢١٠"/>
          <p:cNvSpPr txBox="1"/>
          <p:nvPr/>
        </p:nvSpPr>
        <p:spPr>
          <a:xfrm>
            <a:off x="845581" y="3754816"/>
            <a:ext cx="660876" cy="387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100">
                <a:solidFill>
                  <a:srgbClr val="535353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٢١٠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2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2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2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2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7" grpId="6"/>
      <p:bldP build="whole" bldLvl="1" animBg="1" rev="0" advAuto="0" spid="2959" grpId="10"/>
      <p:bldP build="whole" bldLvl="1" animBg="1" rev="0" advAuto="0" spid="2956" grpId="5"/>
      <p:bldP build="whole" bldLvl="1" animBg="1" rev="0" advAuto="0" spid="2960" grpId="15"/>
      <p:bldP build="whole" bldLvl="1" animBg="1" rev="0" advAuto="0" spid="2961" grpId="17"/>
      <p:bldP build="whole" bldLvl="1" animBg="1" rev="0" advAuto="0" spid="2958" grpId="9"/>
      <p:bldP build="whole" bldLvl="1" animBg="1" rev="0" advAuto="0" spid="2966" grpId="21"/>
      <p:bldP build="whole" bldLvl="1" animBg="1" rev="0" advAuto="0" spid="2965" grpId="20"/>
      <p:bldP build="whole" bldLvl="1" animBg="1" rev="0" advAuto="0" spid="2964" grpId="19"/>
      <p:bldP build="whole" bldLvl="1" animBg="1" rev="0" advAuto="0" spid="2954" grpId="13"/>
      <p:bldP build="whole" bldLvl="1" animBg="1" rev="0" advAuto="0" spid="2950" grpId="7"/>
      <p:bldP build="whole" bldLvl="1" animBg="1" rev="0" advAuto="0" spid="2953" grpId="12"/>
      <p:bldP build="whole" bldLvl="1" animBg="1" rev="0" advAuto="0" spid="2962" grpId="18"/>
      <p:bldP build="whole" bldLvl="1" animBg="1" rev="0" advAuto="0" spid="2942" grpId="1"/>
      <p:bldP build="whole" bldLvl="1" animBg="1" rev="0" advAuto="0" spid="2951" grpId="4"/>
      <p:bldP build="whole" bldLvl="1" animBg="1" rev="0" advAuto="0" spid="2949" grpId="11"/>
      <p:bldP build="whole" bldLvl="1" animBg="1" rev="0" advAuto="0" spid="2963" grpId="16"/>
      <p:bldP build="whole" bldLvl="1" animBg="1" rev="0" advAuto="0" spid="2955" grpId="14"/>
      <p:bldP build="whole" bldLvl="1" animBg="1" rev="0" advAuto="0" spid="2948" grpId="3"/>
      <p:bldP build="whole" bldLvl="1" animBg="1" rev="0" advAuto="0" spid="2952" grpId="8"/>
      <p:bldP build="whole" bldLvl="1" animBg="1" rev="0" advAuto="0" spid="294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2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2970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2968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969" name="مثال ٤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٤</a:t>
                </a:r>
              </a:p>
            </p:txBody>
          </p:sp>
        </p:grpSp>
        <p:pic>
          <p:nvPicPr>
            <p:cNvPr id="2971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5" name="مجموعة 2"/>
          <p:cNvGrpSpPr/>
          <p:nvPr/>
        </p:nvGrpSpPr>
        <p:grpSpPr>
          <a:xfrm>
            <a:off x="1702321" y="259867"/>
            <a:ext cx="912370" cy="1280917"/>
            <a:chOff x="0" y="0"/>
            <a:chExt cx="912368" cy="1280916"/>
          </a:xfrm>
        </p:grpSpPr>
        <p:pic>
          <p:nvPicPr>
            <p:cNvPr id="2973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7814"/>
              <a:ext cx="912369" cy="513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4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149" y="0"/>
              <a:ext cx="748070" cy="7305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08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2976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7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8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9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0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1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2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3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4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5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6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7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8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9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0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1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2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3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4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5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6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7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8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9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0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1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2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3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4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5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6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7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11" name="Google Shape;249;p17"/>
          <p:cNvGrpSpPr/>
          <p:nvPr/>
        </p:nvGrpSpPr>
        <p:grpSpPr>
          <a:xfrm>
            <a:off x="7187309" y="1356809"/>
            <a:ext cx="1010044" cy="2783858"/>
            <a:chOff x="0" y="0"/>
            <a:chExt cx="1010042" cy="2783857"/>
          </a:xfrm>
        </p:grpSpPr>
        <p:sp>
          <p:nvSpPr>
            <p:cNvPr id="3009" name="مستطيل"/>
            <p:cNvSpPr/>
            <p:nvPr/>
          </p:nvSpPr>
          <p:spPr>
            <a:xfrm>
              <a:off x="0" y="0"/>
              <a:ext cx="1010043" cy="2783858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0" name="خطوات حل المسألة…"/>
            <p:cNvSpPr txBox="1"/>
            <p:nvPr/>
          </p:nvSpPr>
          <p:spPr>
            <a:xfrm>
              <a:off x="22644" y="348821"/>
              <a:ext cx="964756" cy="2086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012" name="Google Shape;1432;p41"/>
          <p:cNvSpPr/>
          <p:nvPr/>
        </p:nvSpPr>
        <p:spPr>
          <a:xfrm>
            <a:off x="4310267" y="4423502"/>
            <a:ext cx="366188" cy="366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018" name="Google Shape;1436;p41"/>
          <p:cNvGrpSpPr/>
          <p:nvPr/>
        </p:nvGrpSpPr>
        <p:grpSpPr>
          <a:xfrm>
            <a:off x="4310245" y="4406276"/>
            <a:ext cx="439383" cy="433598"/>
            <a:chOff x="-12" y="0"/>
            <a:chExt cx="439382" cy="433597"/>
          </a:xfrm>
        </p:grpSpPr>
        <p:sp>
          <p:nvSpPr>
            <p:cNvPr id="3013" name="Google Shape;1437;p41"/>
            <p:cNvSpPr/>
            <p:nvPr/>
          </p:nvSpPr>
          <p:spPr>
            <a:xfrm>
              <a:off x="-13" y="0"/>
              <a:ext cx="398398" cy="364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4" name="Google Shape;1438;p41"/>
            <p:cNvSpPr/>
            <p:nvPr/>
          </p:nvSpPr>
          <p:spPr>
            <a:xfrm>
              <a:off x="251807" y="318948"/>
              <a:ext cx="187564" cy="114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5" name="Google Shape;1439;p41"/>
            <p:cNvSpPr/>
            <p:nvPr/>
          </p:nvSpPr>
          <p:spPr>
            <a:xfrm>
              <a:off x="266933" y="360135"/>
              <a:ext cx="98741" cy="3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6" name="Google Shape;1440;p41"/>
            <p:cNvSpPr/>
            <p:nvPr/>
          </p:nvSpPr>
          <p:spPr>
            <a:xfrm>
              <a:off x="352421" y="365677"/>
              <a:ext cx="76923" cy="3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7" name="Google Shape;1441;p41"/>
            <p:cNvSpPr/>
            <p:nvPr/>
          </p:nvSpPr>
          <p:spPr>
            <a:xfrm>
              <a:off x="112603" y="134605"/>
              <a:ext cx="261919" cy="22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21" name="أخطط…"/>
          <p:cNvGrpSpPr/>
          <p:nvPr/>
        </p:nvGrpSpPr>
        <p:grpSpPr>
          <a:xfrm>
            <a:off x="4933103" y="2271915"/>
            <a:ext cx="695092" cy="2338460"/>
            <a:chOff x="0" y="0"/>
            <a:chExt cx="695091" cy="2338459"/>
          </a:xfrm>
        </p:grpSpPr>
        <p:sp>
          <p:nvSpPr>
            <p:cNvPr id="3019" name="مستطيل"/>
            <p:cNvSpPr/>
            <p:nvPr/>
          </p:nvSpPr>
          <p:spPr>
            <a:xfrm>
              <a:off x="-1" y="0"/>
              <a:ext cx="695093" cy="233846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0" name="أخطط…"/>
            <p:cNvSpPr txBox="1"/>
            <p:nvPr/>
          </p:nvSpPr>
          <p:spPr>
            <a:xfrm>
              <a:off x="12699" y="821619"/>
              <a:ext cx="669693" cy="695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حل مسالة ابسط </a:t>
              </a:r>
            </a:p>
          </p:txBody>
        </p:sp>
      </p:grpSp>
      <p:pic>
        <p:nvPicPr>
          <p:cNvPr id="3022" name="IMG_4050.png" descr="IMG_4050.png"/>
          <p:cNvPicPr>
            <a:picLocks noChangeAspect="1"/>
          </p:cNvPicPr>
          <p:nvPr/>
        </p:nvPicPr>
        <p:blipFill>
          <a:blip r:embed="rId5">
            <a:extLst/>
          </a:blip>
          <a:srcRect l="48806" t="29578" r="29079" b="55808"/>
          <a:stretch>
            <a:fillRect/>
          </a:stretch>
        </p:blipFill>
        <p:spPr>
          <a:xfrm>
            <a:off x="2840085" y="689449"/>
            <a:ext cx="3033303" cy="1503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3" name="IMG_4050.png" descr="IMG_4050.png"/>
          <p:cNvPicPr>
            <a:picLocks noChangeAspect="1"/>
          </p:cNvPicPr>
          <p:nvPr/>
        </p:nvPicPr>
        <p:blipFill>
          <a:blip r:embed="rId5">
            <a:extLst/>
          </a:blip>
          <a:srcRect l="25057" t="96101" r="62442" b="975"/>
          <a:stretch>
            <a:fillRect/>
          </a:stretch>
        </p:blipFill>
        <p:spPr>
          <a:xfrm>
            <a:off x="2733065" y="300763"/>
            <a:ext cx="2124881" cy="372537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026" name="أفهم :…"/>
          <p:cNvGrpSpPr/>
          <p:nvPr/>
        </p:nvGrpSpPr>
        <p:grpSpPr>
          <a:xfrm>
            <a:off x="5705795" y="2271914"/>
            <a:ext cx="1468815" cy="2370383"/>
            <a:chOff x="0" y="0"/>
            <a:chExt cx="1468814" cy="2370381"/>
          </a:xfrm>
        </p:grpSpPr>
        <p:sp>
          <p:nvSpPr>
            <p:cNvPr id="3024" name="مستطيل"/>
            <p:cNvSpPr/>
            <p:nvPr/>
          </p:nvSpPr>
          <p:spPr>
            <a:xfrm>
              <a:off x="-1" y="-1"/>
              <a:ext cx="1468816" cy="23703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5" name="أفهم :…"/>
            <p:cNvSpPr txBox="1"/>
            <p:nvPr/>
          </p:nvSpPr>
          <p:spPr>
            <a:xfrm>
              <a:off x="12699" y="126379"/>
              <a:ext cx="1443416" cy="2117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 :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 </a:t>
              </a:r>
            </a:p>
            <a:p>
              <a:pPr algn="r" rtl="0">
                <a:defRPr b="1">
                  <a:solidFill>
                    <a:schemeClr val="accent3">
                      <a:satOff val="-60714"/>
                      <a:lumOff val="19607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١٥ طاولة مربعة الشكل وضعت متراصه جانبيا وطالب واحد فقط يمكنه الجلوس على كل جانب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</a:t>
              </a:r>
              <a:endParaRPr>
                <a:solidFill>
                  <a:schemeClr val="accent1">
                    <a:satOff val="-63275"/>
                    <a:lumOff val="-17098"/>
                  </a:schemeClr>
                </a:solidFill>
              </a:endParaRPr>
            </a:p>
            <a:p>
              <a:pPr algn="r" rtl="0">
                <a:defRPr b="1">
                  <a:solidFill>
                    <a:schemeClr val="accent1">
                      <a:satOff val="-63275"/>
                      <a:lumOff val="-17098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ماعاد الطلاب الذين يمكنهم الجلوس حول الطاولة </a:t>
              </a:r>
            </a:p>
          </p:txBody>
        </p:sp>
      </p:grpSp>
      <p:sp>
        <p:nvSpPr>
          <p:cNvPr id="3027" name="طاولة"/>
          <p:cNvSpPr/>
          <p:nvPr/>
        </p:nvSpPr>
        <p:spPr>
          <a:xfrm>
            <a:off x="1794374" y="2205114"/>
            <a:ext cx="887156" cy="356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18"/>
                </a:lnTo>
                <a:lnTo>
                  <a:pt x="21600" y="141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97" y="2182"/>
                </a:moveTo>
                <a:lnTo>
                  <a:pt x="0" y="21600"/>
                </a:lnTo>
                <a:lnTo>
                  <a:pt x="490" y="21600"/>
                </a:lnTo>
                <a:lnTo>
                  <a:pt x="2439" y="5985"/>
                </a:lnTo>
                <a:cubicBezTo>
                  <a:pt x="2569" y="4939"/>
                  <a:pt x="2957" y="4225"/>
                  <a:pt x="3397" y="4225"/>
                </a:cubicBezTo>
                <a:lnTo>
                  <a:pt x="18203" y="4225"/>
                </a:lnTo>
                <a:cubicBezTo>
                  <a:pt x="18643" y="4225"/>
                  <a:pt x="19033" y="4939"/>
                  <a:pt x="19163" y="5985"/>
                </a:cubicBezTo>
                <a:lnTo>
                  <a:pt x="21110" y="21600"/>
                </a:lnTo>
                <a:lnTo>
                  <a:pt x="21600" y="21600"/>
                </a:lnTo>
                <a:lnTo>
                  <a:pt x="19703" y="2182"/>
                </a:lnTo>
                <a:lnTo>
                  <a:pt x="1897" y="218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28" name="طاولة"/>
          <p:cNvSpPr/>
          <p:nvPr/>
        </p:nvSpPr>
        <p:spPr>
          <a:xfrm>
            <a:off x="889392" y="2205114"/>
            <a:ext cx="880206" cy="3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18"/>
                </a:lnTo>
                <a:lnTo>
                  <a:pt x="21600" y="141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97" y="2182"/>
                </a:moveTo>
                <a:lnTo>
                  <a:pt x="0" y="21600"/>
                </a:lnTo>
                <a:lnTo>
                  <a:pt x="490" y="21600"/>
                </a:lnTo>
                <a:lnTo>
                  <a:pt x="2439" y="5985"/>
                </a:lnTo>
                <a:cubicBezTo>
                  <a:pt x="2569" y="4939"/>
                  <a:pt x="2957" y="4225"/>
                  <a:pt x="3397" y="4225"/>
                </a:cubicBezTo>
                <a:lnTo>
                  <a:pt x="18203" y="4225"/>
                </a:lnTo>
                <a:cubicBezTo>
                  <a:pt x="18643" y="4225"/>
                  <a:pt x="19033" y="4939"/>
                  <a:pt x="19163" y="5985"/>
                </a:cubicBezTo>
                <a:lnTo>
                  <a:pt x="21110" y="21600"/>
                </a:lnTo>
                <a:lnTo>
                  <a:pt x="21600" y="21600"/>
                </a:lnTo>
                <a:lnTo>
                  <a:pt x="19703" y="2182"/>
                </a:lnTo>
                <a:lnTo>
                  <a:pt x="1897" y="218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29" name="👨🎓"/>
          <p:cNvSpPr txBox="1"/>
          <p:nvPr/>
        </p:nvSpPr>
        <p:spPr>
          <a:xfrm>
            <a:off x="2045814" y="2250297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0" name="👨🎓"/>
          <p:cNvSpPr txBox="1"/>
          <p:nvPr/>
        </p:nvSpPr>
        <p:spPr>
          <a:xfrm>
            <a:off x="1133859" y="1875676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1" name="👨🎓"/>
          <p:cNvSpPr txBox="1"/>
          <p:nvPr/>
        </p:nvSpPr>
        <p:spPr>
          <a:xfrm>
            <a:off x="531252" y="2058528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2" name="👨🎓"/>
          <p:cNvSpPr txBox="1"/>
          <p:nvPr/>
        </p:nvSpPr>
        <p:spPr>
          <a:xfrm>
            <a:off x="1925975" y="2602147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3" name="👨🎓"/>
          <p:cNvSpPr txBox="1"/>
          <p:nvPr/>
        </p:nvSpPr>
        <p:spPr>
          <a:xfrm>
            <a:off x="2045814" y="1875676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4" name="👨🎓"/>
          <p:cNvSpPr txBox="1"/>
          <p:nvPr/>
        </p:nvSpPr>
        <p:spPr>
          <a:xfrm>
            <a:off x="1133859" y="2259215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5" name="طاولة"/>
          <p:cNvSpPr/>
          <p:nvPr/>
        </p:nvSpPr>
        <p:spPr>
          <a:xfrm>
            <a:off x="2620626" y="2933212"/>
            <a:ext cx="887156" cy="356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18"/>
                </a:lnTo>
                <a:lnTo>
                  <a:pt x="21600" y="141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97" y="2182"/>
                </a:moveTo>
                <a:lnTo>
                  <a:pt x="0" y="21600"/>
                </a:lnTo>
                <a:lnTo>
                  <a:pt x="490" y="21600"/>
                </a:lnTo>
                <a:lnTo>
                  <a:pt x="2439" y="5985"/>
                </a:lnTo>
                <a:cubicBezTo>
                  <a:pt x="2569" y="4939"/>
                  <a:pt x="2957" y="4225"/>
                  <a:pt x="3397" y="4225"/>
                </a:cubicBezTo>
                <a:lnTo>
                  <a:pt x="18203" y="4225"/>
                </a:lnTo>
                <a:cubicBezTo>
                  <a:pt x="18643" y="4225"/>
                  <a:pt x="19033" y="4939"/>
                  <a:pt x="19163" y="5985"/>
                </a:cubicBezTo>
                <a:lnTo>
                  <a:pt x="21110" y="21600"/>
                </a:lnTo>
                <a:lnTo>
                  <a:pt x="21600" y="21600"/>
                </a:lnTo>
                <a:lnTo>
                  <a:pt x="19703" y="2182"/>
                </a:lnTo>
                <a:lnTo>
                  <a:pt x="1897" y="218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36" name="طاولة"/>
          <p:cNvSpPr/>
          <p:nvPr/>
        </p:nvSpPr>
        <p:spPr>
          <a:xfrm>
            <a:off x="1715021" y="2936007"/>
            <a:ext cx="880207" cy="3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18"/>
                </a:lnTo>
                <a:lnTo>
                  <a:pt x="21600" y="141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97" y="2182"/>
                </a:moveTo>
                <a:lnTo>
                  <a:pt x="0" y="21600"/>
                </a:lnTo>
                <a:lnTo>
                  <a:pt x="490" y="21600"/>
                </a:lnTo>
                <a:lnTo>
                  <a:pt x="2439" y="5985"/>
                </a:lnTo>
                <a:cubicBezTo>
                  <a:pt x="2569" y="4939"/>
                  <a:pt x="2957" y="4225"/>
                  <a:pt x="3397" y="4225"/>
                </a:cubicBezTo>
                <a:lnTo>
                  <a:pt x="18203" y="4225"/>
                </a:lnTo>
                <a:cubicBezTo>
                  <a:pt x="18643" y="4225"/>
                  <a:pt x="19033" y="4939"/>
                  <a:pt x="19163" y="5985"/>
                </a:cubicBezTo>
                <a:lnTo>
                  <a:pt x="21110" y="21600"/>
                </a:lnTo>
                <a:lnTo>
                  <a:pt x="21600" y="21600"/>
                </a:lnTo>
                <a:lnTo>
                  <a:pt x="19703" y="2182"/>
                </a:lnTo>
                <a:lnTo>
                  <a:pt x="1897" y="218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37" name="👨🎓"/>
          <p:cNvSpPr txBox="1"/>
          <p:nvPr/>
        </p:nvSpPr>
        <p:spPr>
          <a:xfrm>
            <a:off x="2667365" y="2026663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8" name="👨🎓"/>
          <p:cNvSpPr txBox="1"/>
          <p:nvPr/>
        </p:nvSpPr>
        <p:spPr>
          <a:xfrm>
            <a:off x="1937967" y="3013289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39" name="👨🎓"/>
          <p:cNvSpPr txBox="1"/>
          <p:nvPr/>
        </p:nvSpPr>
        <p:spPr>
          <a:xfrm>
            <a:off x="1076799" y="2591857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40" name="👨🎓"/>
          <p:cNvSpPr txBox="1"/>
          <p:nvPr/>
        </p:nvSpPr>
        <p:spPr>
          <a:xfrm>
            <a:off x="3435935" y="2728037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41" name="👨🎓"/>
          <p:cNvSpPr txBox="1"/>
          <p:nvPr/>
        </p:nvSpPr>
        <p:spPr>
          <a:xfrm>
            <a:off x="2840084" y="2591857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42" name="👨🎓"/>
          <p:cNvSpPr txBox="1"/>
          <p:nvPr/>
        </p:nvSpPr>
        <p:spPr>
          <a:xfrm>
            <a:off x="2829742" y="2975398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43" name="طاولة"/>
          <p:cNvSpPr/>
          <p:nvPr/>
        </p:nvSpPr>
        <p:spPr>
          <a:xfrm>
            <a:off x="809417" y="2936007"/>
            <a:ext cx="880206" cy="35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18"/>
                </a:lnTo>
                <a:lnTo>
                  <a:pt x="21600" y="1418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897" y="2182"/>
                </a:moveTo>
                <a:lnTo>
                  <a:pt x="0" y="21600"/>
                </a:lnTo>
                <a:lnTo>
                  <a:pt x="490" y="21600"/>
                </a:lnTo>
                <a:lnTo>
                  <a:pt x="2439" y="5985"/>
                </a:lnTo>
                <a:cubicBezTo>
                  <a:pt x="2569" y="4939"/>
                  <a:pt x="2957" y="4225"/>
                  <a:pt x="3397" y="4225"/>
                </a:cubicBezTo>
                <a:lnTo>
                  <a:pt x="18203" y="4225"/>
                </a:lnTo>
                <a:cubicBezTo>
                  <a:pt x="18643" y="4225"/>
                  <a:pt x="19033" y="4939"/>
                  <a:pt x="19163" y="5985"/>
                </a:cubicBezTo>
                <a:lnTo>
                  <a:pt x="21110" y="21600"/>
                </a:lnTo>
                <a:lnTo>
                  <a:pt x="21600" y="21600"/>
                </a:lnTo>
                <a:lnTo>
                  <a:pt x="19703" y="2182"/>
                </a:lnTo>
                <a:lnTo>
                  <a:pt x="1897" y="218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44" name="👨🎓"/>
          <p:cNvSpPr txBox="1"/>
          <p:nvPr/>
        </p:nvSpPr>
        <p:spPr>
          <a:xfrm>
            <a:off x="1046193" y="3013289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sp>
        <p:nvSpPr>
          <p:cNvPr id="3045" name="👨🎓"/>
          <p:cNvSpPr txBox="1"/>
          <p:nvPr/>
        </p:nvSpPr>
        <p:spPr>
          <a:xfrm>
            <a:off x="486743" y="2748739"/>
            <a:ext cx="34543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👨‍🎓</a:t>
            </a:r>
          </a:p>
        </p:txBody>
      </p:sp>
      <p:graphicFrame>
        <p:nvGraphicFramePr>
          <p:cNvPr id="3046" name="الجدول"/>
          <p:cNvGraphicFramePr/>
          <p:nvPr/>
        </p:nvGraphicFramePr>
        <p:xfrm>
          <a:off x="4858944" y="3579762"/>
          <a:ext cx="3640030" cy="668339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{4C3C2611-4C71-4FC5-86AE-919BDF0F9419}</a:tableStyleId>
              </a:tblPr>
              <a:tblGrid>
                <a:gridCol w="914871"/>
                <a:gridCol w="531817"/>
                <a:gridCol w="483124"/>
                <a:gridCol w="751732"/>
                <a:gridCol w="958485"/>
              </a:tblGrid>
              <a:tr h="334169">
                <a:tc>
                  <a:txBody>
                    <a:bodyPr/>
                    <a:lstStyle/>
                    <a:p>
                      <a:pPr algn="l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عدد الطاولات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</a:tr>
              <a:tr h="334169">
                <a:tc>
                  <a:txBody>
                    <a:bodyPr/>
                    <a:lstStyle/>
                    <a:p>
                      <a:pPr algn="l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FFFFFF"/>
                          </a:solidFill>
                        </a:rPr>
                        <a:t>عدد الطلاب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l" rtl="0">
                        <a:defRPr sz="1400"/>
                      </a:pP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3047" name="٢"/>
          <p:cNvSpPr txBox="1"/>
          <p:nvPr/>
        </p:nvSpPr>
        <p:spPr>
          <a:xfrm>
            <a:off x="3511829" y="3579763"/>
            <a:ext cx="211109" cy="30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048" name="٦"/>
          <p:cNvSpPr txBox="1"/>
          <p:nvPr/>
        </p:nvSpPr>
        <p:spPr>
          <a:xfrm>
            <a:off x="3307374" y="3906789"/>
            <a:ext cx="426214" cy="3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049" name="٣"/>
          <p:cNvSpPr txBox="1"/>
          <p:nvPr/>
        </p:nvSpPr>
        <p:spPr>
          <a:xfrm>
            <a:off x="2914675" y="3611276"/>
            <a:ext cx="324758" cy="3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050" name="٨"/>
          <p:cNvSpPr txBox="1"/>
          <p:nvPr/>
        </p:nvSpPr>
        <p:spPr>
          <a:xfrm>
            <a:off x="3002463" y="3930349"/>
            <a:ext cx="233660" cy="30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051" name="١٥"/>
          <p:cNvSpPr txBox="1"/>
          <p:nvPr/>
        </p:nvSpPr>
        <p:spPr>
          <a:xfrm>
            <a:off x="1329495" y="3579763"/>
            <a:ext cx="422572" cy="30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3052" name="٣٢"/>
          <p:cNvSpPr txBox="1"/>
          <p:nvPr/>
        </p:nvSpPr>
        <p:spPr>
          <a:xfrm>
            <a:off x="1402417" y="3900099"/>
            <a:ext cx="384007" cy="30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b="1" sz="15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٣٢</a:t>
            </a:r>
          </a:p>
        </p:txBody>
      </p:sp>
      <p:sp>
        <p:nvSpPr>
          <p:cNvPr id="3053" name="النمط نضرب عدد الطاولات في ٢ +٢"/>
          <p:cNvSpPr txBox="1"/>
          <p:nvPr/>
        </p:nvSpPr>
        <p:spPr>
          <a:xfrm>
            <a:off x="1140209" y="4345325"/>
            <a:ext cx="3181210" cy="3879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sz="2000">
                <a:blipFill rotWithShape="1">
                  <a:blip r:embed="rId7"/>
                  <a:srcRect l="0" t="0" r="0" b="0"/>
                  <a:tile tx="0" ty="0" sx="100000" sy="100000" flip="none" algn="tl"/>
                </a:blip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النمط نضرب عدد الطاولات في ٢ +٢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1" dur="10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entr" nodeType="click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1" dur="10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6" dur="1000"/>
                                        <p:tgtEl>
                                          <p:spTgt spid="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click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1" dur="1000"/>
                                        <p:tgtEl>
                                          <p:spTgt spid="3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ntr" nodeType="click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6" dur="10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ntr" nodeType="click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6" dur="10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click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1" dur="10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Class="entr" nodeType="click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6" dur="1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3" grpId="27"/>
      <p:bldP build="whole" bldLvl="1" animBg="1" rev="0" advAuto="0" spid="3052" grpId="29"/>
      <p:bldP build="whole" bldLvl="1" animBg="1" rev="0" advAuto="0" spid="3032" grpId="15"/>
      <p:bldP build="whole" bldLvl="1" animBg="1" rev="0" advAuto="0" spid="3029" grpId="10"/>
      <p:bldP build="whole" bldLvl="1" animBg="1" rev="0" advAuto="0" spid="3050" grpId="26"/>
      <p:bldP build="whole" bldLvl="1" animBg="1" rev="0" advAuto="0" spid="3049" grpId="25"/>
      <p:bldP build="whole" bldLvl="1" animBg="1" rev="0" advAuto="0" spid="3046" grpId="22"/>
      <p:bldP build="whole" bldLvl="1" animBg="1" rev="0" advAuto="0" spid="3028" grpId="4"/>
      <p:bldP build="whole" bldLvl="1" animBg="1" rev="0" advAuto="0" spid="3048" grpId="24"/>
      <p:bldP build="whole" bldLvl="1" animBg="1" rev="0" advAuto="0" spid="3043" grpId="13"/>
      <p:bldP build="whole" bldLvl="1" animBg="1" rev="0" advAuto="0" spid="3026" grpId="1"/>
      <p:bldP build="whole" bldLvl="1" animBg="1" rev="0" advAuto="0" spid="3051" grpId="28"/>
      <p:bldP build="whole" bldLvl="1" animBg="1" rev="0" advAuto="0" spid="3044" grpId="19"/>
      <p:bldP build="whole" bldLvl="1" animBg="1" rev="0" advAuto="0" spid="3041" grpId="14"/>
      <p:bldP build="whole" bldLvl="1" animBg="1" rev="0" advAuto="0" spid="3042" grpId="17"/>
      <p:bldP build="whole" bldLvl="1" animBg="1" rev="0" advAuto="0" spid="3021" grpId="2"/>
      <p:bldP build="whole" bldLvl="1" animBg="1" rev="0" advAuto="0" spid="3037" grpId="5"/>
      <p:bldP build="whole" bldLvl="1" animBg="1" rev="0" advAuto="0" spid="3045" grpId="21"/>
      <p:bldP build="whole" bldLvl="1" animBg="1" rev="0" advAuto="0" spid="3047" grpId="23"/>
      <p:bldP build="whole" bldLvl="1" animBg="1" rev="0" advAuto="0" spid="3039" grpId="16"/>
      <p:bldP build="whole" bldLvl="1" animBg="1" rev="0" advAuto="0" spid="3033" grpId="6"/>
      <p:bldP build="whole" bldLvl="1" animBg="1" rev="0" advAuto="0" spid="3040" grpId="20"/>
      <p:bldP build="whole" bldLvl="1" animBg="1" rev="0" advAuto="0" spid="3038" grpId="18"/>
      <p:bldP build="whole" bldLvl="1" animBg="1" rev="0" advAuto="0" spid="3035" grpId="11"/>
      <p:bldP build="whole" bldLvl="1" animBg="1" rev="0" advAuto="0" spid="3034" grpId="9"/>
      <p:bldP build="whole" bldLvl="1" animBg="1" rev="0" advAuto="0" spid="3036" grpId="12"/>
      <p:bldP build="whole" bldLvl="1" animBg="1" rev="0" advAuto="0" spid="3031" grpId="8"/>
      <p:bldP build="whole" bldLvl="1" animBg="1" rev="0" advAuto="0" spid="3027" grpId="3"/>
      <p:bldP build="whole" bldLvl="1" animBg="1" rev="0" advAuto="0" spid="3030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9" name="مجموعة 37"/>
          <p:cNvGrpSpPr/>
          <p:nvPr/>
        </p:nvGrpSpPr>
        <p:grpSpPr>
          <a:xfrm>
            <a:off x="6483998" y="413554"/>
            <a:ext cx="2080298" cy="828795"/>
            <a:chOff x="0" y="0"/>
            <a:chExt cx="2080297" cy="828793"/>
          </a:xfrm>
        </p:grpSpPr>
        <p:grpSp>
          <p:nvGrpSpPr>
            <p:cNvPr id="3057" name="مربع نص 39"/>
            <p:cNvGrpSpPr/>
            <p:nvPr/>
          </p:nvGrpSpPr>
          <p:grpSpPr>
            <a:xfrm>
              <a:off x="599493" y="228241"/>
              <a:ext cx="1480805" cy="342615"/>
              <a:chOff x="0" y="0"/>
              <a:chExt cx="1480803" cy="342613"/>
            </a:xfrm>
          </p:grpSpPr>
          <p:sp>
            <p:nvSpPr>
              <p:cNvPr id="3055" name="مستطيل"/>
              <p:cNvSpPr/>
              <p:nvPr/>
            </p:nvSpPr>
            <p:spPr>
              <a:xfrm>
                <a:off x="0" y="0"/>
                <a:ext cx="1480804" cy="342614"/>
              </a:xfrm>
              <a:prstGeom prst="rect">
                <a:avLst/>
              </a:prstGeom>
              <a:noFill/>
              <a:ln w="9525" cap="flat">
                <a:solidFill>
                  <a:srgbClr val="92D05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ctr" rtl="0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056" name="مثال ٩"/>
              <p:cNvSpPr txBox="1"/>
              <p:nvPr/>
            </p:nvSpPr>
            <p:spPr>
              <a:xfrm>
                <a:off x="4762" y="4762"/>
                <a:ext cx="1471280" cy="3330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b="1" sz="18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مثال ٩</a:t>
                </a:r>
              </a:p>
            </p:txBody>
          </p:sp>
        </p:grpSp>
        <p:pic>
          <p:nvPicPr>
            <p:cNvPr id="3058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43109" cy="828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62" name="مجموعة 2"/>
          <p:cNvGrpSpPr/>
          <p:nvPr/>
        </p:nvGrpSpPr>
        <p:grpSpPr>
          <a:xfrm>
            <a:off x="968838" y="164342"/>
            <a:ext cx="860671" cy="1471967"/>
            <a:chOff x="-1" y="0"/>
            <a:chExt cx="860669" cy="1471965"/>
          </a:xfrm>
        </p:grpSpPr>
        <p:pic>
          <p:nvPicPr>
            <p:cNvPr id="3060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987937"/>
              <a:ext cx="860671" cy="484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1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99" y="-1"/>
              <a:ext cx="705678" cy="689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95" name="Google Shape;7322;p46"/>
          <p:cNvGrpSpPr/>
          <p:nvPr/>
        </p:nvGrpSpPr>
        <p:grpSpPr>
          <a:xfrm>
            <a:off x="5974810" y="400431"/>
            <a:ext cx="2320564" cy="173335"/>
            <a:chOff x="-19" y="-1"/>
            <a:chExt cx="2320563" cy="173334"/>
          </a:xfrm>
        </p:grpSpPr>
        <p:sp>
          <p:nvSpPr>
            <p:cNvPr id="3063" name="Google Shape;7323;p46"/>
            <p:cNvSpPr/>
            <p:nvPr/>
          </p:nvSpPr>
          <p:spPr>
            <a:xfrm>
              <a:off x="-20" y="-2"/>
              <a:ext cx="1112617" cy="167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4" name="Google Shape;7324;p46"/>
            <p:cNvSpPr/>
            <p:nvPr/>
          </p:nvSpPr>
          <p:spPr>
            <a:xfrm>
              <a:off x="737666" y="17103"/>
              <a:ext cx="1171534" cy="156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5" name="Google Shape;7325;p46"/>
            <p:cNvSpPr/>
            <p:nvPr/>
          </p:nvSpPr>
          <p:spPr>
            <a:xfrm>
              <a:off x="1748792" y="48212"/>
              <a:ext cx="571752" cy="1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6" name="Google Shape;7326;p46"/>
            <p:cNvSpPr/>
            <p:nvPr/>
          </p:nvSpPr>
          <p:spPr>
            <a:xfrm>
              <a:off x="516391" y="121038"/>
              <a:ext cx="142277" cy="4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7" name="Google Shape;7327;p46"/>
            <p:cNvSpPr/>
            <p:nvPr/>
          </p:nvSpPr>
          <p:spPr>
            <a:xfrm>
              <a:off x="374641" y="132088"/>
              <a:ext cx="84202" cy="2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8" name="Google Shape;7328;p46"/>
            <p:cNvSpPr/>
            <p:nvPr/>
          </p:nvSpPr>
          <p:spPr>
            <a:xfrm>
              <a:off x="1434417" y="21914"/>
              <a:ext cx="70627" cy="1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69" name="Google Shape;7329;p46"/>
            <p:cNvSpPr/>
            <p:nvPr/>
          </p:nvSpPr>
          <p:spPr>
            <a:xfrm>
              <a:off x="1695967" y="32113"/>
              <a:ext cx="70602" cy="13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0" name="Google Shape;7330;p46"/>
            <p:cNvSpPr/>
            <p:nvPr/>
          </p:nvSpPr>
          <p:spPr>
            <a:xfrm>
              <a:off x="870814" y="13816"/>
              <a:ext cx="26904" cy="4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1" name="Google Shape;7331;p46"/>
            <p:cNvSpPr/>
            <p:nvPr/>
          </p:nvSpPr>
          <p:spPr>
            <a:xfrm>
              <a:off x="955266" y="16413"/>
              <a:ext cx="30852" cy="3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2" name="Google Shape;7332;p46"/>
            <p:cNvSpPr/>
            <p:nvPr/>
          </p:nvSpPr>
          <p:spPr>
            <a:xfrm>
              <a:off x="103666" y="138988"/>
              <a:ext cx="402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3" name="Google Shape;7333;p46"/>
            <p:cNvSpPr/>
            <p:nvPr/>
          </p:nvSpPr>
          <p:spPr>
            <a:xfrm>
              <a:off x="339066" y="139857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4" name="Google Shape;7334;p46"/>
            <p:cNvSpPr/>
            <p:nvPr/>
          </p:nvSpPr>
          <p:spPr>
            <a:xfrm>
              <a:off x="232866" y="134351"/>
              <a:ext cx="219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5" name="Google Shape;7335;p46"/>
            <p:cNvSpPr/>
            <p:nvPr/>
          </p:nvSpPr>
          <p:spPr>
            <a:xfrm>
              <a:off x="161741" y="138421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6" name="Google Shape;7336;p46"/>
            <p:cNvSpPr/>
            <p:nvPr/>
          </p:nvSpPr>
          <p:spPr>
            <a:xfrm>
              <a:off x="312391" y="138507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7" name="Google Shape;7337;p46"/>
            <p:cNvSpPr/>
            <p:nvPr/>
          </p:nvSpPr>
          <p:spPr>
            <a:xfrm>
              <a:off x="494416" y="152089"/>
              <a:ext cx="13077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8" name="Google Shape;7338;p46"/>
            <p:cNvSpPr/>
            <p:nvPr/>
          </p:nvSpPr>
          <p:spPr>
            <a:xfrm>
              <a:off x="1795542" y="37547"/>
              <a:ext cx="1270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9" name="Google Shape;7339;p46"/>
            <p:cNvSpPr/>
            <p:nvPr/>
          </p:nvSpPr>
          <p:spPr>
            <a:xfrm>
              <a:off x="1835817" y="41335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0" name="Google Shape;7340;p46"/>
            <p:cNvSpPr/>
            <p:nvPr/>
          </p:nvSpPr>
          <p:spPr>
            <a:xfrm>
              <a:off x="669841" y="156862"/>
              <a:ext cx="12702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1" name="Google Shape;7341;p46"/>
            <p:cNvSpPr/>
            <p:nvPr/>
          </p:nvSpPr>
          <p:spPr>
            <a:xfrm>
              <a:off x="272641" y="136844"/>
              <a:ext cx="13077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2" name="Google Shape;7342;p46"/>
            <p:cNvSpPr/>
            <p:nvPr/>
          </p:nvSpPr>
          <p:spPr>
            <a:xfrm>
              <a:off x="995016" y="19273"/>
              <a:ext cx="66952" cy="2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3" name="Google Shape;7343;p46"/>
            <p:cNvSpPr/>
            <p:nvPr/>
          </p:nvSpPr>
          <p:spPr>
            <a:xfrm>
              <a:off x="906091" y="25838"/>
              <a:ext cx="20402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4" name="Google Shape;7344;p46"/>
            <p:cNvSpPr/>
            <p:nvPr/>
          </p:nvSpPr>
          <p:spPr>
            <a:xfrm>
              <a:off x="987226" y="70387"/>
              <a:ext cx="1518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5" name="Google Shape;7345;p46"/>
            <p:cNvSpPr/>
            <p:nvPr/>
          </p:nvSpPr>
          <p:spPr>
            <a:xfrm>
              <a:off x="1073403" y="767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6" name="Google Shape;7346;p46"/>
            <p:cNvSpPr/>
            <p:nvPr/>
          </p:nvSpPr>
          <p:spPr>
            <a:xfrm>
              <a:off x="891379" y="121297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7" name="Google Shape;7347;p46"/>
            <p:cNvSpPr/>
            <p:nvPr/>
          </p:nvSpPr>
          <p:spPr>
            <a:xfrm>
              <a:off x="899216" y="3805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8" name="Google Shape;7348;p46"/>
            <p:cNvSpPr/>
            <p:nvPr/>
          </p:nvSpPr>
          <p:spPr>
            <a:xfrm>
              <a:off x="1120731" y="35648"/>
              <a:ext cx="29637" cy="37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9" name="Google Shape;7349;p46"/>
            <p:cNvSpPr/>
            <p:nvPr/>
          </p:nvSpPr>
          <p:spPr>
            <a:xfrm>
              <a:off x="1830842" y="70813"/>
              <a:ext cx="31684" cy="2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0" name="Google Shape;7350;p46"/>
            <p:cNvSpPr/>
            <p:nvPr/>
          </p:nvSpPr>
          <p:spPr>
            <a:xfrm>
              <a:off x="1083416" y="52956"/>
              <a:ext cx="12825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1" name="Google Shape;7351;p46"/>
            <p:cNvSpPr/>
            <p:nvPr/>
          </p:nvSpPr>
          <p:spPr>
            <a:xfrm>
              <a:off x="1778249" y="7702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2" name="Google Shape;7352;p46"/>
            <p:cNvSpPr/>
            <p:nvPr/>
          </p:nvSpPr>
          <p:spPr>
            <a:xfrm>
              <a:off x="966703" y="1303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3" name="Google Shape;7353;p46"/>
            <p:cNvSpPr/>
            <p:nvPr/>
          </p:nvSpPr>
          <p:spPr>
            <a:xfrm>
              <a:off x="1130901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4" name="Google Shape;7354;p46"/>
            <p:cNvSpPr/>
            <p:nvPr/>
          </p:nvSpPr>
          <p:spPr>
            <a:xfrm>
              <a:off x="1796067" y="94275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3098" name="Google Shape;249;p17"/>
          <p:cNvGrpSpPr/>
          <p:nvPr/>
        </p:nvGrpSpPr>
        <p:grpSpPr>
          <a:xfrm>
            <a:off x="7518235" y="1009010"/>
            <a:ext cx="1010044" cy="2783857"/>
            <a:chOff x="0" y="0"/>
            <a:chExt cx="1010042" cy="2783855"/>
          </a:xfrm>
        </p:grpSpPr>
        <p:sp>
          <p:nvSpPr>
            <p:cNvPr id="3096" name="مستطيل"/>
            <p:cNvSpPr/>
            <p:nvPr/>
          </p:nvSpPr>
          <p:spPr>
            <a:xfrm>
              <a:off x="0" y="0"/>
              <a:ext cx="1010043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7" name="خطوات حل المسألة…"/>
            <p:cNvSpPr txBox="1"/>
            <p:nvPr/>
          </p:nvSpPr>
          <p:spPr>
            <a:xfrm>
              <a:off x="22644" y="348821"/>
              <a:ext cx="964756" cy="208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 algn="ctr" rtl="0">
                <a:defRPr b="1" sz="2000">
                  <a:latin typeface="+mn-lt"/>
                  <a:ea typeface="+mn-ea"/>
                  <a:cs typeface="+mn-cs"/>
                  <a:sym typeface="Arial"/>
                </a:defRPr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Font typeface="Arial"/>
                <a:buChar char="✓"/>
                <a:defRPr b="1" sz="1200">
                  <a:solidFill>
                    <a:schemeClr val="accent1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أتحقق</a:t>
              </a:r>
            </a:p>
          </p:txBody>
        </p:sp>
      </p:grpSp>
      <p:sp>
        <p:nvSpPr>
          <p:cNvPr id="3099" name="الرسم"/>
          <p:cNvSpPr/>
          <p:nvPr/>
        </p:nvSpPr>
        <p:spPr>
          <a:xfrm>
            <a:off x="5375671" y="1494432"/>
            <a:ext cx="140893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00" name="Google Shape;1432;p41"/>
          <p:cNvSpPr/>
          <p:nvPr/>
        </p:nvSpPr>
        <p:spPr>
          <a:xfrm>
            <a:off x="7447967" y="3718735"/>
            <a:ext cx="773443" cy="767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0" y="7506"/>
                </a:moveTo>
                <a:cubicBezTo>
                  <a:pt x="10475" y="8745"/>
                  <a:pt x="11428" y="9983"/>
                  <a:pt x="12406" y="11207"/>
                </a:cubicBezTo>
                <a:cubicBezTo>
                  <a:pt x="11402" y="10025"/>
                  <a:pt x="10440" y="8794"/>
                  <a:pt x="9540" y="7506"/>
                </a:cubicBezTo>
                <a:close/>
                <a:moveTo>
                  <a:pt x="12590" y="12881"/>
                </a:moveTo>
                <a:cubicBezTo>
                  <a:pt x="13219" y="13557"/>
                  <a:pt x="13866" y="14211"/>
                  <a:pt x="14530" y="14859"/>
                </a:cubicBezTo>
                <a:cubicBezTo>
                  <a:pt x="14512" y="14865"/>
                  <a:pt x="14495" y="14873"/>
                  <a:pt x="14486" y="14887"/>
                </a:cubicBezTo>
                <a:cubicBezTo>
                  <a:pt x="13831" y="14232"/>
                  <a:pt x="13202" y="13564"/>
                  <a:pt x="12590" y="12881"/>
                </a:cubicBezTo>
                <a:close/>
                <a:moveTo>
                  <a:pt x="7129" y="9033"/>
                </a:moveTo>
                <a:cubicBezTo>
                  <a:pt x="8439" y="10700"/>
                  <a:pt x="9768" y="12347"/>
                  <a:pt x="11113" y="13972"/>
                </a:cubicBezTo>
                <a:cubicBezTo>
                  <a:pt x="11585" y="14542"/>
                  <a:pt x="12127" y="15189"/>
                  <a:pt x="12756" y="15808"/>
                </a:cubicBezTo>
                <a:cubicBezTo>
                  <a:pt x="12721" y="15844"/>
                  <a:pt x="12695" y="15893"/>
                  <a:pt x="12686" y="15942"/>
                </a:cubicBezTo>
                <a:cubicBezTo>
                  <a:pt x="10764" y="13712"/>
                  <a:pt x="8824" y="11439"/>
                  <a:pt x="7129" y="9033"/>
                </a:cubicBezTo>
                <a:close/>
                <a:moveTo>
                  <a:pt x="14573" y="16273"/>
                </a:moveTo>
                <a:lnTo>
                  <a:pt x="14652" y="16329"/>
                </a:lnTo>
                <a:cubicBezTo>
                  <a:pt x="14661" y="16350"/>
                  <a:pt x="14670" y="16364"/>
                  <a:pt x="14678" y="16385"/>
                </a:cubicBezTo>
                <a:lnTo>
                  <a:pt x="14670" y="16385"/>
                </a:lnTo>
                <a:lnTo>
                  <a:pt x="14573" y="16273"/>
                </a:lnTo>
                <a:close/>
                <a:moveTo>
                  <a:pt x="16186" y="16383"/>
                </a:moveTo>
                <a:lnTo>
                  <a:pt x="16373" y="16547"/>
                </a:lnTo>
                <a:cubicBezTo>
                  <a:pt x="16434" y="16660"/>
                  <a:pt x="16487" y="16765"/>
                  <a:pt x="16548" y="16878"/>
                </a:cubicBezTo>
                <a:cubicBezTo>
                  <a:pt x="16422" y="16715"/>
                  <a:pt x="16304" y="16553"/>
                  <a:pt x="16186" y="16383"/>
                </a:cubicBezTo>
                <a:close/>
                <a:moveTo>
                  <a:pt x="7627" y="13346"/>
                </a:moveTo>
                <a:cubicBezTo>
                  <a:pt x="8055" y="13860"/>
                  <a:pt x="8492" y="14373"/>
                  <a:pt x="8937" y="14880"/>
                </a:cubicBezTo>
                <a:cubicBezTo>
                  <a:pt x="9602" y="15640"/>
                  <a:pt x="10274" y="16357"/>
                  <a:pt x="11227" y="16786"/>
                </a:cubicBezTo>
                <a:cubicBezTo>
                  <a:pt x="11288" y="16807"/>
                  <a:pt x="11349" y="16821"/>
                  <a:pt x="11410" y="16821"/>
                </a:cubicBezTo>
                <a:cubicBezTo>
                  <a:pt x="11410" y="16843"/>
                  <a:pt x="11410" y="16864"/>
                  <a:pt x="11419" y="16885"/>
                </a:cubicBezTo>
                <a:cubicBezTo>
                  <a:pt x="11393" y="16881"/>
                  <a:pt x="11367" y="16879"/>
                  <a:pt x="11342" y="16879"/>
                </a:cubicBezTo>
                <a:cubicBezTo>
                  <a:pt x="11272" y="16879"/>
                  <a:pt x="11203" y="16892"/>
                  <a:pt x="11140" y="16913"/>
                </a:cubicBezTo>
                <a:cubicBezTo>
                  <a:pt x="11061" y="16839"/>
                  <a:pt x="10952" y="16802"/>
                  <a:pt x="10841" y="16802"/>
                </a:cubicBezTo>
                <a:cubicBezTo>
                  <a:pt x="10742" y="16802"/>
                  <a:pt x="10641" y="16832"/>
                  <a:pt x="10563" y="16892"/>
                </a:cubicBezTo>
                <a:cubicBezTo>
                  <a:pt x="9540" y="15738"/>
                  <a:pt x="8562" y="14556"/>
                  <a:pt x="7627" y="13346"/>
                </a:cubicBezTo>
                <a:close/>
                <a:moveTo>
                  <a:pt x="13866" y="17842"/>
                </a:moveTo>
                <a:cubicBezTo>
                  <a:pt x="13970" y="18046"/>
                  <a:pt x="14076" y="18250"/>
                  <a:pt x="14180" y="18454"/>
                </a:cubicBezTo>
                <a:cubicBezTo>
                  <a:pt x="14102" y="18383"/>
                  <a:pt x="14023" y="18313"/>
                  <a:pt x="13936" y="18243"/>
                </a:cubicBezTo>
                <a:cubicBezTo>
                  <a:pt x="13918" y="18109"/>
                  <a:pt x="13892" y="17975"/>
                  <a:pt x="13866" y="17842"/>
                </a:cubicBezTo>
                <a:close/>
                <a:moveTo>
                  <a:pt x="9989" y="0"/>
                </a:moveTo>
                <a:cubicBezTo>
                  <a:pt x="9928" y="0"/>
                  <a:pt x="9866" y="13"/>
                  <a:pt x="9811" y="42"/>
                </a:cubicBezTo>
                <a:cubicBezTo>
                  <a:pt x="9637" y="126"/>
                  <a:pt x="9558" y="295"/>
                  <a:pt x="9628" y="450"/>
                </a:cubicBezTo>
                <a:cubicBezTo>
                  <a:pt x="10004" y="1273"/>
                  <a:pt x="10414" y="2082"/>
                  <a:pt x="10869" y="2863"/>
                </a:cubicBezTo>
                <a:cubicBezTo>
                  <a:pt x="10423" y="2293"/>
                  <a:pt x="9986" y="1716"/>
                  <a:pt x="9549" y="1146"/>
                </a:cubicBezTo>
                <a:cubicBezTo>
                  <a:pt x="9484" y="1050"/>
                  <a:pt x="9358" y="997"/>
                  <a:pt x="9229" y="997"/>
                </a:cubicBezTo>
                <a:cubicBezTo>
                  <a:pt x="9168" y="997"/>
                  <a:pt x="9107" y="1009"/>
                  <a:pt x="9051" y="1034"/>
                </a:cubicBezTo>
                <a:cubicBezTo>
                  <a:pt x="8876" y="1125"/>
                  <a:pt x="8806" y="1301"/>
                  <a:pt x="8885" y="1456"/>
                </a:cubicBezTo>
                <a:cubicBezTo>
                  <a:pt x="9339" y="2391"/>
                  <a:pt x="9855" y="3299"/>
                  <a:pt x="10406" y="4185"/>
                </a:cubicBezTo>
                <a:cubicBezTo>
                  <a:pt x="9890" y="3531"/>
                  <a:pt x="9374" y="2877"/>
                  <a:pt x="8867" y="2222"/>
                </a:cubicBezTo>
                <a:cubicBezTo>
                  <a:pt x="8803" y="2129"/>
                  <a:pt x="8681" y="2076"/>
                  <a:pt x="8558" y="2076"/>
                </a:cubicBezTo>
                <a:cubicBezTo>
                  <a:pt x="8496" y="2076"/>
                  <a:pt x="8433" y="2089"/>
                  <a:pt x="8378" y="2117"/>
                </a:cubicBezTo>
                <a:cubicBezTo>
                  <a:pt x="8204" y="2201"/>
                  <a:pt x="8125" y="2384"/>
                  <a:pt x="8204" y="2539"/>
                </a:cubicBezTo>
                <a:cubicBezTo>
                  <a:pt x="8439" y="3025"/>
                  <a:pt x="8693" y="3510"/>
                  <a:pt x="8955" y="3981"/>
                </a:cubicBezTo>
                <a:cubicBezTo>
                  <a:pt x="8597" y="3461"/>
                  <a:pt x="8247" y="2933"/>
                  <a:pt x="7889" y="2413"/>
                </a:cubicBezTo>
                <a:cubicBezTo>
                  <a:pt x="7827" y="2308"/>
                  <a:pt x="7699" y="2249"/>
                  <a:pt x="7564" y="2249"/>
                </a:cubicBezTo>
                <a:cubicBezTo>
                  <a:pt x="7509" y="2249"/>
                  <a:pt x="7453" y="2259"/>
                  <a:pt x="7400" y="2279"/>
                </a:cubicBezTo>
                <a:cubicBezTo>
                  <a:pt x="7216" y="2363"/>
                  <a:pt x="7137" y="2539"/>
                  <a:pt x="7207" y="2701"/>
                </a:cubicBezTo>
                <a:cubicBezTo>
                  <a:pt x="7391" y="3109"/>
                  <a:pt x="7583" y="3517"/>
                  <a:pt x="7784" y="3918"/>
                </a:cubicBezTo>
                <a:lnTo>
                  <a:pt x="6456" y="2103"/>
                </a:lnTo>
                <a:cubicBezTo>
                  <a:pt x="6389" y="2005"/>
                  <a:pt x="6259" y="1952"/>
                  <a:pt x="6127" y="1952"/>
                </a:cubicBezTo>
                <a:cubicBezTo>
                  <a:pt x="6069" y="1952"/>
                  <a:pt x="6011" y="1962"/>
                  <a:pt x="5958" y="1983"/>
                </a:cubicBezTo>
                <a:cubicBezTo>
                  <a:pt x="5783" y="2068"/>
                  <a:pt x="5704" y="2244"/>
                  <a:pt x="5774" y="2398"/>
                </a:cubicBezTo>
                <a:cubicBezTo>
                  <a:pt x="6159" y="3264"/>
                  <a:pt x="6587" y="4108"/>
                  <a:pt x="7059" y="4938"/>
                </a:cubicBezTo>
                <a:cubicBezTo>
                  <a:pt x="6622" y="4354"/>
                  <a:pt x="6185" y="3770"/>
                  <a:pt x="5757" y="3186"/>
                </a:cubicBezTo>
                <a:cubicBezTo>
                  <a:pt x="5693" y="3093"/>
                  <a:pt x="5571" y="3040"/>
                  <a:pt x="5442" y="3040"/>
                </a:cubicBezTo>
                <a:cubicBezTo>
                  <a:pt x="5377" y="3040"/>
                  <a:pt x="5311" y="3053"/>
                  <a:pt x="5250" y="3081"/>
                </a:cubicBezTo>
                <a:cubicBezTo>
                  <a:pt x="5075" y="3172"/>
                  <a:pt x="5006" y="3355"/>
                  <a:pt x="5093" y="3510"/>
                </a:cubicBezTo>
                <a:cubicBezTo>
                  <a:pt x="5390" y="4045"/>
                  <a:pt x="5687" y="4580"/>
                  <a:pt x="5993" y="5107"/>
                </a:cubicBezTo>
                <a:cubicBezTo>
                  <a:pt x="5416" y="4347"/>
                  <a:pt x="4839" y="3594"/>
                  <a:pt x="4271" y="2842"/>
                </a:cubicBezTo>
                <a:cubicBezTo>
                  <a:pt x="4206" y="2746"/>
                  <a:pt x="4080" y="2693"/>
                  <a:pt x="3951" y="2693"/>
                </a:cubicBezTo>
                <a:cubicBezTo>
                  <a:pt x="3890" y="2693"/>
                  <a:pt x="3829" y="2704"/>
                  <a:pt x="3773" y="2729"/>
                </a:cubicBezTo>
                <a:cubicBezTo>
                  <a:pt x="3599" y="2821"/>
                  <a:pt x="3529" y="2997"/>
                  <a:pt x="3607" y="3151"/>
                </a:cubicBezTo>
                <a:cubicBezTo>
                  <a:pt x="3677" y="3299"/>
                  <a:pt x="3747" y="3440"/>
                  <a:pt x="3826" y="3588"/>
                </a:cubicBezTo>
                <a:cubicBezTo>
                  <a:pt x="3773" y="3563"/>
                  <a:pt x="3715" y="3551"/>
                  <a:pt x="3655" y="3551"/>
                </a:cubicBezTo>
                <a:cubicBezTo>
                  <a:pt x="3596" y="3551"/>
                  <a:pt x="3537" y="3563"/>
                  <a:pt x="3485" y="3588"/>
                </a:cubicBezTo>
                <a:cubicBezTo>
                  <a:pt x="3310" y="3679"/>
                  <a:pt x="3232" y="3855"/>
                  <a:pt x="3310" y="4010"/>
                </a:cubicBezTo>
                <a:cubicBezTo>
                  <a:pt x="3590" y="4601"/>
                  <a:pt x="3887" y="5192"/>
                  <a:pt x="4202" y="5769"/>
                </a:cubicBezTo>
                <a:cubicBezTo>
                  <a:pt x="3966" y="5417"/>
                  <a:pt x="3721" y="5065"/>
                  <a:pt x="3485" y="4713"/>
                </a:cubicBezTo>
                <a:cubicBezTo>
                  <a:pt x="3425" y="4607"/>
                  <a:pt x="3296" y="4547"/>
                  <a:pt x="3161" y="4547"/>
                </a:cubicBezTo>
                <a:cubicBezTo>
                  <a:pt x="3099" y="4547"/>
                  <a:pt x="3036" y="4560"/>
                  <a:pt x="2978" y="4586"/>
                </a:cubicBezTo>
                <a:cubicBezTo>
                  <a:pt x="2795" y="4678"/>
                  <a:pt x="2725" y="4861"/>
                  <a:pt x="2812" y="5016"/>
                </a:cubicBezTo>
                <a:cubicBezTo>
                  <a:pt x="3607" y="6493"/>
                  <a:pt x="4464" y="7936"/>
                  <a:pt x="5390" y="9350"/>
                </a:cubicBezTo>
                <a:cubicBezTo>
                  <a:pt x="4376" y="8020"/>
                  <a:pt x="3398" y="6690"/>
                  <a:pt x="2428" y="5374"/>
                </a:cubicBezTo>
                <a:cubicBezTo>
                  <a:pt x="2363" y="5276"/>
                  <a:pt x="2240" y="5221"/>
                  <a:pt x="2111" y="5221"/>
                </a:cubicBezTo>
                <a:cubicBezTo>
                  <a:pt x="2047" y="5221"/>
                  <a:pt x="1982" y="5234"/>
                  <a:pt x="1921" y="5262"/>
                </a:cubicBezTo>
                <a:cubicBezTo>
                  <a:pt x="1746" y="5353"/>
                  <a:pt x="1676" y="5536"/>
                  <a:pt x="1764" y="5698"/>
                </a:cubicBezTo>
                <a:cubicBezTo>
                  <a:pt x="2393" y="6838"/>
                  <a:pt x="3057" y="7964"/>
                  <a:pt x="3756" y="9075"/>
                </a:cubicBezTo>
                <a:cubicBezTo>
                  <a:pt x="3171" y="8280"/>
                  <a:pt x="2602" y="7485"/>
                  <a:pt x="2043" y="6697"/>
                </a:cubicBezTo>
                <a:cubicBezTo>
                  <a:pt x="1976" y="6600"/>
                  <a:pt x="1851" y="6543"/>
                  <a:pt x="1722" y="6543"/>
                </a:cubicBezTo>
                <a:cubicBezTo>
                  <a:pt x="1665" y="6543"/>
                  <a:pt x="1608" y="6554"/>
                  <a:pt x="1554" y="6578"/>
                </a:cubicBezTo>
                <a:cubicBezTo>
                  <a:pt x="1370" y="6655"/>
                  <a:pt x="1292" y="6831"/>
                  <a:pt x="1362" y="6986"/>
                </a:cubicBezTo>
                <a:cubicBezTo>
                  <a:pt x="1729" y="7872"/>
                  <a:pt x="2166" y="8745"/>
                  <a:pt x="2663" y="9596"/>
                </a:cubicBezTo>
                <a:cubicBezTo>
                  <a:pt x="2253" y="9082"/>
                  <a:pt x="1851" y="8562"/>
                  <a:pt x="1458" y="8034"/>
                </a:cubicBezTo>
                <a:cubicBezTo>
                  <a:pt x="1394" y="7940"/>
                  <a:pt x="1267" y="7887"/>
                  <a:pt x="1139" y="7887"/>
                </a:cubicBezTo>
                <a:cubicBezTo>
                  <a:pt x="1074" y="7887"/>
                  <a:pt x="1009" y="7900"/>
                  <a:pt x="951" y="7928"/>
                </a:cubicBezTo>
                <a:cubicBezTo>
                  <a:pt x="776" y="8027"/>
                  <a:pt x="715" y="8210"/>
                  <a:pt x="802" y="8365"/>
                </a:cubicBezTo>
                <a:cubicBezTo>
                  <a:pt x="1187" y="9047"/>
                  <a:pt x="1598" y="9722"/>
                  <a:pt x="2026" y="10391"/>
                </a:cubicBezTo>
                <a:cubicBezTo>
                  <a:pt x="1571" y="9821"/>
                  <a:pt x="1135" y="9251"/>
                  <a:pt x="698" y="8688"/>
                </a:cubicBezTo>
                <a:cubicBezTo>
                  <a:pt x="626" y="8593"/>
                  <a:pt x="502" y="8539"/>
                  <a:pt x="378" y="8539"/>
                </a:cubicBezTo>
                <a:cubicBezTo>
                  <a:pt x="320" y="8539"/>
                  <a:pt x="261" y="8551"/>
                  <a:pt x="208" y="8576"/>
                </a:cubicBezTo>
                <a:cubicBezTo>
                  <a:pt x="34" y="8660"/>
                  <a:pt x="-45" y="8836"/>
                  <a:pt x="25" y="8991"/>
                </a:cubicBezTo>
                <a:cubicBezTo>
                  <a:pt x="383" y="9814"/>
                  <a:pt x="802" y="10616"/>
                  <a:pt x="1283" y="11404"/>
                </a:cubicBezTo>
                <a:cubicBezTo>
                  <a:pt x="1210" y="11341"/>
                  <a:pt x="1113" y="11308"/>
                  <a:pt x="1014" y="11308"/>
                </a:cubicBezTo>
                <a:cubicBezTo>
                  <a:pt x="947" y="11308"/>
                  <a:pt x="880" y="11323"/>
                  <a:pt x="820" y="11355"/>
                </a:cubicBezTo>
                <a:cubicBezTo>
                  <a:pt x="637" y="11453"/>
                  <a:pt x="584" y="11650"/>
                  <a:pt x="689" y="11805"/>
                </a:cubicBezTo>
                <a:cubicBezTo>
                  <a:pt x="2157" y="13979"/>
                  <a:pt x="4001" y="15977"/>
                  <a:pt x="6168" y="17736"/>
                </a:cubicBezTo>
                <a:cubicBezTo>
                  <a:pt x="6238" y="17792"/>
                  <a:pt x="6329" y="17820"/>
                  <a:pt x="6422" y="17820"/>
                </a:cubicBezTo>
                <a:cubicBezTo>
                  <a:pt x="6515" y="17820"/>
                  <a:pt x="6609" y="17792"/>
                  <a:pt x="6683" y="17736"/>
                </a:cubicBezTo>
                <a:cubicBezTo>
                  <a:pt x="6823" y="17609"/>
                  <a:pt x="6849" y="17427"/>
                  <a:pt x="6727" y="17286"/>
                </a:cubicBezTo>
                <a:cubicBezTo>
                  <a:pt x="5565" y="15935"/>
                  <a:pt x="4385" y="14563"/>
                  <a:pt x="3319" y="13121"/>
                </a:cubicBezTo>
                <a:cubicBezTo>
                  <a:pt x="4638" y="14661"/>
                  <a:pt x="6054" y="16146"/>
                  <a:pt x="7662" y="17476"/>
                </a:cubicBezTo>
                <a:cubicBezTo>
                  <a:pt x="7736" y="17536"/>
                  <a:pt x="7832" y="17566"/>
                  <a:pt x="7927" y="17566"/>
                </a:cubicBezTo>
                <a:cubicBezTo>
                  <a:pt x="8022" y="17566"/>
                  <a:pt x="8116" y="17536"/>
                  <a:pt x="8186" y="17476"/>
                </a:cubicBezTo>
                <a:cubicBezTo>
                  <a:pt x="8335" y="17349"/>
                  <a:pt x="8343" y="17159"/>
                  <a:pt x="8212" y="17025"/>
                </a:cubicBezTo>
                <a:cubicBezTo>
                  <a:pt x="7749" y="16540"/>
                  <a:pt x="7286" y="16048"/>
                  <a:pt x="6840" y="15541"/>
                </a:cubicBezTo>
                <a:cubicBezTo>
                  <a:pt x="7679" y="16441"/>
                  <a:pt x="8544" y="17321"/>
                  <a:pt x="9427" y="18179"/>
                </a:cubicBezTo>
                <a:cubicBezTo>
                  <a:pt x="9499" y="18253"/>
                  <a:pt x="9605" y="18290"/>
                  <a:pt x="9711" y="18290"/>
                </a:cubicBezTo>
                <a:cubicBezTo>
                  <a:pt x="9798" y="18290"/>
                  <a:pt x="9884" y="18265"/>
                  <a:pt x="9951" y="18215"/>
                </a:cubicBezTo>
                <a:cubicBezTo>
                  <a:pt x="10108" y="18095"/>
                  <a:pt x="10135" y="17898"/>
                  <a:pt x="10012" y="17757"/>
                </a:cubicBezTo>
                <a:cubicBezTo>
                  <a:pt x="9095" y="16744"/>
                  <a:pt x="8177" y="15731"/>
                  <a:pt x="7286" y="14690"/>
                </a:cubicBezTo>
                <a:cubicBezTo>
                  <a:pt x="8308" y="15857"/>
                  <a:pt x="9418" y="16969"/>
                  <a:pt x="10607" y="18032"/>
                </a:cubicBezTo>
                <a:cubicBezTo>
                  <a:pt x="10834" y="18517"/>
                  <a:pt x="11236" y="18953"/>
                  <a:pt x="11638" y="19375"/>
                </a:cubicBezTo>
                <a:cubicBezTo>
                  <a:pt x="11699" y="19432"/>
                  <a:pt x="11777" y="19467"/>
                  <a:pt x="11856" y="19474"/>
                </a:cubicBezTo>
                <a:cubicBezTo>
                  <a:pt x="12118" y="19882"/>
                  <a:pt x="12363" y="20297"/>
                  <a:pt x="12616" y="20712"/>
                </a:cubicBezTo>
                <a:cubicBezTo>
                  <a:pt x="12684" y="20824"/>
                  <a:pt x="12812" y="20872"/>
                  <a:pt x="12944" y="20872"/>
                </a:cubicBezTo>
                <a:cubicBezTo>
                  <a:pt x="13202" y="20872"/>
                  <a:pt x="13477" y="20692"/>
                  <a:pt x="13367" y="20459"/>
                </a:cubicBezTo>
                <a:lnTo>
                  <a:pt x="12651" y="18988"/>
                </a:lnTo>
                <a:cubicBezTo>
                  <a:pt x="13306" y="19762"/>
                  <a:pt x="13857" y="20607"/>
                  <a:pt x="14408" y="21444"/>
                </a:cubicBezTo>
                <a:cubicBezTo>
                  <a:pt x="14481" y="21553"/>
                  <a:pt x="14606" y="21600"/>
                  <a:pt x="14734" y="21600"/>
                </a:cubicBezTo>
                <a:cubicBezTo>
                  <a:pt x="14983" y="21600"/>
                  <a:pt x="15243" y="21421"/>
                  <a:pt x="15150" y="21184"/>
                </a:cubicBezTo>
                <a:cubicBezTo>
                  <a:pt x="14897" y="20536"/>
                  <a:pt x="14512" y="19938"/>
                  <a:pt x="14102" y="19347"/>
                </a:cubicBezTo>
                <a:cubicBezTo>
                  <a:pt x="14372" y="19579"/>
                  <a:pt x="14652" y="19812"/>
                  <a:pt x="14940" y="20037"/>
                </a:cubicBezTo>
                <a:cubicBezTo>
                  <a:pt x="15024" y="20100"/>
                  <a:pt x="15122" y="20128"/>
                  <a:pt x="15217" y="20128"/>
                </a:cubicBezTo>
                <a:cubicBezTo>
                  <a:pt x="15462" y="20128"/>
                  <a:pt x="15691" y="19946"/>
                  <a:pt x="15622" y="19713"/>
                </a:cubicBezTo>
                <a:cubicBezTo>
                  <a:pt x="15421" y="19094"/>
                  <a:pt x="15071" y="18517"/>
                  <a:pt x="14766" y="17926"/>
                </a:cubicBezTo>
                <a:cubicBezTo>
                  <a:pt x="15063" y="18285"/>
                  <a:pt x="15342" y="18651"/>
                  <a:pt x="15622" y="19017"/>
                </a:cubicBezTo>
                <a:cubicBezTo>
                  <a:pt x="15762" y="19361"/>
                  <a:pt x="15998" y="19678"/>
                  <a:pt x="16303" y="19938"/>
                </a:cubicBezTo>
                <a:cubicBezTo>
                  <a:pt x="16386" y="20008"/>
                  <a:pt x="16483" y="20038"/>
                  <a:pt x="16579" y="20038"/>
                </a:cubicBezTo>
                <a:cubicBezTo>
                  <a:pt x="16857" y="20038"/>
                  <a:pt x="17119" y="19785"/>
                  <a:pt x="16950" y="19544"/>
                </a:cubicBezTo>
                <a:cubicBezTo>
                  <a:pt x="16741" y="19249"/>
                  <a:pt x="16531" y="18960"/>
                  <a:pt x="16312" y="18672"/>
                </a:cubicBezTo>
                <a:cubicBezTo>
                  <a:pt x="16138" y="18257"/>
                  <a:pt x="16033" y="17799"/>
                  <a:pt x="15902" y="17420"/>
                </a:cubicBezTo>
                <a:cubicBezTo>
                  <a:pt x="15867" y="17335"/>
                  <a:pt x="15832" y="17244"/>
                  <a:pt x="15805" y="17159"/>
                </a:cubicBezTo>
                <a:cubicBezTo>
                  <a:pt x="16434" y="17989"/>
                  <a:pt x="17064" y="18827"/>
                  <a:pt x="17702" y="19650"/>
                </a:cubicBezTo>
                <a:cubicBezTo>
                  <a:pt x="17737" y="19706"/>
                  <a:pt x="17780" y="19762"/>
                  <a:pt x="17824" y="19812"/>
                </a:cubicBezTo>
                <a:cubicBezTo>
                  <a:pt x="17912" y="19920"/>
                  <a:pt x="18039" y="19965"/>
                  <a:pt x="18163" y="19965"/>
                </a:cubicBezTo>
                <a:cubicBezTo>
                  <a:pt x="18445" y="19965"/>
                  <a:pt x="18720" y="19734"/>
                  <a:pt x="18532" y="19481"/>
                </a:cubicBezTo>
                <a:cubicBezTo>
                  <a:pt x="18488" y="19432"/>
                  <a:pt x="18453" y="19383"/>
                  <a:pt x="18418" y="19333"/>
                </a:cubicBezTo>
                <a:cubicBezTo>
                  <a:pt x="18278" y="19129"/>
                  <a:pt x="18156" y="18918"/>
                  <a:pt x="18068" y="18700"/>
                </a:cubicBezTo>
                <a:cubicBezTo>
                  <a:pt x="18147" y="18820"/>
                  <a:pt x="18235" y="18946"/>
                  <a:pt x="18313" y="19073"/>
                </a:cubicBezTo>
                <a:cubicBezTo>
                  <a:pt x="18390" y="19192"/>
                  <a:pt x="18512" y="19241"/>
                  <a:pt x="18636" y="19241"/>
                </a:cubicBezTo>
                <a:cubicBezTo>
                  <a:pt x="18908" y="19241"/>
                  <a:pt x="19189" y="19003"/>
                  <a:pt x="19021" y="18742"/>
                </a:cubicBezTo>
                <a:cubicBezTo>
                  <a:pt x="18383" y="17757"/>
                  <a:pt x="17684" y="16793"/>
                  <a:pt x="16924" y="15857"/>
                </a:cubicBezTo>
                <a:cubicBezTo>
                  <a:pt x="16959" y="15879"/>
                  <a:pt x="16994" y="15900"/>
                  <a:pt x="17029" y="15921"/>
                </a:cubicBezTo>
                <a:cubicBezTo>
                  <a:pt x="17094" y="15959"/>
                  <a:pt x="17171" y="15978"/>
                  <a:pt x="17246" y="15978"/>
                </a:cubicBezTo>
                <a:cubicBezTo>
                  <a:pt x="17351" y="15978"/>
                  <a:pt x="17456" y="15941"/>
                  <a:pt x="17527" y="15872"/>
                </a:cubicBezTo>
                <a:cubicBezTo>
                  <a:pt x="17649" y="15745"/>
                  <a:pt x="17658" y="15569"/>
                  <a:pt x="17536" y="15443"/>
                </a:cubicBezTo>
                <a:cubicBezTo>
                  <a:pt x="16522" y="14352"/>
                  <a:pt x="15535" y="13289"/>
                  <a:pt x="14600" y="12234"/>
                </a:cubicBezTo>
                <a:cubicBezTo>
                  <a:pt x="15403" y="13036"/>
                  <a:pt x="16269" y="13803"/>
                  <a:pt x="17186" y="14521"/>
                </a:cubicBezTo>
                <a:cubicBezTo>
                  <a:pt x="17255" y="14576"/>
                  <a:pt x="17347" y="14604"/>
                  <a:pt x="17440" y="14604"/>
                </a:cubicBezTo>
                <a:cubicBezTo>
                  <a:pt x="17535" y="14604"/>
                  <a:pt x="17631" y="14575"/>
                  <a:pt x="17702" y="14514"/>
                </a:cubicBezTo>
                <a:cubicBezTo>
                  <a:pt x="17841" y="14394"/>
                  <a:pt x="17859" y="14204"/>
                  <a:pt x="17737" y="14071"/>
                </a:cubicBezTo>
                <a:cubicBezTo>
                  <a:pt x="15753" y="11868"/>
                  <a:pt x="13717" y="9638"/>
                  <a:pt x="11961" y="7253"/>
                </a:cubicBezTo>
                <a:cubicBezTo>
                  <a:pt x="13263" y="8836"/>
                  <a:pt x="14600" y="10405"/>
                  <a:pt x="15954" y="11953"/>
                </a:cubicBezTo>
                <a:cubicBezTo>
                  <a:pt x="16697" y="12797"/>
                  <a:pt x="17623" y="13860"/>
                  <a:pt x="18872" y="14528"/>
                </a:cubicBezTo>
                <a:cubicBezTo>
                  <a:pt x="18934" y="14561"/>
                  <a:pt x="19003" y="14577"/>
                  <a:pt x="19071" y="14577"/>
                </a:cubicBezTo>
                <a:cubicBezTo>
                  <a:pt x="19178" y="14577"/>
                  <a:pt x="19284" y="14538"/>
                  <a:pt x="19353" y="14465"/>
                </a:cubicBezTo>
                <a:cubicBezTo>
                  <a:pt x="19475" y="14345"/>
                  <a:pt x="19484" y="14169"/>
                  <a:pt x="19370" y="14042"/>
                </a:cubicBezTo>
                <a:cubicBezTo>
                  <a:pt x="17370" y="11882"/>
                  <a:pt x="15220" y="9561"/>
                  <a:pt x="13306" y="7056"/>
                </a:cubicBezTo>
                <a:cubicBezTo>
                  <a:pt x="14215" y="8168"/>
                  <a:pt x="15141" y="9265"/>
                  <a:pt x="16076" y="10349"/>
                </a:cubicBezTo>
                <a:cubicBezTo>
                  <a:pt x="16959" y="11369"/>
                  <a:pt x="17780" y="12269"/>
                  <a:pt x="18846" y="12973"/>
                </a:cubicBezTo>
                <a:cubicBezTo>
                  <a:pt x="18912" y="13017"/>
                  <a:pt x="18994" y="13038"/>
                  <a:pt x="19074" y="13038"/>
                </a:cubicBezTo>
                <a:cubicBezTo>
                  <a:pt x="19176" y="13038"/>
                  <a:pt x="19276" y="13004"/>
                  <a:pt x="19344" y="12938"/>
                </a:cubicBezTo>
                <a:cubicBezTo>
                  <a:pt x="19484" y="12811"/>
                  <a:pt x="19493" y="12628"/>
                  <a:pt x="19370" y="12495"/>
                </a:cubicBezTo>
                <a:cubicBezTo>
                  <a:pt x="16898" y="9758"/>
                  <a:pt x="14346" y="6957"/>
                  <a:pt x="12363" y="3890"/>
                </a:cubicBezTo>
                <a:lnTo>
                  <a:pt x="17448" y="10264"/>
                </a:lnTo>
                <a:cubicBezTo>
                  <a:pt x="17981" y="10940"/>
                  <a:pt x="18593" y="11700"/>
                  <a:pt x="19510" y="12164"/>
                </a:cubicBezTo>
                <a:cubicBezTo>
                  <a:pt x="19569" y="12193"/>
                  <a:pt x="19636" y="12207"/>
                  <a:pt x="19702" y="12207"/>
                </a:cubicBezTo>
                <a:cubicBezTo>
                  <a:pt x="19811" y="12207"/>
                  <a:pt x="19917" y="12168"/>
                  <a:pt x="19982" y="12093"/>
                </a:cubicBezTo>
                <a:cubicBezTo>
                  <a:pt x="20104" y="11967"/>
                  <a:pt x="20104" y="11791"/>
                  <a:pt x="19982" y="11664"/>
                </a:cubicBezTo>
                <a:cubicBezTo>
                  <a:pt x="18671" y="10271"/>
                  <a:pt x="17413" y="8836"/>
                  <a:pt x="16199" y="7366"/>
                </a:cubicBezTo>
                <a:cubicBezTo>
                  <a:pt x="17571" y="8885"/>
                  <a:pt x="18995" y="10363"/>
                  <a:pt x="20472" y="11791"/>
                </a:cubicBezTo>
                <a:cubicBezTo>
                  <a:pt x="20540" y="11866"/>
                  <a:pt x="20647" y="11903"/>
                  <a:pt x="20753" y="11903"/>
                </a:cubicBezTo>
                <a:cubicBezTo>
                  <a:pt x="20837" y="11903"/>
                  <a:pt x="20921" y="11880"/>
                  <a:pt x="20987" y="11833"/>
                </a:cubicBezTo>
                <a:cubicBezTo>
                  <a:pt x="21144" y="11714"/>
                  <a:pt x="21179" y="11524"/>
                  <a:pt x="21057" y="11376"/>
                </a:cubicBezTo>
                <a:lnTo>
                  <a:pt x="16880" y="6395"/>
                </a:lnTo>
                <a:cubicBezTo>
                  <a:pt x="18130" y="7696"/>
                  <a:pt x="19458" y="8934"/>
                  <a:pt x="20882" y="10117"/>
                </a:cubicBezTo>
                <a:cubicBezTo>
                  <a:pt x="20952" y="10176"/>
                  <a:pt x="21046" y="10206"/>
                  <a:pt x="21140" y="10206"/>
                </a:cubicBezTo>
                <a:cubicBezTo>
                  <a:pt x="21234" y="10206"/>
                  <a:pt x="21328" y="10176"/>
                  <a:pt x="21398" y="10117"/>
                </a:cubicBezTo>
                <a:cubicBezTo>
                  <a:pt x="21537" y="9997"/>
                  <a:pt x="21555" y="9807"/>
                  <a:pt x="21433" y="9673"/>
                </a:cubicBezTo>
                <a:cubicBezTo>
                  <a:pt x="20533" y="8695"/>
                  <a:pt x="19641" y="7710"/>
                  <a:pt x="18777" y="6704"/>
                </a:cubicBezTo>
                <a:lnTo>
                  <a:pt x="20559" y="8520"/>
                </a:lnTo>
                <a:cubicBezTo>
                  <a:pt x="20632" y="8594"/>
                  <a:pt x="20739" y="8633"/>
                  <a:pt x="20848" y="8633"/>
                </a:cubicBezTo>
                <a:cubicBezTo>
                  <a:pt x="20935" y="8633"/>
                  <a:pt x="21022" y="8608"/>
                  <a:pt x="21092" y="8555"/>
                </a:cubicBezTo>
                <a:cubicBezTo>
                  <a:pt x="21249" y="8435"/>
                  <a:pt x="21275" y="8238"/>
                  <a:pt x="21144" y="8090"/>
                </a:cubicBezTo>
                <a:cubicBezTo>
                  <a:pt x="20140" y="7007"/>
                  <a:pt x="19117" y="5902"/>
                  <a:pt x="18147" y="4762"/>
                </a:cubicBezTo>
                <a:lnTo>
                  <a:pt x="20218" y="6606"/>
                </a:lnTo>
                <a:cubicBezTo>
                  <a:pt x="20291" y="6672"/>
                  <a:pt x="20393" y="6705"/>
                  <a:pt x="20493" y="6705"/>
                </a:cubicBezTo>
                <a:cubicBezTo>
                  <a:pt x="20585" y="6705"/>
                  <a:pt x="20676" y="6677"/>
                  <a:pt x="20742" y="6620"/>
                </a:cubicBezTo>
                <a:cubicBezTo>
                  <a:pt x="20900" y="6493"/>
                  <a:pt x="20917" y="6303"/>
                  <a:pt x="20786" y="6162"/>
                </a:cubicBezTo>
                <a:lnTo>
                  <a:pt x="18252" y="3468"/>
                </a:lnTo>
                <a:cubicBezTo>
                  <a:pt x="18261" y="3362"/>
                  <a:pt x="18217" y="3264"/>
                  <a:pt x="18130" y="3193"/>
                </a:cubicBezTo>
                <a:lnTo>
                  <a:pt x="17597" y="2771"/>
                </a:lnTo>
                <a:cubicBezTo>
                  <a:pt x="17529" y="2713"/>
                  <a:pt x="17438" y="2685"/>
                  <a:pt x="17347" y="2685"/>
                </a:cubicBezTo>
                <a:cubicBezTo>
                  <a:pt x="17251" y="2685"/>
                  <a:pt x="17153" y="2717"/>
                  <a:pt x="17081" y="2778"/>
                </a:cubicBezTo>
                <a:cubicBezTo>
                  <a:pt x="17064" y="2793"/>
                  <a:pt x="17046" y="2814"/>
                  <a:pt x="17029" y="2835"/>
                </a:cubicBezTo>
                <a:lnTo>
                  <a:pt x="15841" y="1779"/>
                </a:lnTo>
                <a:cubicBezTo>
                  <a:pt x="15767" y="1713"/>
                  <a:pt x="15667" y="1679"/>
                  <a:pt x="15568" y="1679"/>
                </a:cubicBezTo>
                <a:cubicBezTo>
                  <a:pt x="15488" y="1679"/>
                  <a:pt x="15408" y="1700"/>
                  <a:pt x="15342" y="1744"/>
                </a:cubicBezTo>
                <a:cubicBezTo>
                  <a:pt x="15229" y="1822"/>
                  <a:pt x="15176" y="1927"/>
                  <a:pt x="15194" y="2040"/>
                </a:cubicBezTo>
                <a:lnTo>
                  <a:pt x="14145" y="984"/>
                </a:lnTo>
                <a:cubicBezTo>
                  <a:pt x="14075" y="908"/>
                  <a:pt x="13968" y="868"/>
                  <a:pt x="13859" y="868"/>
                </a:cubicBezTo>
                <a:cubicBezTo>
                  <a:pt x="13778" y="868"/>
                  <a:pt x="13697" y="890"/>
                  <a:pt x="13630" y="935"/>
                </a:cubicBezTo>
                <a:cubicBezTo>
                  <a:pt x="13473" y="1048"/>
                  <a:pt x="13429" y="1238"/>
                  <a:pt x="13542" y="1385"/>
                </a:cubicBezTo>
                <a:cubicBezTo>
                  <a:pt x="14093" y="2110"/>
                  <a:pt x="14652" y="2835"/>
                  <a:pt x="15229" y="3559"/>
                </a:cubicBezTo>
                <a:cubicBezTo>
                  <a:pt x="14635" y="2898"/>
                  <a:pt x="14049" y="2237"/>
                  <a:pt x="13464" y="1575"/>
                </a:cubicBezTo>
                <a:cubicBezTo>
                  <a:pt x="13393" y="1495"/>
                  <a:pt x="13280" y="1450"/>
                  <a:pt x="13165" y="1450"/>
                </a:cubicBezTo>
                <a:cubicBezTo>
                  <a:pt x="13109" y="1450"/>
                  <a:pt x="13052" y="1461"/>
                  <a:pt x="13001" y="1484"/>
                </a:cubicBezTo>
                <a:cubicBezTo>
                  <a:pt x="12826" y="1561"/>
                  <a:pt x="12747" y="1716"/>
                  <a:pt x="12800" y="1864"/>
                </a:cubicBezTo>
                <a:cubicBezTo>
                  <a:pt x="12870" y="2096"/>
                  <a:pt x="12957" y="2314"/>
                  <a:pt x="13062" y="2532"/>
                </a:cubicBezTo>
                <a:cubicBezTo>
                  <a:pt x="12826" y="2244"/>
                  <a:pt x="12599" y="1948"/>
                  <a:pt x="12372" y="1653"/>
                </a:cubicBezTo>
                <a:cubicBezTo>
                  <a:pt x="12307" y="1565"/>
                  <a:pt x="12186" y="1511"/>
                  <a:pt x="12061" y="1511"/>
                </a:cubicBezTo>
                <a:cubicBezTo>
                  <a:pt x="12016" y="1511"/>
                  <a:pt x="11970" y="1518"/>
                  <a:pt x="11926" y="1533"/>
                </a:cubicBezTo>
                <a:cubicBezTo>
                  <a:pt x="11760" y="1589"/>
                  <a:pt x="11655" y="1730"/>
                  <a:pt x="11681" y="1878"/>
                </a:cubicBezTo>
                <a:lnTo>
                  <a:pt x="10300" y="147"/>
                </a:lnTo>
                <a:cubicBezTo>
                  <a:pt x="10231" y="53"/>
                  <a:pt x="10110" y="0"/>
                  <a:pt x="9989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106" name="Google Shape;1436;p41"/>
          <p:cNvGrpSpPr/>
          <p:nvPr/>
        </p:nvGrpSpPr>
        <p:grpSpPr>
          <a:xfrm>
            <a:off x="7473988" y="3742499"/>
            <a:ext cx="883621" cy="871987"/>
            <a:chOff x="-23" y="0"/>
            <a:chExt cx="883619" cy="871985"/>
          </a:xfrm>
        </p:grpSpPr>
        <p:sp>
          <p:nvSpPr>
            <p:cNvPr id="3101" name="Google Shape;1437;p41"/>
            <p:cNvSpPr/>
            <p:nvPr/>
          </p:nvSpPr>
          <p:spPr>
            <a:xfrm>
              <a:off x="-24" y="-1"/>
              <a:ext cx="801198" cy="73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9" y="428"/>
                  </a:moveTo>
                  <a:cubicBezTo>
                    <a:pt x="10950" y="428"/>
                    <a:pt x="11410" y="458"/>
                    <a:pt x="11862" y="518"/>
                  </a:cubicBezTo>
                  <a:cubicBezTo>
                    <a:pt x="14835" y="902"/>
                    <a:pt x="17574" y="2614"/>
                    <a:pt x="19016" y="4969"/>
                  </a:cubicBezTo>
                  <a:cubicBezTo>
                    <a:pt x="20241" y="6975"/>
                    <a:pt x="20602" y="9406"/>
                    <a:pt x="20098" y="12172"/>
                  </a:cubicBezTo>
                  <a:cubicBezTo>
                    <a:pt x="19944" y="12987"/>
                    <a:pt x="19701" y="13918"/>
                    <a:pt x="19007" y="14637"/>
                  </a:cubicBezTo>
                  <a:lnTo>
                    <a:pt x="18917" y="14726"/>
                  </a:lnTo>
                  <a:cubicBezTo>
                    <a:pt x="18728" y="14910"/>
                    <a:pt x="18511" y="15136"/>
                    <a:pt x="18476" y="15410"/>
                  </a:cubicBezTo>
                  <a:cubicBezTo>
                    <a:pt x="18439" y="15650"/>
                    <a:pt x="18557" y="15869"/>
                    <a:pt x="18647" y="16040"/>
                  </a:cubicBezTo>
                  <a:lnTo>
                    <a:pt x="19737" y="18156"/>
                  </a:lnTo>
                  <a:cubicBezTo>
                    <a:pt x="19854" y="18389"/>
                    <a:pt x="19998" y="18663"/>
                    <a:pt x="19927" y="18902"/>
                  </a:cubicBezTo>
                  <a:cubicBezTo>
                    <a:pt x="19836" y="19190"/>
                    <a:pt x="19466" y="19402"/>
                    <a:pt x="19061" y="19607"/>
                  </a:cubicBezTo>
                  <a:cubicBezTo>
                    <a:pt x="17421" y="20449"/>
                    <a:pt x="15916" y="21148"/>
                    <a:pt x="14240" y="21182"/>
                  </a:cubicBezTo>
                  <a:cubicBezTo>
                    <a:pt x="14215" y="21183"/>
                    <a:pt x="14190" y="21183"/>
                    <a:pt x="14165" y="21183"/>
                  </a:cubicBezTo>
                  <a:cubicBezTo>
                    <a:pt x="12908" y="21183"/>
                    <a:pt x="12472" y="20508"/>
                    <a:pt x="11906" y="19662"/>
                  </a:cubicBezTo>
                  <a:cubicBezTo>
                    <a:pt x="11789" y="19464"/>
                    <a:pt x="11654" y="19258"/>
                    <a:pt x="11501" y="19059"/>
                  </a:cubicBezTo>
                  <a:cubicBezTo>
                    <a:pt x="11311" y="18806"/>
                    <a:pt x="11095" y="18512"/>
                    <a:pt x="10735" y="18307"/>
                  </a:cubicBezTo>
                  <a:cubicBezTo>
                    <a:pt x="10465" y="18128"/>
                    <a:pt x="10149" y="18019"/>
                    <a:pt x="9870" y="17930"/>
                  </a:cubicBezTo>
                  <a:cubicBezTo>
                    <a:pt x="9357" y="17772"/>
                    <a:pt x="8825" y="17642"/>
                    <a:pt x="8302" y="17519"/>
                  </a:cubicBezTo>
                  <a:cubicBezTo>
                    <a:pt x="7752" y="17396"/>
                    <a:pt x="7194" y="17259"/>
                    <a:pt x="6662" y="17087"/>
                  </a:cubicBezTo>
                  <a:cubicBezTo>
                    <a:pt x="3680" y="16102"/>
                    <a:pt x="1408" y="13685"/>
                    <a:pt x="751" y="10768"/>
                  </a:cubicBezTo>
                  <a:cubicBezTo>
                    <a:pt x="129" y="8050"/>
                    <a:pt x="904" y="5352"/>
                    <a:pt x="2886" y="3373"/>
                  </a:cubicBezTo>
                  <a:cubicBezTo>
                    <a:pt x="4731" y="1537"/>
                    <a:pt x="7654" y="428"/>
                    <a:pt x="10489" y="428"/>
                  </a:cubicBezTo>
                  <a:close/>
                  <a:moveTo>
                    <a:pt x="10512" y="0"/>
                  </a:moveTo>
                  <a:cubicBezTo>
                    <a:pt x="7500" y="0"/>
                    <a:pt x="4407" y="1163"/>
                    <a:pt x="2454" y="3106"/>
                  </a:cubicBezTo>
                  <a:cubicBezTo>
                    <a:pt x="381" y="5168"/>
                    <a:pt x="-430" y="7988"/>
                    <a:pt x="219" y="10830"/>
                  </a:cubicBezTo>
                  <a:cubicBezTo>
                    <a:pt x="913" y="13883"/>
                    <a:pt x="3301" y="16417"/>
                    <a:pt x="6455" y="17450"/>
                  </a:cubicBezTo>
                  <a:cubicBezTo>
                    <a:pt x="7023" y="17629"/>
                    <a:pt x="7590" y="17765"/>
                    <a:pt x="8158" y="17902"/>
                  </a:cubicBezTo>
                  <a:cubicBezTo>
                    <a:pt x="8663" y="18026"/>
                    <a:pt x="9185" y="18149"/>
                    <a:pt x="9681" y="18300"/>
                  </a:cubicBezTo>
                  <a:cubicBezTo>
                    <a:pt x="9924" y="18375"/>
                    <a:pt x="10185" y="18470"/>
                    <a:pt x="10402" y="18608"/>
                  </a:cubicBezTo>
                  <a:cubicBezTo>
                    <a:pt x="10672" y="18779"/>
                    <a:pt x="10852" y="19025"/>
                    <a:pt x="11032" y="19265"/>
                  </a:cubicBezTo>
                  <a:cubicBezTo>
                    <a:pt x="11168" y="19457"/>
                    <a:pt x="11302" y="19655"/>
                    <a:pt x="11420" y="19840"/>
                  </a:cubicBezTo>
                  <a:cubicBezTo>
                    <a:pt x="11996" y="20703"/>
                    <a:pt x="12582" y="21593"/>
                    <a:pt x="14177" y="21593"/>
                  </a:cubicBezTo>
                  <a:cubicBezTo>
                    <a:pt x="14204" y="21593"/>
                    <a:pt x="14240" y="21593"/>
                    <a:pt x="14250" y="21600"/>
                  </a:cubicBezTo>
                  <a:cubicBezTo>
                    <a:pt x="16232" y="21559"/>
                    <a:pt x="18052" y="20628"/>
                    <a:pt x="19367" y="19950"/>
                  </a:cubicBezTo>
                  <a:cubicBezTo>
                    <a:pt x="19845" y="19703"/>
                    <a:pt x="20331" y="19422"/>
                    <a:pt x="20458" y="18984"/>
                  </a:cubicBezTo>
                  <a:cubicBezTo>
                    <a:pt x="20557" y="18621"/>
                    <a:pt x="20377" y="18265"/>
                    <a:pt x="20241" y="17998"/>
                  </a:cubicBezTo>
                  <a:lnTo>
                    <a:pt x="19152" y="15883"/>
                  </a:lnTo>
                  <a:cubicBezTo>
                    <a:pt x="19079" y="15746"/>
                    <a:pt x="18998" y="15588"/>
                    <a:pt x="19016" y="15451"/>
                  </a:cubicBezTo>
                  <a:cubicBezTo>
                    <a:pt x="19034" y="15287"/>
                    <a:pt x="19196" y="15129"/>
                    <a:pt x="19359" y="14972"/>
                  </a:cubicBezTo>
                  <a:lnTo>
                    <a:pt x="19449" y="14876"/>
                  </a:lnTo>
                  <a:cubicBezTo>
                    <a:pt x="20206" y="14089"/>
                    <a:pt x="20485" y="13089"/>
                    <a:pt x="20638" y="12220"/>
                  </a:cubicBezTo>
                  <a:cubicBezTo>
                    <a:pt x="21170" y="9371"/>
                    <a:pt x="20783" y="6872"/>
                    <a:pt x="19512" y="4784"/>
                  </a:cubicBezTo>
                  <a:cubicBezTo>
                    <a:pt x="18007" y="2312"/>
                    <a:pt x="15106" y="511"/>
                    <a:pt x="11969" y="94"/>
                  </a:cubicBezTo>
                  <a:cubicBezTo>
                    <a:pt x="11489" y="30"/>
                    <a:pt x="11001" y="0"/>
                    <a:pt x="105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2" name="Google Shape;1438;p41"/>
            <p:cNvSpPr/>
            <p:nvPr/>
          </p:nvSpPr>
          <p:spPr>
            <a:xfrm>
              <a:off x="506398" y="641421"/>
              <a:ext cx="377199" cy="230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3" name="Google Shape;1439;p41"/>
            <p:cNvSpPr/>
            <p:nvPr/>
          </p:nvSpPr>
          <p:spPr>
            <a:xfrm>
              <a:off x="536817" y="724249"/>
              <a:ext cx="198572" cy="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4" name="Google Shape;1440;p41"/>
            <p:cNvSpPr/>
            <p:nvPr/>
          </p:nvSpPr>
          <p:spPr>
            <a:xfrm>
              <a:off x="708739" y="735396"/>
              <a:ext cx="154694" cy="72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5" name="Google Shape;1441;p41"/>
            <p:cNvSpPr/>
            <p:nvPr/>
          </p:nvSpPr>
          <p:spPr>
            <a:xfrm>
              <a:off x="226451" y="270698"/>
              <a:ext cx="526731" cy="45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07" name="IMG_4050.png" descr="IMG_4050.png"/>
          <p:cNvPicPr>
            <a:picLocks noChangeAspect="1"/>
          </p:cNvPicPr>
          <p:nvPr/>
        </p:nvPicPr>
        <p:blipFill>
          <a:blip r:embed="rId5">
            <a:extLst/>
          </a:blip>
          <a:srcRect l="49169" t="53749" r="28701" b="40934"/>
          <a:stretch>
            <a:fillRect/>
          </a:stretch>
        </p:blipFill>
        <p:spPr>
          <a:xfrm>
            <a:off x="1829506" y="804852"/>
            <a:ext cx="4614228" cy="8313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108" name="IMG_4050.png" descr="IMG_4050.png"/>
          <p:cNvPicPr>
            <a:picLocks noChangeAspect="1"/>
          </p:cNvPicPr>
          <p:nvPr/>
        </p:nvPicPr>
        <p:blipFill>
          <a:blip r:embed="rId5">
            <a:extLst/>
          </a:blip>
          <a:srcRect l="25057" t="96101" r="62233" b="578"/>
          <a:stretch>
            <a:fillRect/>
          </a:stretch>
        </p:blipFill>
        <p:spPr>
          <a:xfrm>
            <a:off x="2294626" y="300763"/>
            <a:ext cx="2160378" cy="423247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111" name="أفهم :…"/>
          <p:cNvGrpSpPr/>
          <p:nvPr/>
        </p:nvGrpSpPr>
        <p:grpSpPr>
          <a:xfrm>
            <a:off x="5388371" y="1946960"/>
            <a:ext cx="2029379" cy="1344071"/>
            <a:chOff x="0" y="0"/>
            <a:chExt cx="2029378" cy="1344069"/>
          </a:xfrm>
        </p:grpSpPr>
        <p:sp>
          <p:nvSpPr>
            <p:cNvPr id="3109" name="مستطيل"/>
            <p:cNvSpPr/>
            <p:nvPr/>
          </p:nvSpPr>
          <p:spPr>
            <a:xfrm>
              <a:off x="-1" y="0"/>
              <a:ext cx="2029380" cy="134407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0" name="أفهم :…"/>
            <p:cNvSpPr txBox="1"/>
            <p:nvPr/>
          </p:nvSpPr>
          <p:spPr>
            <a:xfrm>
              <a:off x="12699" y="121224"/>
              <a:ext cx="2003980" cy="1101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أفهم :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المعطيات/ </a:t>
              </a:r>
            </a:p>
            <a:p>
              <a:pPr algn="r" rtl="0">
                <a:defRPr b="1">
                  <a:solidFill>
                    <a:schemeClr val="accent3">
                      <a:lumOff val="-4313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عدد القطع (٢٥) قطعة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المطلوب</a:t>
              </a:r>
              <a:r>
                <a:rPr>
                  <a:solidFill>
                    <a:schemeClr val="accent1">
                      <a:satOff val="-63275"/>
                      <a:lumOff val="-17098"/>
                    </a:schemeClr>
                  </a:solidFill>
                </a:rPr>
                <a:t> </a:t>
              </a:r>
              <a:endParaRPr>
                <a:solidFill>
                  <a:schemeClr val="accent1">
                    <a:satOff val="-63275"/>
                    <a:lumOff val="-17098"/>
                  </a:schemeClr>
                </a:solidFill>
              </a:endParaRPr>
            </a:p>
            <a:p>
              <a:pPr algn="r" rtl="0">
                <a:defRPr b="1">
                  <a:solidFill>
                    <a:schemeClr val="accent1">
                      <a:satOff val="-63275"/>
                      <a:lumOff val="-17098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كم مره يستخدم المنشار </a:t>
              </a:r>
            </a:p>
          </p:txBody>
        </p:sp>
      </p:grpSp>
      <p:grpSp>
        <p:nvGrpSpPr>
          <p:cNvPr id="3114" name="أخطط…"/>
          <p:cNvGrpSpPr/>
          <p:nvPr/>
        </p:nvGrpSpPr>
        <p:grpSpPr>
          <a:xfrm>
            <a:off x="3863694" y="1946960"/>
            <a:ext cx="1416612" cy="1319791"/>
            <a:chOff x="0" y="0"/>
            <a:chExt cx="1416611" cy="1319790"/>
          </a:xfrm>
        </p:grpSpPr>
        <p:sp>
          <p:nvSpPr>
            <p:cNvPr id="3112" name="مستطيل"/>
            <p:cNvSpPr/>
            <p:nvPr/>
          </p:nvSpPr>
          <p:spPr>
            <a:xfrm>
              <a:off x="0" y="0"/>
              <a:ext cx="1416612" cy="13197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3" name="أخطط…"/>
            <p:cNvSpPr txBox="1"/>
            <p:nvPr/>
          </p:nvSpPr>
          <p:spPr>
            <a:xfrm>
              <a:off x="12700" y="413884"/>
              <a:ext cx="1391212" cy="492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أخطط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بحل مسألة أبسط </a:t>
              </a:r>
            </a:p>
          </p:txBody>
        </p:sp>
      </p:grpSp>
      <p:sp>
        <p:nvSpPr>
          <p:cNvPr id="3115" name="اسطوانة"/>
          <p:cNvSpPr/>
          <p:nvPr/>
        </p:nvSpPr>
        <p:spPr>
          <a:xfrm rot="16200000">
            <a:off x="2315380" y="1994959"/>
            <a:ext cx="1140028" cy="1505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116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2310638" y="2702236"/>
            <a:ext cx="1836291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graphicFrame>
        <p:nvGraphicFramePr>
          <p:cNvPr id="3117" name="الجدول"/>
          <p:cNvGraphicFramePr/>
          <p:nvPr/>
        </p:nvGraphicFramePr>
        <p:xfrm>
          <a:off x="6184927" y="3718735"/>
          <a:ext cx="4565517" cy="68113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{4C3C2611-4C71-4FC5-86AE-919BDF0F9419}</a:tableStyleId>
              </a:tblPr>
              <a:tblGrid>
                <a:gridCol w="1141379"/>
                <a:gridCol w="1141379"/>
                <a:gridCol w="1141379"/>
                <a:gridCol w="1141379"/>
              </a:tblGrid>
              <a:tr h="242484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عدد القطع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٣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٤</a:t>
                      </a:r>
                    </a:p>
                  </a:txBody>
                  <a:tcPr marL="0" marR="0" marT="0" marB="0" anchor="ctr" anchorCtr="0" horzOverflow="overflow"/>
                </a:tc>
              </a:tr>
              <a:tr h="438647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عدد مرات استخدام المنشار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١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٢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blipFill rotWithShape="1">
                            <a:blip r:embed="rId7"/>
                            <a:srcRect l="0" t="0" r="0" b="0"/>
                            <a:tile tx="0" ty="0" sx="100000" sy="100000" flip="none" algn="tl"/>
                          </a:blipFill>
                        </a:rPr>
                        <a:t>٣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grpSp>
        <p:nvGrpSpPr>
          <p:cNvPr id="3120" name="لو اكملنا بنفس النمط…"/>
          <p:cNvGrpSpPr/>
          <p:nvPr/>
        </p:nvGrpSpPr>
        <p:grpSpPr>
          <a:xfrm>
            <a:off x="490481" y="1946960"/>
            <a:ext cx="1416613" cy="1344071"/>
            <a:chOff x="0" y="0"/>
            <a:chExt cx="1416611" cy="1344069"/>
          </a:xfrm>
        </p:grpSpPr>
        <p:sp>
          <p:nvSpPr>
            <p:cNvPr id="3118" name="مستطيل"/>
            <p:cNvSpPr/>
            <p:nvPr/>
          </p:nvSpPr>
          <p:spPr>
            <a:xfrm>
              <a:off x="0" y="0"/>
              <a:ext cx="1416612" cy="134407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9" name="لو اكملنا بنفس النمط…"/>
            <p:cNvSpPr txBox="1"/>
            <p:nvPr/>
          </p:nvSpPr>
          <p:spPr>
            <a:xfrm>
              <a:off x="12700" y="121224"/>
              <a:ext cx="1391212" cy="1101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لو اكملنا بنفس النمط </a:t>
              </a:r>
            </a:p>
            <a:p>
              <a:pPr algn="r" rtl="0">
                <a:def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t>سنجد انه للحصول على ٢٥ قطعة يتطلب استخدام المنشار ٢٤ مرة</a:t>
              </a:r>
            </a:p>
          </p:txBody>
        </p:sp>
      </p:grpSp>
      <p:pic>
        <p:nvPicPr>
          <p:cNvPr id="3121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1892256" y="2702236"/>
            <a:ext cx="1836290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3122" name="١"/>
          <p:cNvSpPr txBox="1"/>
          <p:nvPr/>
        </p:nvSpPr>
        <p:spPr>
          <a:xfrm>
            <a:off x="3368194" y="2606855"/>
            <a:ext cx="20397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51A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3123" name="٢"/>
          <p:cNvSpPr txBox="1"/>
          <p:nvPr/>
        </p:nvSpPr>
        <p:spPr>
          <a:xfrm>
            <a:off x="2885393" y="2603033"/>
            <a:ext cx="20397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51A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24" name="٣"/>
          <p:cNvSpPr txBox="1"/>
          <p:nvPr/>
        </p:nvSpPr>
        <p:spPr>
          <a:xfrm>
            <a:off x="2531428" y="2618995"/>
            <a:ext cx="203977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51A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500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2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7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7" grpId="9"/>
      <p:bldP build="whole" bldLvl="1" animBg="1" rev="0" advAuto="0" spid="3115" grpId="3"/>
      <p:bldP build="whole" bldLvl="1" animBg="1" rev="0" advAuto="0" spid="3123" grpId="6"/>
      <p:bldP build="whole" bldLvl="1" animBg="1" rev="0" advAuto="0" spid="3120" grpId="10"/>
      <p:bldP build="whole" bldLvl="1" animBg="1" rev="0" advAuto="0" spid="3116" grpId="4"/>
      <p:bldP build="whole" bldLvl="1" animBg="1" rev="0" advAuto="0" spid="3111" grpId="1"/>
      <p:bldP build="whole" bldLvl="1" animBg="1" rev="0" advAuto="0" spid="3114" grpId="2"/>
      <p:bldP build="whole" bldLvl="1" animBg="1" rev="0" advAuto="0" spid="3121" grpId="7"/>
      <p:bldP build="whole" bldLvl="1" animBg="1" rev="0" advAuto="0" spid="3124" grpId="8"/>
      <p:bldP build="whole" bldLvl="1" animBg="1" rev="0" advAuto="0" spid="3122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8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126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7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8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9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0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1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2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3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4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5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6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7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8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9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0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1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2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3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4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5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6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7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8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9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0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1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2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3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4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5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6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7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59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4925140" y="1091622"/>
            <a:ext cx="2809126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160" name="Google Shape;4622;p49"/>
          <p:cNvSpPr/>
          <p:nvPr/>
        </p:nvSpPr>
        <p:spPr>
          <a:xfrm rot="21451959">
            <a:off x="4305463" y="638454"/>
            <a:ext cx="3812988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45718" tIns="45718" rIns="45718" bIns="45718" anchor="ctr"/>
          <a:lstStyle/>
          <a:p>
            <a:pPr rtl="0">
              <a:defRPr sz="5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161" name="تعلمنا اليوم"/>
          <p:cNvSpPr txBox="1"/>
          <p:nvPr>
            <p:ph type="title"/>
          </p:nvPr>
        </p:nvSpPr>
        <p:spPr>
          <a:xfrm>
            <a:off x="4812027" y="705804"/>
            <a:ext cx="3035352" cy="6387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429768">
              <a:lnSpc>
                <a:spcPct val="80000"/>
              </a:lnSpc>
              <a:defRPr sz="2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تعلمنا اليوم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5" name="Google Shape;8070;p57"/>
          <p:cNvGrpSpPr/>
          <p:nvPr/>
        </p:nvGrpSpPr>
        <p:grpSpPr>
          <a:xfrm>
            <a:off x="2289166" y="4787875"/>
            <a:ext cx="3744569" cy="262394"/>
            <a:chOff x="-30" y="-1"/>
            <a:chExt cx="3744567" cy="262392"/>
          </a:xfrm>
        </p:grpSpPr>
        <p:sp>
          <p:nvSpPr>
            <p:cNvPr id="3163" name="Google Shape;8071;p57"/>
            <p:cNvSpPr/>
            <p:nvPr/>
          </p:nvSpPr>
          <p:spPr>
            <a:xfrm>
              <a:off x="-31" y="-2"/>
              <a:ext cx="1795369" cy="25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4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4" name="Google Shape;8072;p57"/>
            <p:cNvSpPr/>
            <p:nvPr/>
          </p:nvSpPr>
          <p:spPr>
            <a:xfrm>
              <a:off x="1190333" y="25891"/>
              <a:ext cx="1890439" cy="23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1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5" name="Google Shape;8073;p57"/>
            <p:cNvSpPr/>
            <p:nvPr/>
          </p:nvSpPr>
          <p:spPr>
            <a:xfrm>
              <a:off x="2821932" y="72984"/>
              <a:ext cx="922606" cy="1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6" name="Google Shape;8074;p57"/>
            <p:cNvSpPr/>
            <p:nvPr/>
          </p:nvSpPr>
          <p:spPr>
            <a:xfrm>
              <a:off x="833273" y="183228"/>
              <a:ext cx="229584" cy="6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7" name="Google Shape;8075;p57"/>
            <p:cNvSpPr/>
            <p:nvPr/>
          </p:nvSpPr>
          <p:spPr>
            <a:xfrm>
              <a:off x="604539" y="199956"/>
              <a:ext cx="135871" cy="45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8" name="Google Shape;8076;p57"/>
            <p:cNvSpPr/>
            <p:nvPr/>
          </p:nvSpPr>
          <p:spPr>
            <a:xfrm>
              <a:off x="2314642" y="33174"/>
              <a:ext cx="11396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3" fill="norm" stroke="1" extrusionOk="0">
                  <a:moveTo>
                    <a:pt x="21600" y="5049"/>
                  </a:moveTo>
                  <a:cubicBezTo>
                    <a:pt x="19039" y="15126"/>
                    <a:pt x="14719" y="19441"/>
                    <a:pt x="10720" y="15608"/>
                  </a:cubicBezTo>
                  <a:cubicBezTo>
                    <a:pt x="8319" y="13197"/>
                    <a:pt x="5918" y="11751"/>
                    <a:pt x="3517" y="11292"/>
                  </a:cubicBezTo>
                  <a:cubicBezTo>
                    <a:pt x="1598" y="11292"/>
                    <a:pt x="0" y="6472"/>
                    <a:pt x="0" y="710"/>
                  </a:cubicBezTo>
                  <a:cubicBezTo>
                    <a:pt x="7195" y="-2159"/>
                    <a:pt x="14397" y="4567"/>
                    <a:pt x="21600" y="50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9" name="Google Shape;8077;p57"/>
            <p:cNvSpPr/>
            <p:nvPr/>
          </p:nvSpPr>
          <p:spPr>
            <a:xfrm>
              <a:off x="2736691" y="48613"/>
              <a:ext cx="113926" cy="2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0" name="Google Shape;8078;p57"/>
            <p:cNvSpPr/>
            <p:nvPr/>
          </p:nvSpPr>
          <p:spPr>
            <a:xfrm>
              <a:off x="1405187" y="20916"/>
              <a:ext cx="43412" cy="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491" fill="norm" stroke="1" extrusionOk="0">
                  <a:moveTo>
                    <a:pt x="20569" y="3631"/>
                  </a:moveTo>
                  <a:cubicBezTo>
                    <a:pt x="11375" y="5199"/>
                    <a:pt x="8966" y="8583"/>
                    <a:pt x="14185" y="13784"/>
                  </a:cubicBezTo>
                  <a:cubicBezTo>
                    <a:pt x="15771" y="15613"/>
                    <a:pt x="16975" y="17181"/>
                    <a:pt x="14185" y="18475"/>
                  </a:cubicBezTo>
                  <a:cubicBezTo>
                    <a:pt x="11776" y="20304"/>
                    <a:pt x="8584" y="20814"/>
                    <a:pt x="5373" y="20304"/>
                  </a:cubicBezTo>
                  <a:cubicBezTo>
                    <a:pt x="2582" y="19781"/>
                    <a:pt x="173" y="17952"/>
                    <a:pt x="1377" y="16136"/>
                  </a:cubicBezTo>
                  <a:cubicBezTo>
                    <a:pt x="4570" y="11706"/>
                    <a:pt x="-1031" y="7799"/>
                    <a:pt x="173" y="3631"/>
                  </a:cubicBezTo>
                  <a:cubicBezTo>
                    <a:pt x="3385" y="3631"/>
                    <a:pt x="6175" y="2860"/>
                    <a:pt x="6978" y="508"/>
                  </a:cubicBezTo>
                  <a:cubicBezTo>
                    <a:pt x="11375" y="-786"/>
                    <a:pt x="15771" y="769"/>
                    <a:pt x="20168" y="1031"/>
                  </a:cubicBezTo>
                  <a:cubicBezTo>
                    <a:pt x="20569" y="1814"/>
                    <a:pt x="20569" y="2860"/>
                    <a:pt x="20569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1" name="Google Shape;8079;p57"/>
            <p:cNvSpPr/>
            <p:nvPr/>
          </p:nvSpPr>
          <p:spPr>
            <a:xfrm>
              <a:off x="1541462" y="24846"/>
              <a:ext cx="49783" cy="51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2" name="Google Shape;8080;p57"/>
            <p:cNvSpPr/>
            <p:nvPr/>
          </p:nvSpPr>
          <p:spPr>
            <a:xfrm>
              <a:off x="167281" y="212463"/>
              <a:ext cx="64991" cy="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3" name="Google Shape;8081;p57"/>
            <p:cNvSpPr/>
            <p:nvPr/>
          </p:nvSpPr>
          <p:spPr>
            <a:xfrm>
              <a:off x="547133" y="213006"/>
              <a:ext cx="35462" cy="16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4" name="Google Shape;8082;p57"/>
            <p:cNvSpPr/>
            <p:nvPr/>
          </p:nvSpPr>
          <p:spPr>
            <a:xfrm>
              <a:off x="375764" y="206354"/>
              <a:ext cx="35462" cy="1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5" name="Google Shape;8083;p57"/>
            <p:cNvSpPr/>
            <p:nvPr/>
          </p:nvSpPr>
          <p:spPr>
            <a:xfrm>
              <a:off x="260993" y="212805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6" name="Google Shape;8084;p57"/>
            <p:cNvSpPr/>
            <p:nvPr/>
          </p:nvSpPr>
          <p:spPr>
            <a:xfrm>
              <a:off x="504089" y="212936"/>
              <a:ext cx="21101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7" name="Google Shape;8085;p57"/>
            <p:cNvSpPr/>
            <p:nvPr/>
          </p:nvSpPr>
          <p:spPr>
            <a:xfrm>
              <a:off x="797813" y="233496"/>
              <a:ext cx="21101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8" name="Google Shape;8086;p57"/>
            <p:cNvSpPr/>
            <p:nvPr/>
          </p:nvSpPr>
          <p:spPr>
            <a:xfrm>
              <a:off x="2900436" y="60102"/>
              <a:ext cx="1436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9" name="Google Shape;8087;p57"/>
            <p:cNvSpPr/>
            <p:nvPr/>
          </p:nvSpPr>
          <p:spPr>
            <a:xfrm>
              <a:off x="2965426" y="65836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0" name="Google Shape;8088;p57"/>
            <p:cNvSpPr/>
            <p:nvPr/>
          </p:nvSpPr>
          <p:spPr>
            <a:xfrm>
              <a:off x="1083953" y="240722"/>
              <a:ext cx="14363" cy="12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1" name="Google Shape;8089;p57"/>
            <p:cNvSpPr/>
            <p:nvPr/>
          </p:nvSpPr>
          <p:spPr>
            <a:xfrm>
              <a:off x="439947" y="210418"/>
              <a:ext cx="21100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2" name="Google Shape;8090;p57"/>
            <p:cNvSpPr/>
            <p:nvPr/>
          </p:nvSpPr>
          <p:spPr>
            <a:xfrm>
              <a:off x="1605605" y="29176"/>
              <a:ext cx="108035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6" fill="norm" stroke="1" extrusionOk="0">
                  <a:moveTo>
                    <a:pt x="0" y="1461"/>
                  </a:moveTo>
                  <a:cubicBezTo>
                    <a:pt x="1186" y="1064"/>
                    <a:pt x="2533" y="-604"/>
                    <a:pt x="3541" y="230"/>
                  </a:cubicBezTo>
                  <a:cubicBezTo>
                    <a:pt x="9453" y="4796"/>
                    <a:pt x="15696" y="1064"/>
                    <a:pt x="21600" y="5213"/>
                  </a:cubicBezTo>
                  <a:cubicBezTo>
                    <a:pt x="18059" y="14762"/>
                    <a:pt x="13163" y="20579"/>
                    <a:pt x="7929" y="20996"/>
                  </a:cubicBezTo>
                  <a:cubicBezTo>
                    <a:pt x="7429" y="20996"/>
                    <a:pt x="7090" y="20996"/>
                    <a:pt x="6582" y="20996"/>
                  </a:cubicBezTo>
                  <a:cubicBezTo>
                    <a:pt x="6243" y="10613"/>
                    <a:pt x="339" y="11864"/>
                    <a:pt x="0" y="146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3" name="Google Shape;8091;p57"/>
            <p:cNvSpPr/>
            <p:nvPr/>
          </p:nvSpPr>
          <p:spPr>
            <a:xfrm>
              <a:off x="1462111" y="39114"/>
              <a:ext cx="32921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4" name="Google Shape;8092;p57"/>
            <p:cNvSpPr/>
            <p:nvPr/>
          </p:nvSpPr>
          <p:spPr>
            <a:xfrm>
              <a:off x="1593033" y="106568"/>
              <a:ext cx="24503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5" name="Google Shape;8093;p57"/>
            <p:cNvSpPr/>
            <p:nvPr/>
          </p:nvSpPr>
          <p:spPr>
            <a:xfrm>
              <a:off x="1735991" y="119470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2"/>
                  </a:moveTo>
                  <a:cubicBezTo>
                    <a:pt x="19430" y="10292"/>
                    <a:pt x="17259" y="18181"/>
                    <a:pt x="13022" y="18181"/>
                  </a:cubicBezTo>
                  <a:cubicBezTo>
                    <a:pt x="10852" y="20153"/>
                    <a:pt x="4341" y="16209"/>
                    <a:pt x="0" y="14236"/>
                  </a:cubicBezTo>
                  <a:cubicBezTo>
                    <a:pt x="2170" y="8320"/>
                    <a:pt x="2170" y="525"/>
                    <a:pt x="6511" y="525"/>
                  </a:cubicBezTo>
                  <a:cubicBezTo>
                    <a:pt x="10852" y="-1447"/>
                    <a:pt x="15192" y="2497"/>
                    <a:pt x="21600" y="64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6" name="Google Shape;8094;p57"/>
            <p:cNvSpPr/>
            <p:nvPr/>
          </p:nvSpPr>
          <p:spPr>
            <a:xfrm>
              <a:off x="1442267" y="186883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7" name="Google Shape;8095;p57"/>
            <p:cNvSpPr/>
            <p:nvPr/>
          </p:nvSpPr>
          <p:spPr>
            <a:xfrm>
              <a:off x="1454914" y="60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8" name="Google Shape;8096;p57"/>
            <p:cNvSpPr/>
            <p:nvPr/>
          </p:nvSpPr>
          <p:spPr>
            <a:xfrm>
              <a:off x="1808464" y="53965"/>
              <a:ext cx="47823" cy="56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9" name="Google Shape;8097;p57"/>
            <p:cNvSpPr/>
            <p:nvPr/>
          </p:nvSpPr>
          <p:spPr>
            <a:xfrm>
              <a:off x="2954333" y="107197"/>
              <a:ext cx="51124" cy="4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0" name="Google Shape;8098;p57"/>
            <p:cNvSpPr/>
            <p:nvPr/>
          </p:nvSpPr>
          <p:spPr>
            <a:xfrm>
              <a:off x="1748251" y="80190"/>
              <a:ext cx="20693" cy="1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2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1" name="Google Shape;8099;p57"/>
            <p:cNvSpPr/>
            <p:nvPr/>
          </p:nvSpPr>
          <p:spPr>
            <a:xfrm>
              <a:off x="2873362" y="119864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2" name="Google Shape;8100;p57"/>
            <p:cNvSpPr/>
            <p:nvPr/>
          </p:nvSpPr>
          <p:spPr>
            <a:xfrm>
              <a:off x="1563815" y="200626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3" name="Google Shape;8101;p57"/>
            <p:cNvSpPr/>
            <p:nvPr/>
          </p:nvSpPr>
          <p:spPr>
            <a:xfrm>
              <a:off x="1828771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4" name="Google Shape;8102;p57"/>
            <p:cNvSpPr/>
            <p:nvPr/>
          </p:nvSpPr>
          <p:spPr>
            <a:xfrm>
              <a:off x="2902114" y="145978"/>
              <a:ext cx="12702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96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2337592" y="194299"/>
            <a:ext cx="3415027" cy="35987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grpSp>
        <p:nvGrpSpPr>
          <p:cNvPr id="3199" name="Google Shape;1742;p25"/>
          <p:cNvGrpSpPr/>
          <p:nvPr/>
        </p:nvGrpSpPr>
        <p:grpSpPr>
          <a:xfrm>
            <a:off x="2720182" y="1632081"/>
            <a:ext cx="2882588" cy="1315694"/>
            <a:chOff x="0" y="0"/>
            <a:chExt cx="2882586" cy="1315692"/>
          </a:xfrm>
        </p:grpSpPr>
        <p:sp>
          <p:nvSpPr>
            <p:cNvPr id="3197" name="Google Shape;1742;p25"/>
            <p:cNvSpPr txBox="1"/>
            <p:nvPr/>
          </p:nvSpPr>
          <p:spPr>
            <a:xfrm>
              <a:off x="6349" y="6350"/>
              <a:ext cx="2869887" cy="1302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/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سُبْحَانَكَ اللَّهُمَّ وَبِحَمْدِكَ،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أَشْهَدُ أَنْ لَا إِلَهَ إِلَّا أَنْتَ </a:t>
              </a:r>
            </a:p>
            <a:p>
              <a:pPr algn="ctr" defTabSz="374904" rtl="0">
                <a:defRPr sz="20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أَسْتَغْفِرُكَ وَأَتُوبُ إِلَيْكَ</a:t>
              </a:r>
            </a:p>
          </p:txBody>
        </p:sp>
        <p:pic>
          <p:nvPicPr>
            <p:cNvPr id="3198" name="Google Shape;1742;p25" descr="Google Shape;1742;p2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882588" cy="1315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