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34"/>
  </p:notesMasterIdLst>
  <p:sldIdLst>
    <p:sldId id="531" r:id="rId2"/>
    <p:sldId id="341" r:id="rId3"/>
    <p:sldId id="587" r:id="rId4"/>
    <p:sldId id="589" r:id="rId5"/>
    <p:sldId id="594" r:id="rId6"/>
    <p:sldId id="590" r:id="rId7"/>
    <p:sldId id="529" r:id="rId8"/>
    <p:sldId id="591" r:id="rId9"/>
    <p:sldId id="592" r:id="rId10"/>
    <p:sldId id="452" r:id="rId11"/>
    <p:sldId id="593" r:id="rId12"/>
    <p:sldId id="595" r:id="rId13"/>
    <p:sldId id="541" r:id="rId14"/>
    <p:sldId id="596" r:id="rId15"/>
    <p:sldId id="598" r:id="rId16"/>
    <p:sldId id="597" r:id="rId17"/>
    <p:sldId id="545" r:id="rId18"/>
    <p:sldId id="546" r:id="rId19"/>
    <p:sldId id="605" r:id="rId20"/>
    <p:sldId id="599" r:id="rId21"/>
    <p:sldId id="606" r:id="rId22"/>
    <p:sldId id="555" r:id="rId23"/>
    <p:sldId id="558" r:id="rId24"/>
    <p:sldId id="600" r:id="rId25"/>
    <p:sldId id="601" r:id="rId26"/>
    <p:sldId id="602" r:id="rId27"/>
    <p:sldId id="570" r:id="rId28"/>
    <p:sldId id="603" r:id="rId29"/>
    <p:sldId id="604" r:id="rId30"/>
    <p:sldId id="607" r:id="rId31"/>
    <p:sldId id="608" r:id="rId32"/>
    <p:sldId id="588"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2F"/>
    <a:srgbClr val="CC0000"/>
    <a:srgbClr val="FF6600"/>
    <a:srgbClr val="25C55A"/>
    <a:srgbClr val="2DBD3B"/>
    <a:srgbClr val="89D016"/>
    <a:srgbClr val="C65C0C"/>
    <a:srgbClr val="B9BD15"/>
    <a:srgbClr val="04AC90"/>
    <a:srgbClr val="74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6057" autoAdjust="0"/>
  </p:normalViewPr>
  <p:slideViewPr>
    <p:cSldViewPr>
      <p:cViewPr varScale="1">
        <p:scale>
          <a:sx n="82" d="100"/>
          <a:sy n="82" d="100"/>
        </p:scale>
        <p:origin x="154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C22E9-A12E-461A-84A1-C8603AE83EAC}" type="doc">
      <dgm:prSet loTypeId="urn:microsoft.com/office/officeart/2008/layout/NameandTitleOrganizationalChart" loCatId="hierarchy" qsTypeId="urn:microsoft.com/office/officeart/2005/8/quickstyle/3d3" qsCatId="3D" csTypeId="urn:microsoft.com/office/officeart/2005/8/colors/accent0_1" csCatId="mainScheme" phldr="1"/>
      <dgm:spPr/>
      <dgm:t>
        <a:bodyPr/>
        <a:lstStyle/>
        <a:p>
          <a:pPr rtl="1"/>
          <a:endParaRPr lang="ar-SA"/>
        </a:p>
      </dgm:t>
    </dgm:pt>
    <dgm:pt modelId="{3C48AA63-8D92-4F89-B79F-9A2FB956AC4F}">
      <dgm:prSet phldrT="[نص]" custT="1"/>
      <dgm:spPr/>
      <dgm:t>
        <a:bodyPr/>
        <a:lstStyle/>
        <a:p>
          <a:pPr rtl="1"/>
          <a:r>
            <a:rPr lang="ar-SA" sz="4400" dirty="0"/>
            <a:t>الخلية</a:t>
          </a:r>
        </a:p>
      </dgm:t>
    </dgm:pt>
    <dgm:pt modelId="{949A99AA-B66A-493A-B4F8-42959B7595F6}" type="parTrans" cxnId="{900B3CD1-66CA-4373-97F7-E95FF37007EB}">
      <dgm:prSet/>
      <dgm:spPr/>
      <dgm:t>
        <a:bodyPr/>
        <a:lstStyle/>
        <a:p>
          <a:pPr rtl="1"/>
          <a:endParaRPr lang="ar-SA"/>
        </a:p>
      </dgm:t>
    </dgm:pt>
    <dgm:pt modelId="{2ECB1CBB-2E7F-4ADB-BC9A-4DDA111A324A}" type="sibTrans" cxnId="{900B3CD1-66CA-4373-97F7-E95FF37007EB}">
      <dgm:prSet/>
      <dgm:spPr/>
      <dgm:t>
        <a:bodyPr/>
        <a:lstStyle/>
        <a:p>
          <a:pPr rtl="1"/>
          <a:r>
            <a:rPr lang="ar-SA" dirty="0"/>
            <a:t>تتكون من  :</a:t>
          </a:r>
        </a:p>
      </dgm:t>
    </dgm:pt>
    <dgm:pt modelId="{8F6B9A3C-C253-4217-AE21-2F44ABA9D1B1}">
      <dgm:prSet phldrT="[نص]"/>
      <dgm:spPr/>
      <dgm:t>
        <a:bodyPr/>
        <a:lstStyle/>
        <a:p>
          <a:pPr rtl="1"/>
          <a:r>
            <a:rPr lang="ar-SA" dirty="0"/>
            <a:t>سيتوبلازم</a:t>
          </a:r>
        </a:p>
      </dgm:t>
    </dgm:pt>
    <dgm:pt modelId="{09A010A4-20FC-409D-BE5A-EB62475CD6D5}" type="parTrans" cxnId="{D075720F-52B6-4DEC-924C-7FBE367191C4}">
      <dgm:prSet/>
      <dgm:spPr/>
      <dgm:t>
        <a:bodyPr/>
        <a:lstStyle/>
        <a:p>
          <a:pPr rtl="1"/>
          <a:endParaRPr lang="ar-SA"/>
        </a:p>
      </dgm:t>
    </dgm:pt>
    <dgm:pt modelId="{1DA0E957-E67A-4269-9B96-01A79E12A27A}" type="sibTrans" cxnId="{D075720F-52B6-4DEC-924C-7FBE367191C4}">
      <dgm:prSet/>
      <dgm:spPr/>
      <dgm:t>
        <a:bodyPr/>
        <a:lstStyle/>
        <a:p>
          <a:pPr rtl="1"/>
          <a:r>
            <a:rPr lang="ar-SA" dirty="0"/>
            <a:t>مادة </a:t>
          </a:r>
          <a:r>
            <a:rPr lang="ar-SA" dirty="0" err="1"/>
            <a:t>هولامية</a:t>
          </a:r>
          <a:endParaRPr lang="ar-SA" dirty="0"/>
        </a:p>
      </dgm:t>
    </dgm:pt>
    <dgm:pt modelId="{547C5D07-B381-41D0-BB90-97F61BD117DC}">
      <dgm:prSet phldrT="[نص]"/>
      <dgm:spPr/>
      <dgm:t>
        <a:bodyPr/>
        <a:lstStyle/>
        <a:p>
          <a:pPr rtl="1"/>
          <a:r>
            <a:rPr lang="ar-SA" dirty="0"/>
            <a:t>غشاء بلازمي</a:t>
          </a:r>
        </a:p>
      </dgm:t>
    </dgm:pt>
    <dgm:pt modelId="{36CC3CA5-4BEB-4B98-B1AC-EEACE930C7F8}" type="parTrans" cxnId="{2343FCB8-F15A-4591-81B5-FDA998CFBBC2}">
      <dgm:prSet/>
      <dgm:spPr/>
      <dgm:t>
        <a:bodyPr/>
        <a:lstStyle/>
        <a:p>
          <a:pPr rtl="1"/>
          <a:endParaRPr lang="ar-SA"/>
        </a:p>
      </dgm:t>
    </dgm:pt>
    <dgm:pt modelId="{D8C649B1-2B85-40BD-88E6-0D03A4470B40}" type="sibTrans" cxnId="{2343FCB8-F15A-4591-81B5-FDA998CFBBC2}">
      <dgm:prSet custT="1"/>
      <dgm:spPr/>
      <dgm:t>
        <a:bodyPr/>
        <a:lstStyle/>
        <a:p>
          <a:pPr rtl="1"/>
          <a:r>
            <a:rPr lang="ar-SA" sz="1200" dirty="0"/>
            <a:t>يحفظ مكونات الخلية ويتحكم بمرور المواد</a:t>
          </a:r>
        </a:p>
      </dgm:t>
    </dgm:pt>
    <dgm:pt modelId="{02B1B95B-99B1-46F7-A5AD-77D6D8C784F0}">
      <dgm:prSet phldrT="[نص]"/>
      <dgm:spPr/>
      <dgm:t>
        <a:bodyPr/>
        <a:lstStyle/>
        <a:p>
          <a:pPr rtl="1"/>
          <a:r>
            <a:rPr lang="ar-SA" dirty="0"/>
            <a:t>عضيات</a:t>
          </a:r>
        </a:p>
      </dgm:t>
    </dgm:pt>
    <dgm:pt modelId="{CC7A634E-DBF7-46D4-93CE-D490E2B407ED}" type="sibTrans" cxnId="{D39097FF-CB11-43B8-A2C4-D01715E4EBBB}">
      <dgm:prSet/>
      <dgm:spPr/>
      <dgm:t>
        <a:bodyPr/>
        <a:lstStyle/>
        <a:p>
          <a:pPr rtl="1"/>
          <a:r>
            <a:rPr lang="ar-SA" dirty="0"/>
            <a:t>مثــل</a:t>
          </a:r>
        </a:p>
      </dgm:t>
    </dgm:pt>
    <dgm:pt modelId="{B9BB7FE4-CDEC-46C6-A567-341856684259}" type="parTrans" cxnId="{D39097FF-CB11-43B8-A2C4-D01715E4EBBB}">
      <dgm:prSet/>
      <dgm:spPr/>
      <dgm:t>
        <a:bodyPr/>
        <a:lstStyle/>
        <a:p>
          <a:pPr rtl="1"/>
          <a:endParaRPr lang="ar-SA"/>
        </a:p>
      </dgm:t>
    </dgm:pt>
    <dgm:pt modelId="{33C1F08A-086A-4819-B76F-7EE23BF9D1E8}">
      <dgm:prSet phldrT="[نص]"/>
      <dgm:spPr/>
      <dgm:t>
        <a:bodyPr/>
        <a:lstStyle/>
        <a:p>
          <a:pPr rtl="1"/>
          <a:r>
            <a:rPr lang="ar-SA" dirty="0"/>
            <a:t>النواة</a:t>
          </a:r>
        </a:p>
      </dgm:t>
    </dgm:pt>
    <dgm:pt modelId="{533C18B8-1FA4-4E34-A726-9F4A48A00FA1}" type="parTrans" cxnId="{C3B48BB7-0568-4A51-81E1-0CAD9FD66520}">
      <dgm:prSet/>
      <dgm:spPr/>
      <dgm:t>
        <a:bodyPr/>
        <a:lstStyle/>
        <a:p>
          <a:pPr rtl="1"/>
          <a:endParaRPr lang="ar-SA"/>
        </a:p>
      </dgm:t>
    </dgm:pt>
    <dgm:pt modelId="{72602AF9-7D64-4283-B1D9-5BEC0DA6BD2D}" type="sibTrans" cxnId="{C3B48BB7-0568-4A51-81E1-0CAD9FD66520}">
      <dgm:prSet/>
      <dgm:spPr/>
      <dgm:t>
        <a:bodyPr/>
        <a:lstStyle/>
        <a:p>
          <a:pPr rtl="1"/>
          <a:r>
            <a:rPr lang="ar-SA" dirty="0"/>
            <a:t>تنظيم نشاطات الخلية</a:t>
          </a:r>
        </a:p>
      </dgm:t>
    </dgm:pt>
    <dgm:pt modelId="{49A81391-BF14-4070-A652-2EB1D437F019}">
      <dgm:prSet phldrT="[نص]"/>
      <dgm:spPr/>
      <dgm:t>
        <a:bodyPr/>
        <a:lstStyle/>
        <a:p>
          <a:pPr rtl="1"/>
          <a:r>
            <a:rPr lang="ar-SA" dirty="0"/>
            <a:t>الفجوات</a:t>
          </a:r>
        </a:p>
      </dgm:t>
    </dgm:pt>
    <dgm:pt modelId="{1922DE81-E2F6-4123-8688-F994271C8380}" type="parTrans" cxnId="{FB6FCA6B-1ACD-4AA7-8059-0CEE80A7A3F0}">
      <dgm:prSet/>
      <dgm:spPr/>
      <dgm:t>
        <a:bodyPr/>
        <a:lstStyle/>
        <a:p>
          <a:pPr rtl="1"/>
          <a:endParaRPr lang="ar-SA"/>
        </a:p>
      </dgm:t>
    </dgm:pt>
    <dgm:pt modelId="{4CEDCE9B-1C9F-4B94-8323-9AB97795C23C}" type="sibTrans" cxnId="{FB6FCA6B-1ACD-4AA7-8059-0CEE80A7A3F0}">
      <dgm:prSet/>
      <dgm:spPr/>
      <dgm:t>
        <a:bodyPr/>
        <a:lstStyle/>
        <a:p>
          <a:pPr rtl="1"/>
          <a:r>
            <a:rPr lang="ar-SA" dirty="0"/>
            <a:t>التخزين</a:t>
          </a:r>
        </a:p>
      </dgm:t>
    </dgm:pt>
    <dgm:pt modelId="{7DAD0170-EDA1-4DD9-BB77-240C3C535CFA}">
      <dgm:prSet phldrT="[نص]"/>
      <dgm:spPr/>
      <dgm:t>
        <a:bodyPr/>
        <a:lstStyle/>
        <a:p>
          <a:pPr rtl="1"/>
          <a:r>
            <a:rPr lang="ar-SA" dirty="0"/>
            <a:t>الميتوكندريا</a:t>
          </a:r>
        </a:p>
      </dgm:t>
    </dgm:pt>
    <dgm:pt modelId="{B2A838A4-49B9-43DB-8A36-0BCE1C63A2AA}" type="parTrans" cxnId="{F0C583E6-8CB4-43F9-850A-856C5F33DB98}">
      <dgm:prSet/>
      <dgm:spPr/>
      <dgm:t>
        <a:bodyPr/>
        <a:lstStyle/>
        <a:p>
          <a:pPr rtl="1"/>
          <a:endParaRPr lang="ar-SA"/>
        </a:p>
      </dgm:t>
    </dgm:pt>
    <dgm:pt modelId="{1C2C5C8F-CCF2-4993-A350-2126211DAE32}" type="sibTrans" cxnId="{F0C583E6-8CB4-43F9-850A-856C5F33DB98}">
      <dgm:prSet/>
      <dgm:spPr/>
      <dgm:t>
        <a:bodyPr/>
        <a:lstStyle/>
        <a:p>
          <a:pPr rtl="1"/>
          <a:r>
            <a:rPr lang="ar-SA" dirty="0"/>
            <a:t>انتاج الطاقة</a:t>
          </a:r>
        </a:p>
      </dgm:t>
    </dgm:pt>
    <dgm:pt modelId="{AD446567-B7C8-430B-9D4E-CFF7BC1870FD}">
      <dgm:prSet phldrT="[نص]"/>
      <dgm:spPr/>
      <dgm:t>
        <a:bodyPr/>
        <a:lstStyle/>
        <a:p>
          <a:pPr rtl="1"/>
          <a:r>
            <a:rPr lang="ar-SA" dirty="0"/>
            <a:t>البلاستيدات </a:t>
          </a:r>
        </a:p>
      </dgm:t>
    </dgm:pt>
    <dgm:pt modelId="{0EC79A83-7C60-4935-AEB2-675A43879E9A}" type="parTrans" cxnId="{EC41AB63-586C-43D8-A7C8-41F4F3A875CE}">
      <dgm:prSet/>
      <dgm:spPr/>
      <dgm:t>
        <a:bodyPr/>
        <a:lstStyle/>
        <a:p>
          <a:pPr rtl="1"/>
          <a:endParaRPr lang="ar-SA"/>
        </a:p>
      </dgm:t>
    </dgm:pt>
    <dgm:pt modelId="{2E59894D-7E26-4AEF-A5AF-BBCF0FF85F0F}" type="sibTrans" cxnId="{EC41AB63-586C-43D8-A7C8-41F4F3A875CE}">
      <dgm:prSet/>
      <dgm:spPr/>
      <dgm:t>
        <a:bodyPr/>
        <a:lstStyle/>
        <a:p>
          <a:pPr rtl="1"/>
          <a:r>
            <a:rPr lang="ar-SA" dirty="0"/>
            <a:t>صنع الغذاء</a:t>
          </a:r>
        </a:p>
      </dgm:t>
    </dgm:pt>
    <dgm:pt modelId="{9983B968-74E1-48AB-9065-C0DE353084FF}">
      <dgm:prSet phldrT="[نص]"/>
      <dgm:spPr/>
      <dgm:t>
        <a:bodyPr/>
        <a:lstStyle/>
        <a:p>
          <a:pPr rtl="1"/>
          <a:r>
            <a:rPr lang="ar-SA" dirty="0"/>
            <a:t>جدار خلوي</a:t>
          </a:r>
        </a:p>
      </dgm:t>
    </dgm:pt>
    <dgm:pt modelId="{DFAB0ECE-6E6C-41DA-9F7F-84385A95A5C4}" type="parTrans" cxnId="{80CECDD2-4F90-4549-B03F-F62657B21018}">
      <dgm:prSet/>
      <dgm:spPr/>
      <dgm:t>
        <a:bodyPr/>
        <a:lstStyle/>
        <a:p>
          <a:pPr rtl="1"/>
          <a:endParaRPr lang="ar-SA"/>
        </a:p>
      </dgm:t>
    </dgm:pt>
    <dgm:pt modelId="{2FA74331-DFC6-434D-8ECF-F8777E5D26B4}" type="sibTrans" cxnId="{80CECDD2-4F90-4549-B03F-F62657B21018}">
      <dgm:prSet custT="1"/>
      <dgm:spPr/>
      <dgm:t>
        <a:bodyPr/>
        <a:lstStyle/>
        <a:p>
          <a:pPr rtl="1"/>
          <a:r>
            <a:rPr lang="ar-SA" sz="1400" dirty="0"/>
            <a:t>يوفر الدعم والحماية وموجود في الخلية النباتية فقط</a:t>
          </a:r>
        </a:p>
      </dgm:t>
    </dgm:pt>
    <dgm:pt modelId="{85AFC63B-0482-4EC5-9D76-AF4346DF5D14}" type="pres">
      <dgm:prSet presAssocID="{EC4C22E9-A12E-461A-84A1-C8603AE83EAC}" presName="hierChild1" presStyleCnt="0">
        <dgm:presLayoutVars>
          <dgm:orgChart val="1"/>
          <dgm:chPref val="1"/>
          <dgm:dir/>
          <dgm:animOne val="branch"/>
          <dgm:animLvl val="lvl"/>
          <dgm:resizeHandles/>
        </dgm:presLayoutVars>
      </dgm:prSet>
      <dgm:spPr/>
    </dgm:pt>
    <dgm:pt modelId="{C2518882-00F6-4677-B9A6-0FAF176A54BF}" type="pres">
      <dgm:prSet presAssocID="{3C48AA63-8D92-4F89-B79F-9A2FB956AC4F}" presName="hierRoot1" presStyleCnt="0">
        <dgm:presLayoutVars>
          <dgm:hierBranch val="init"/>
        </dgm:presLayoutVars>
      </dgm:prSet>
      <dgm:spPr/>
    </dgm:pt>
    <dgm:pt modelId="{294BC240-21E3-40DC-8BCA-4F7C4DB080C0}" type="pres">
      <dgm:prSet presAssocID="{3C48AA63-8D92-4F89-B79F-9A2FB956AC4F}" presName="rootComposite1" presStyleCnt="0"/>
      <dgm:spPr/>
    </dgm:pt>
    <dgm:pt modelId="{FBC940B4-A482-4FD9-A135-E513E5AA8668}" type="pres">
      <dgm:prSet presAssocID="{3C48AA63-8D92-4F89-B79F-9A2FB956AC4F}" presName="rootText1" presStyleLbl="node0" presStyleIdx="0" presStyleCnt="1" custScaleX="163218" custScaleY="143974" custLinFactX="-13926" custLinFactY="-38465" custLinFactNeighborX="-100000" custLinFactNeighborY="-100000">
        <dgm:presLayoutVars>
          <dgm:chMax/>
          <dgm:chPref val="3"/>
        </dgm:presLayoutVars>
      </dgm:prSet>
      <dgm:spPr/>
    </dgm:pt>
    <dgm:pt modelId="{533FF200-047B-48AC-AEFF-EC3CEBF07C65}" type="pres">
      <dgm:prSet presAssocID="{3C48AA63-8D92-4F89-B79F-9A2FB956AC4F}" presName="titleText1" presStyleLbl="fgAcc0" presStyleIdx="0" presStyleCnt="1" custLinFactX="-41713" custLinFactY="-70678" custLinFactNeighborX="-100000" custLinFactNeighborY="-100000">
        <dgm:presLayoutVars>
          <dgm:chMax val="0"/>
          <dgm:chPref val="0"/>
        </dgm:presLayoutVars>
      </dgm:prSet>
      <dgm:spPr/>
    </dgm:pt>
    <dgm:pt modelId="{1113A9F1-1864-458B-80D8-A9A61B19B1F4}" type="pres">
      <dgm:prSet presAssocID="{3C48AA63-8D92-4F89-B79F-9A2FB956AC4F}" presName="rootConnector1" presStyleLbl="node1" presStyleIdx="0" presStyleCnt="8"/>
      <dgm:spPr/>
    </dgm:pt>
    <dgm:pt modelId="{CABD9F96-05D1-404A-93D9-AC85EF933EF8}" type="pres">
      <dgm:prSet presAssocID="{3C48AA63-8D92-4F89-B79F-9A2FB956AC4F}" presName="hierChild2" presStyleCnt="0"/>
      <dgm:spPr/>
    </dgm:pt>
    <dgm:pt modelId="{B0630C9F-142B-4F69-AFC4-E2C10D34D860}" type="pres">
      <dgm:prSet presAssocID="{B9BB7FE4-CDEC-46C6-A567-341856684259}" presName="Name37" presStyleLbl="parChTrans1D2" presStyleIdx="0" presStyleCnt="3"/>
      <dgm:spPr/>
    </dgm:pt>
    <dgm:pt modelId="{5191FFEF-EE94-479F-8EAB-02457312DA08}" type="pres">
      <dgm:prSet presAssocID="{02B1B95B-99B1-46F7-A5AD-77D6D8C784F0}" presName="hierRoot2" presStyleCnt="0">
        <dgm:presLayoutVars>
          <dgm:hierBranch val="init"/>
        </dgm:presLayoutVars>
      </dgm:prSet>
      <dgm:spPr/>
    </dgm:pt>
    <dgm:pt modelId="{176C91B3-9476-44AE-AB89-80E95C4AAEDE}" type="pres">
      <dgm:prSet presAssocID="{02B1B95B-99B1-46F7-A5AD-77D6D8C784F0}" presName="rootComposite" presStyleCnt="0"/>
      <dgm:spPr/>
    </dgm:pt>
    <dgm:pt modelId="{DA5F030C-29CB-4A79-A3EE-A33D9BE71FF9}" type="pres">
      <dgm:prSet presAssocID="{02B1B95B-99B1-46F7-A5AD-77D6D8C784F0}" presName="rootText" presStyleLbl="node1" presStyleIdx="0" presStyleCnt="8">
        <dgm:presLayoutVars>
          <dgm:chMax/>
          <dgm:chPref val="3"/>
        </dgm:presLayoutVars>
      </dgm:prSet>
      <dgm:spPr/>
    </dgm:pt>
    <dgm:pt modelId="{3B9C9836-3451-41BF-AC64-C4275AAFBCF4}" type="pres">
      <dgm:prSet presAssocID="{02B1B95B-99B1-46F7-A5AD-77D6D8C784F0}" presName="titleText2" presStyleLbl="fgAcc1" presStyleIdx="0" presStyleCnt="8" custLinFactY="47888" custLinFactNeighborX="-19391" custLinFactNeighborY="100000">
        <dgm:presLayoutVars>
          <dgm:chMax val="0"/>
          <dgm:chPref val="0"/>
        </dgm:presLayoutVars>
      </dgm:prSet>
      <dgm:spPr/>
    </dgm:pt>
    <dgm:pt modelId="{AD8D6F57-09D2-4AD6-AC14-4B38E52B22AE}" type="pres">
      <dgm:prSet presAssocID="{02B1B95B-99B1-46F7-A5AD-77D6D8C784F0}" presName="rootConnector" presStyleLbl="node2" presStyleIdx="0" presStyleCnt="0"/>
      <dgm:spPr/>
    </dgm:pt>
    <dgm:pt modelId="{732E020D-7F01-493B-A505-D14B0191097D}" type="pres">
      <dgm:prSet presAssocID="{02B1B95B-99B1-46F7-A5AD-77D6D8C784F0}" presName="hierChild4" presStyleCnt="0"/>
      <dgm:spPr/>
    </dgm:pt>
    <dgm:pt modelId="{C654E7CE-91FC-4EBC-B4CA-ACED9818A153}" type="pres">
      <dgm:prSet presAssocID="{0EC79A83-7C60-4935-AEB2-675A43879E9A}" presName="Name37" presStyleLbl="parChTrans1D3" presStyleIdx="0" presStyleCnt="5"/>
      <dgm:spPr/>
    </dgm:pt>
    <dgm:pt modelId="{180BDF47-4AC9-4A7F-A8AB-7ACE55B4C253}" type="pres">
      <dgm:prSet presAssocID="{AD446567-B7C8-430B-9D4E-CFF7BC1870FD}" presName="hierRoot2" presStyleCnt="0">
        <dgm:presLayoutVars>
          <dgm:hierBranch val="init"/>
        </dgm:presLayoutVars>
      </dgm:prSet>
      <dgm:spPr/>
    </dgm:pt>
    <dgm:pt modelId="{75822C73-8DA2-48DA-9DC2-A473907FB228}" type="pres">
      <dgm:prSet presAssocID="{AD446567-B7C8-430B-9D4E-CFF7BC1870FD}" presName="rootComposite" presStyleCnt="0"/>
      <dgm:spPr/>
    </dgm:pt>
    <dgm:pt modelId="{CE5D1D85-0BB1-4D75-AE63-CDDAEF5E3863}" type="pres">
      <dgm:prSet presAssocID="{AD446567-B7C8-430B-9D4E-CFF7BC1870FD}" presName="rootText" presStyleLbl="node1" presStyleIdx="1" presStyleCnt="8" custLinFactNeighborX="-5165" custLinFactNeighborY="57245">
        <dgm:presLayoutVars>
          <dgm:chMax/>
          <dgm:chPref val="3"/>
        </dgm:presLayoutVars>
      </dgm:prSet>
      <dgm:spPr/>
    </dgm:pt>
    <dgm:pt modelId="{6BF8D607-C934-4F3F-BD50-60D3E949A2D6}" type="pres">
      <dgm:prSet presAssocID="{AD446567-B7C8-430B-9D4E-CFF7BC1870FD}" presName="titleText2" presStyleLbl="fgAcc1" presStyleIdx="1" presStyleCnt="8" custLinFactY="100000" custLinFactNeighborX="-21637" custLinFactNeighborY="125667">
        <dgm:presLayoutVars>
          <dgm:chMax val="0"/>
          <dgm:chPref val="0"/>
        </dgm:presLayoutVars>
      </dgm:prSet>
      <dgm:spPr/>
    </dgm:pt>
    <dgm:pt modelId="{AFE1C75C-8F3F-4F67-8969-61FCEB958956}" type="pres">
      <dgm:prSet presAssocID="{AD446567-B7C8-430B-9D4E-CFF7BC1870FD}" presName="rootConnector" presStyleLbl="node3" presStyleIdx="0" presStyleCnt="0"/>
      <dgm:spPr/>
    </dgm:pt>
    <dgm:pt modelId="{B8435E35-358C-42FD-97A8-857ECCC3CE9C}" type="pres">
      <dgm:prSet presAssocID="{AD446567-B7C8-430B-9D4E-CFF7BC1870FD}" presName="hierChild4" presStyleCnt="0"/>
      <dgm:spPr/>
    </dgm:pt>
    <dgm:pt modelId="{FA1F4EDA-90A5-491C-A8B3-CBB58455E59F}" type="pres">
      <dgm:prSet presAssocID="{AD446567-B7C8-430B-9D4E-CFF7BC1870FD}" presName="hierChild5" presStyleCnt="0"/>
      <dgm:spPr/>
    </dgm:pt>
    <dgm:pt modelId="{0912BB6A-7158-4C65-B691-1923DD07F540}" type="pres">
      <dgm:prSet presAssocID="{B2A838A4-49B9-43DB-8A36-0BCE1C63A2AA}" presName="Name37" presStyleLbl="parChTrans1D3" presStyleIdx="1" presStyleCnt="5"/>
      <dgm:spPr/>
    </dgm:pt>
    <dgm:pt modelId="{9551C1CB-BB70-4B6B-81C8-E03261BF8F0A}" type="pres">
      <dgm:prSet presAssocID="{7DAD0170-EDA1-4DD9-BB77-240C3C535CFA}" presName="hierRoot2" presStyleCnt="0">
        <dgm:presLayoutVars>
          <dgm:hierBranch val="init"/>
        </dgm:presLayoutVars>
      </dgm:prSet>
      <dgm:spPr/>
    </dgm:pt>
    <dgm:pt modelId="{B2D822F0-2E1A-447C-A439-699FB149EDFC}" type="pres">
      <dgm:prSet presAssocID="{7DAD0170-EDA1-4DD9-BB77-240C3C535CFA}" presName="rootComposite" presStyleCnt="0"/>
      <dgm:spPr/>
    </dgm:pt>
    <dgm:pt modelId="{DEB114F9-F255-4FA6-8F8C-75928DD8708D}" type="pres">
      <dgm:prSet presAssocID="{7DAD0170-EDA1-4DD9-BB77-240C3C535CFA}" presName="rootText" presStyleLbl="node1" presStyleIdx="2" presStyleCnt="8" custLinFactNeighborX="-7612" custLinFactNeighborY="57245">
        <dgm:presLayoutVars>
          <dgm:chMax/>
          <dgm:chPref val="3"/>
        </dgm:presLayoutVars>
      </dgm:prSet>
      <dgm:spPr/>
    </dgm:pt>
    <dgm:pt modelId="{39AFB3DE-8526-48AC-9DD2-7559C56D2D28}" type="pres">
      <dgm:prSet presAssocID="{7DAD0170-EDA1-4DD9-BB77-240C3C535CFA}" presName="titleText2" presStyleLbl="fgAcc1" presStyleIdx="2" presStyleCnt="8" custLinFactY="100000" custLinFactNeighborX="-27075" custLinFactNeighborY="125667">
        <dgm:presLayoutVars>
          <dgm:chMax val="0"/>
          <dgm:chPref val="0"/>
        </dgm:presLayoutVars>
      </dgm:prSet>
      <dgm:spPr/>
    </dgm:pt>
    <dgm:pt modelId="{5814BBEA-B081-43EB-A98C-D7AE09F48902}" type="pres">
      <dgm:prSet presAssocID="{7DAD0170-EDA1-4DD9-BB77-240C3C535CFA}" presName="rootConnector" presStyleLbl="node3" presStyleIdx="0" presStyleCnt="0"/>
      <dgm:spPr/>
    </dgm:pt>
    <dgm:pt modelId="{C9518516-D923-4933-959A-CDAFB6FE5275}" type="pres">
      <dgm:prSet presAssocID="{7DAD0170-EDA1-4DD9-BB77-240C3C535CFA}" presName="hierChild4" presStyleCnt="0"/>
      <dgm:spPr/>
    </dgm:pt>
    <dgm:pt modelId="{EE0EF362-2A08-4E1B-804F-8B9203C4ECAD}" type="pres">
      <dgm:prSet presAssocID="{7DAD0170-EDA1-4DD9-BB77-240C3C535CFA}" presName="hierChild5" presStyleCnt="0"/>
      <dgm:spPr/>
    </dgm:pt>
    <dgm:pt modelId="{353DC98A-769B-430D-A5D3-DD0D102B9635}" type="pres">
      <dgm:prSet presAssocID="{1922DE81-E2F6-4123-8688-F994271C8380}" presName="Name37" presStyleLbl="parChTrans1D3" presStyleIdx="2" presStyleCnt="5"/>
      <dgm:spPr/>
    </dgm:pt>
    <dgm:pt modelId="{2D76ABD3-92B3-4007-B0FA-82DCEB863BCA}" type="pres">
      <dgm:prSet presAssocID="{49A81391-BF14-4070-A652-2EB1D437F019}" presName="hierRoot2" presStyleCnt="0">
        <dgm:presLayoutVars>
          <dgm:hierBranch val="init"/>
        </dgm:presLayoutVars>
      </dgm:prSet>
      <dgm:spPr/>
    </dgm:pt>
    <dgm:pt modelId="{D1C9B073-EAA5-46D9-8CA8-C9361B995C72}" type="pres">
      <dgm:prSet presAssocID="{49A81391-BF14-4070-A652-2EB1D437F019}" presName="rootComposite" presStyleCnt="0"/>
      <dgm:spPr/>
    </dgm:pt>
    <dgm:pt modelId="{A545BBF3-D863-4843-A806-53BF0AC04631}" type="pres">
      <dgm:prSet presAssocID="{49A81391-BF14-4070-A652-2EB1D437F019}" presName="rootText" presStyleLbl="node1" presStyleIdx="3" presStyleCnt="8" custLinFactNeighborX="-4368" custLinFactNeighborY="57245">
        <dgm:presLayoutVars>
          <dgm:chMax/>
          <dgm:chPref val="3"/>
        </dgm:presLayoutVars>
      </dgm:prSet>
      <dgm:spPr/>
    </dgm:pt>
    <dgm:pt modelId="{43B3DA17-72EC-4899-9579-8E60162EF1B7}" type="pres">
      <dgm:prSet presAssocID="{49A81391-BF14-4070-A652-2EB1D437F019}" presName="titleText2" presStyleLbl="fgAcc1" presStyleIdx="3" presStyleCnt="8" custLinFactY="100000" custLinFactNeighborX="-18031" custLinFactNeighborY="125667">
        <dgm:presLayoutVars>
          <dgm:chMax val="0"/>
          <dgm:chPref val="0"/>
        </dgm:presLayoutVars>
      </dgm:prSet>
      <dgm:spPr/>
    </dgm:pt>
    <dgm:pt modelId="{65AA567E-7F83-4429-94B2-4B772189CE28}" type="pres">
      <dgm:prSet presAssocID="{49A81391-BF14-4070-A652-2EB1D437F019}" presName="rootConnector" presStyleLbl="node3" presStyleIdx="0" presStyleCnt="0"/>
      <dgm:spPr/>
    </dgm:pt>
    <dgm:pt modelId="{808C6031-B987-4AA8-A858-5FA8F84B6547}" type="pres">
      <dgm:prSet presAssocID="{49A81391-BF14-4070-A652-2EB1D437F019}" presName="hierChild4" presStyleCnt="0"/>
      <dgm:spPr/>
    </dgm:pt>
    <dgm:pt modelId="{5CED1505-F872-4577-B395-CC20B8A63F5D}" type="pres">
      <dgm:prSet presAssocID="{49A81391-BF14-4070-A652-2EB1D437F019}" presName="hierChild5" presStyleCnt="0"/>
      <dgm:spPr/>
    </dgm:pt>
    <dgm:pt modelId="{8707A16F-3D6F-4B28-BABD-58B916D7940A}" type="pres">
      <dgm:prSet presAssocID="{533C18B8-1FA4-4E34-A726-9F4A48A00FA1}" presName="Name37" presStyleLbl="parChTrans1D3" presStyleIdx="3" presStyleCnt="5"/>
      <dgm:spPr/>
    </dgm:pt>
    <dgm:pt modelId="{8D5460FF-8505-493F-AC92-FF38B3A3D623}" type="pres">
      <dgm:prSet presAssocID="{33C1F08A-086A-4819-B76F-7EE23BF9D1E8}" presName="hierRoot2" presStyleCnt="0">
        <dgm:presLayoutVars>
          <dgm:hierBranch val="init"/>
        </dgm:presLayoutVars>
      </dgm:prSet>
      <dgm:spPr/>
    </dgm:pt>
    <dgm:pt modelId="{F5E9E142-9F12-48B2-AF80-4C44404FC313}" type="pres">
      <dgm:prSet presAssocID="{33C1F08A-086A-4819-B76F-7EE23BF9D1E8}" presName="rootComposite" presStyleCnt="0"/>
      <dgm:spPr/>
    </dgm:pt>
    <dgm:pt modelId="{2190E8A0-346A-48D0-A1B3-6ACE2C546A25}" type="pres">
      <dgm:prSet presAssocID="{33C1F08A-086A-4819-B76F-7EE23BF9D1E8}" presName="rootText" presStyleLbl="node1" presStyleIdx="4" presStyleCnt="8" custLinFactNeighborX="4569" custLinFactNeighborY="57245">
        <dgm:presLayoutVars>
          <dgm:chMax/>
          <dgm:chPref val="3"/>
        </dgm:presLayoutVars>
      </dgm:prSet>
      <dgm:spPr/>
    </dgm:pt>
    <dgm:pt modelId="{4FDD81E8-761A-4B97-9A5C-727CB458889F}" type="pres">
      <dgm:prSet presAssocID="{33C1F08A-086A-4819-B76F-7EE23BF9D1E8}" presName="titleText2" presStyleLbl="fgAcc1" presStyleIdx="4" presStyleCnt="8" custLinFactY="100000" custLinFactNeighborX="-8988" custLinFactNeighborY="125668">
        <dgm:presLayoutVars>
          <dgm:chMax val="0"/>
          <dgm:chPref val="0"/>
        </dgm:presLayoutVars>
      </dgm:prSet>
      <dgm:spPr/>
    </dgm:pt>
    <dgm:pt modelId="{1EE7E865-256E-48C8-84C1-6F2A66ADCAE3}" type="pres">
      <dgm:prSet presAssocID="{33C1F08A-086A-4819-B76F-7EE23BF9D1E8}" presName="rootConnector" presStyleLbl="node3" presStyleIdx="0" presStyleCnt="0"/>
      <dgm:spPr/>
    </dgm:pt>
    <dgm:pt modelId="{A45D3E1B-2767-444F-9E31-11352C0BF832}" type="pres">
      <dgm:prSet presAssocID="{33C1F08A-086A-4819-B76F-7EE23BF9D1E8}" presName="hierChild4" presStyleCnt="0"/>
      <dgm:spPr/>
    </dgm:pt>
    <dgm:pt modelId="{21D9D03C-A38A-423C-9356-1CBB8487F70B}" type="pres">
      <dgm:prSet presAssocID="{33C1F08A-086A-4819-B76F-7EE23BF9D1E8}" presName="hierChild5" presStyleCnt="0"/>
      <dgm:spPr/>
    </dgm:pt>
    <dgm:pt modelId="{9FA1BE5A-BB9D-4CC2-AA8C-E2C0B833A582}" type="pres">
      <dgm:prSet presAssocID="{02B1B95B-99B1-46F7-A5AD-77D6D8C784F0}" presName="hierChild5" presStyleCnt="0"/>
      <dgm:spPr/>
    </dgm:pt>
    <dgm:pt modelId="{9729C4EF-72B2-40D8-A78B-411D95098767}" type="pres">
      <dgm:prSet presAssocID="{09A010A4-20FC-409D-BE5A-EB62475CD6D5}" presName="Name37" presStyleLbl="parChTrans1D2" presStyleIdx="1" presStyleCnt="3"/>
      <dgm:spPr/>
    </dgm:pt>
    <dgm:pt modelId="{36476C4E-762A-49C4-9C74-91FC2C353438}" type="pres">
      <dgm:prSet presAssocID="{8F6B9A3C-C253-4217-AE21-2F44ABA9D1B1}" presName="hierRoot2" presStyleCnt="0">
        <dgm:presLayoutVars>
          <dgm:hierBranch val="init"/>
        </dgm:presLayoutVars>
      </dgm:prSet>
      <dgm:spPr/>
    </dgm:pt>
    <dgm:pt modelId="{33D3E77D-47A6-4A99-B37D-76D7F430B880}" type="pres">
      <dgm:prSet presAssocID="{8F6B9A3C-C253-4217-AE21-2F44ABA9D1B1}" presName="rootComposite" presStyleCnt="0"/>
      <dgm:spPr/>
    </dgm:pt>
    <dgm:pt modelId="{1118BA14-5EE7-474D-B3B0-E181D3CF168D}" type="pres">
      <dgm:prSet presAssocID="{8F6B9A3C-C253-4217-AE21-2F44ABA9D1B1}" presName="rootText" presStyleLbl="node1" presStyleIdx="5" presStyleCnt="8">
        <dgm:presLayoutVars>
          <dgm:chMax/>
          <dgm:chPref val="3"/>
        </dgm:presLayoutVars>
      </dgm:prSet>
      <dgm:spPr/>
    </dgm:pt>
    <dgm:pt modelId="{BDD2874D-3AEE-4690-BDF8-7D11EDE68D01}" type="pres">
      <dgm:prSet presAssocID="{8F6B9A3C-C253-4217-AE21-2F44ABA9D1B1}" presName="titleText2" presStyleLbl="fgAcc1" presStyleIdx="5" presStyleCnt="8" custLinFactNeighborX="-16672" custLinFactNeighborY="72361">
        <dgm:presLayoutVars>
          <dgm:chMax val="0"/>
          <dgm:chPref val="0"/>
        </dgm:presLayoutVars>
      </dgm:prSet>
      <dgm:spPr/>
    </dgm:pt>
    <dgm:pt modelId="{81444E78-A2B2-4326-B974-6872B9034FFA}" type="pres">
      <dgm:prSet presAssocID="{8F6B9A3C-C253-4217-AE21-2F44ABA9D1B1}" presName="rootConnector" presStyleLbl="node2" presStyleIdx="0" presStyleCnt="0"/>
      <dgm:spPr/>
    </dgm:pt>
    <dgm:pt modelId="{5D4A4411-D3A3-465E-A06B-4011BB98CBE4}" type="pres">
      <dgm:prSet presAssocID="{8F6B9A3C-C253-4217-AE21-2F44ABA9D1B1}" presName="hierChild4" presStyleCnt="0"/>
      <dgm:spPr/>
    </dgm:pt>
    <dgm:pt modelId="{50C21F8B-1760-4597-A4E0-1F8E5AEDC835}" type="pres">
      <dgm:prSet presAssocID="{8F6B9A3C-C253-4217-AE21-2F44ABA9D1B1}" presName="hierChild5" presStyleCnt="0"/>
      <dgm:spPr/>
    </dgm:pt>
    <dgm:pt modelId="{D6F3ACA7-CD66-422A-84F6-A30345809507}" type="pres">
      <dgm:prSet presAssocID="{36CC3CA5-4BEB-4B98-B1AC-EEACE930C7F8}" presName="Name37" presStyleLbl="parChTrans1D2" presStyleIdx="2" presStyleCnt="3"/>
      <dgm:spPr/>
    </dgm:pt>
    <dgm:pt modelId="{C9D6E463-C8F7-4740-B999-7D1B55451AEF}" type="pres">
      <dgm:prSet presAssocID="{547C5D07-B381-41D0-BB90-97F61BD117DC}" presName="hierRoot2" presStyleCnt="0">
        <dgm:presLayoutVars>
          <dgm:hierBranch val="init"/>
        </dgm:presLayoutVars>
      </dgm:prSet>
      <dgm:spPr/>
    </dgm:pt>
    <dgm:pt modelId="{FCA9E7BE-674F-4DA9-91D6-36B70DBC5DB3}" type="pres">
      <dgm:prSet presAssocID="{547C5D07-B381-41D0-BB90-97F61BD117DC}" presName="rootComposite" presStyleCnt="0"/>
      <dgm:spPr/>
    </dgm:pt>
    <dgm:pt modelId="{32C41A97-08AC-4BF3-BD1B-BCDA6AE2A61C}" type="pres">
      <dgm:prSet presAssocID="{547C5D07-B381-41D0-BB90-97F61BD117DC}" presName="rootText" presStyleLbl="node1" presStyleIdx="6" presStyleCnt="8">
        <dgm:presLayoutVars>
          <dgm:chMax/>
          <dgm:chPref val="3"/>
        </dgm:presLayoutVars>
      </dgm:prSet>
      <dgm:spPr/>
    </dgm:pt>
    <dgm:pt modelId="{C336A425-42E5-4672-802F-3E4F1AE7D255}" type="pres">
      <dgm:prSet presAssocID="{547C5D07-B381-41D0-BB90-97F61BD117DC}" presName="titleText2" presStyleLbl="fgAcc1" presStyleIdx="6" presStyleCnt="8" custScaleY="195776" custLinFactY="20776" custLinFactNeighborX="-12593" custLinFactNeighborY="100000">
        <dgm:presLayoutVars>
          <dgm:chMax val="0"/>
          <dgm:chPref val="0"/>
        </dgm:presLayoutVars>
      </dgm:prSet>
      <dgm:spPr/>
    </dgm:pt>
    <dgm:pt modelId="{30DDD5A4-41CA-45E1-9EED-87617F7B4594}" type="pres">
      <dgm:prSet presAssocID="{547C5D07-B381-41D0-BB90-97F61BD117DC}" presName="rootConnector" presStyleLbl="node2" presStyleIdx="0" presStyleCnt="0"/>
      <dgm:spPr/>
    </dgm:pt>
    <dgm:pt modelId="{66D02D4D-B817-4BAF-AD47-4B42ED374067}" type="pres">
      <dgm:prSet presAssocID="{547C5D07-B381-41D0-BB90-97F61BD117DC}" presName="hierChild4" presStyleCnt="0"/>
      <dgm:spPr/>
    </dgm:pt>
    <dgm:pt modelId="{C8AAE2DD-04EA-4CC3-A4AF-09FD962EF20C}" type="pres">
      <dgm:prSet presAssocID="{DFAB0ECE-6E6C-41DA-9F7F-84385A95A5C4}" presName="Name37" presStyleLbl="parChTrans1D3" presStyleIdx="4" presStyleCnt="5"/>
      <dgm:spPr/>
    </dgm:pt>
    <dgm:pt modelId="{A7FEEB33-1050-442F-8672-D313F2AE59CD}" type="pres">
      <dgm:prSet presAssocID="{9983B968-74E1-48AB-9065-C0DE353084FF}" presName="hierRoot2" presStyleCnt="0">
        <dgm:presLayoutVars>
          <dgm:hierBranch val="init"/>
        </dgm:presLayoutVars>
      </dgm:prSet>
      <dgm:spPr/>
    </dgm:pt>
    <dgm:pt modelId="{CDB444BB-3E8A-41F0-B3AD-D13ECFCB735E}" type="pres">
      <dgm:prSet presAssocID="{9983B968-74E1-48AB-9065-C0DE353084FF}" presName="rootComposite" presStyleCnt="0"/>
      <dgm:spPr/>
    </dgm:pt>
    <dgm:pt modelId="{BE07B892-C551-42A3-B8D4-842B4F828C37}" type="pres">
      <dgm:prSet presAssocID="{9983B968-74E1-48AB-9065-C0DE353084FF}" presName="rootText" presStyleLbl="node1" presStyleIdx="7" presStyleCnt="8" custLinFactNeighborX="8666" custLinFactNeighborY="60082">
        <dgm:presLayoutVars>
          <dgm:chMax/>
          <dgm:chPref val="3"/>
        </dgm:presLayoutVars>
      </dgm:prSet>
      <dgm:spPr/>
    </dgm:pt>
    <dgm:pt modelId="{A5BFF70D-3F0F-4C62-845E-F8BB685A2291}" type="pres">
      <dgm:prSet presAssocID="{9983B968-74E1-48AB-9065-C0DE353084FF}" presName="titleText2" presStyleLbl="fgAcc1" presStyleIdx="7" presStyleCnt="8" custScaleY="229813" custLinFactY="108648" custLinFactNeighborX="-6269" custLinFactNeighborY="200000">
        <dgm:presLayoutVars>
          <dgm:chMax val="0"/>
          <dgm:chPref val="0"/>
        </dgm:presLayoutVars>
      </dgm:prSet>
      <dgm:spPr/>
    </dgm:pt>
    <dgm:pt modelId="{005C5D2F-4DBC-40A1-9A1B-DD999A08BBDC}" type="pres">
      <dgm:prSet presAssocID="{9983B968-74E1-48AB-9065-C0DE353084FF}" presName="rootConnector" presStyleLbl="node3" presStyleIdx="0" presStyleCnt="0"/>
      <dgm:spPr/>
    </dgm:pt>
    <dgm:pt modelId="{9A78C33E-35F9-4760-B8CA-569FEE5028B9}" type="pres">
      <dgm:prSet presAssocID="{9983B968-74E1-48AB-9065-C0DE353084FF}" presName="hierChild4" presStyleCnt="0"/>
      <dgm:spPr/>
    </dgm:pt>
    <dgm:pt modelId="{052FD9C0-4BEE-4568-8C24-8626D613126D}" type="pres">
      <dgm:prSet presAssocID="{9983B968-74E1-48AB-9065-C0DE353084FF}" presName="hierChild5" presStyleCnt="0"/>
      <dgm:spPr/>
    </dgm:pt>
    <dgm:pt modelId="{B8EA8132-2638-468B-A3E6-F163B85D832E}" type="pres">
      <dgm:prSet presAssocID="{547C5D07-B381-41D0-BB90-97F61BD117DC}" presName="hierChild5" presStyleCnt="0"/>
      <dgm:spPr/>
    </dgm:pt>
    <dgm:pt modelId="{8C65FFE7-6C11-42A2-A73D-121BDA7310B5}" type="pres">
      <dgm:prSet presAssocID="{3C48AA63-8D92-4F89-B79F-9A2FB956AC4F}" presName="hierChild3" presStyleCnt="0"/>
      <dgm:spPr/>
    </dgm:pt>
  </dgm:ptLst>
  <dgm:cxnLst>
    <dgm:cxn modelId="{81F5F005-94C0-4862-9DE0-1EE343DBF64E}" type="presOf" srcId="{547C5D07-B381-41D0-BB90-97F61BD117DC}" destId="{32C41A97-08AC-4BF3-BD1B-BCDA6AE2A61C}" srcOrd="0" destOrd="0" presId="urn:microsoft.com/office/officeart/2008/layout/NameandTitleOrganizationalChart"/>
    <dgm:cxn modelId="{D075720F-52B6-4DEC-924C-7FBE367191C4}" srcId="{3C48AA63-8D92-4F89-B79F-9A2FB956AC4F}" destId="{8F6B9A3C-C253-4217-AE21-2F44ABA9D1B1}" srcOrd="1" destOrd="0" parTransId="{09A010A4-20FC-409D-BE5A-EB62475CD6D5}" sibTransId="{1DA0E957-E67A-4269-9B96-01A79E12A27A}"/>
    <dgm:cxn modelId="{FB09A012-FEBE-4433-8852-8B894FECD90D}" type="presOf" srcId="{2E59894D-7E26-4AEF-A5AF-BBCF0FF85F0F}" destId="{6BF8D607-C934-4F3F-BD50-60D3E949A2D6}" srcOrd="0" destOrd="0" presId="urn:microsoft.com/office/officeart/2008/layout/NameandTitleOrganizationalChart"/>
    <dgm:cxn modelId="{DB77A012-F4F0-478A-8C36-DCB40DABDE0B}" type="presOf" srcId="{B2A838A4-49B9-43DB-8A36-0BCE1C63A2AA}" destId="{0912BB6A-7158-4C65-B691-1923DD07F540}" srcOrd="0" destOrd="0" presId="urn:microsoft.com/office/officeart/2008/layout/NameandTitleOrganizationalChart"/>
    <dgm:cxn modelId="{77D49318-577A-4D1E-9D5F-33159A4E9CCB}" type="presOf" srcId="{9983B968-74E1-48AB-9065-C0DE353084FF}" destId="{BE07B892-C551-42A3-B8D4-842B4F828C37}" srcOrd="0" destOrd="0" presId="urn:microsoft.com/office/officeart/2008/layout/NameandTitleOrganizationalChart"/>
    <dgm:cxn modelId="{2E853222-E85C-49E9-876E-6BC150810D64}" type="presOf" srcId="{49A81391-BF14-4070-A652-2EB1D437F019}" destId="{65AA567E-7F83-4429-94B2-4B772189CE28}" srcOrd="1" destOrd="0" presId="urn:microsoft.com/office/officeart/2008/layout/NameandTitleOrganizationalChart"/>
    <dgm:cxn modelId="{55695E25-5AF5-417F-8812-C571519DAE74}" type="presOf" srcId="{02B1B95B-99B1-46F7-A5AD-77D6D8C784F0}" destId="{DA5F030C-29CB-4A79-A3EE-A33D9BE71FF9}" srcOrd="0" destOrd="0" presId="urn:microsoft.com/office/officeart/2008/layout/NameandTitleOrganizationalChart"/>
    <dgm:cxn modelId="{78339E26-1EA5-43F9-8AA1-2DAED8E8DECE}" type="presOf" srcId="{3C48AA63-8D92-4F89-B79F-9A2FB956AC4F}" destId="{1113A9F1-1864-458B-80D8-A9A61B19B1F4}" srcOrd="1" destOrd="0" presId="urn:microsoft.com/office/officeart/2008/layout/NameandTitleOrganizationalChart"/>
    <dgm:cxn modelId="{2813C230-9EDE-4757-B751-97B2A9153DA1}" type="presOf" srcId="{547C5D07-B381-41D0-BB90-97F61BD117DC}" destId="{30DDD5A4-41CA-45E1-9EED-87617F7B4594}" srcOrd="1" destOrd="0" presId="urn:microsoft.com/office/officeart/2008/layout/NameandTitleOrganizationalChart"/>
    <dgm:cxn modelId="{E49B5046-165C-41B4-9D9D-6B60FDC8B393}" type="presOf" srcId="{4CEDCE9B-1C9F-4B94-8323-9AB97795C23C}" destId="{43B3DA17-72EC-4899-9579-8E60162EF1B7}" srcOrd="0" destOrd="0" presId="urn:microsoft.com/office/officeart/2008/layout/NameandTitleOrganizationalChart"/>
    <dgm:cxn modelId="{94EA4B4A-44BD-4B62-BE2E-2F5859A79B67}" type="presOf" srcId="{09A010A4-20FC-409D-BE5A-EB62475CD6D5}" destId="{9729C4EF-72B2-40D8-A78B-411D95098767}" srcOrd="0" destOrd="0" presId="urn:microsoft.com/office/officeart/2008/layout/NameandTitleOrganizationalChart"/>
    <dgm:cxn modelId="{425E585A-75ED-4098-9ADC-EC1769D2FB41}" type="presOf" srcId="{8F6B9A3C-C253-4217-AE21-2F44ABA9D1B1}" destId="{81444E78-A2B2-4326-B974-6872B9034FFA}" srcOrd="1" destOrd="0" presId="urn:microsoft.com/office/officeart/2008/layout/NameandTitleOrganizationalChart"/>
    <dgm:cxn modelId="{EC41AB63-586C-43D8-A7C8-41F4F3A875CE}" srcId="{02B1B95B-99B1-46F7-A5AD-77D6D8C784F0}" destId="{AD446567-B7C8-430B-9D4E-CFF7BC1870FD}" srcOrd="0" destOrd="0" parTransId="{0EC79A83-7C60-4935-AEB2-675A43879E9A}" sibTransId="{2E59894D-7E26-4AEF-A5AF-BBCF0FF85F0F}"/>
    <dgm:cxn modelId="{14671567-B074-4262-BD4F-E68607830AC7}" type="presOf" srcId="{33C1F08A-086A-4819-B76F-7EE23BF9D1E8}" destId="{1EE7E865-256E-48C8-84C1-6F2A66ADCAE3}" srcOrd="1" destOrd="0" presId="urn:microsoft.com/office/officeart/2008/layout/NameandTitleOrganizationalChart"/>
    <dgm:cxn modelId="{FB6FCA6B-1ACD-4AA7-8059-0CEE80A7A3F0}" srcId="{02B1B95B-99B1-46F7-A5AD-77D6D8C784F0}" destId="{49A81391-BF14-4070-A652-2EB1D437F019}" srcOrd="2" destOrd="0" parTransId="{1922DE81-E2F6-4123-8688-F994271C8380}" sibTransId="{4CEDCE9B-1C9F-4B94-8323-9AB97795C23C}"/>
    <dgm:cxn modelId="{5285776D-E282-4B71-AA2B-DFFD40C65063}" type="presOf" srcId="{02B1B95B-99B1-46F7-A5AD-77D6D8C784F0}" destId="{AD8D6F57-09D2-4AD6-AC14-4B38E52B22AE}" srcOrd="1" destOrd="0" presId="urn:microsoft.com/office/officeart/2008/layout/NameandTitleOrganizationalChart"/>
    <dgm:cxn modelId="{61070471-433C-46E8-9445-CAA5F7DD1AC8}" type="presOf" srcId="{533C18B8-1FA4-4E34-A726-9F4A48A00FA1}" destId="{8707A16F-3D6F-4B28-BABD-58B916D7940A}" srcOrd="0" destOrd="0" presId="urn:microsoft.com/office/officeart/2008/layout/NameandTitleOrganizationalChart"/>
    <dgm:cxn modelId="{82DE9978-E650-40C8-95AC-5EF8FC7E2B7E}" type="presOf" srcId="{49A81391-BF14-4070-A652-2EB1D437F019}" destId="{A545BBF3-D863-4843-A806-53BF0AC04631}" srcOrd="0" destOrd="0" presId="urn:microsoft.com/office/officeart/2008/layout/NameandTitleOrganizationalChart"/>
    <dgm:cxn modelId="{95583B79-EA44-41C2-8833-BAB5A3A9D753}" type="presOf" srcId="{B9BB7FE4-CDEC-46C6-A567-341856684259}" destId="{B0630C9F-142B-4F69-AFC4-E2C10D34D860}" srcOrd="0" destOrd="0" presId="urn:microsoft.com/office/officeart/2008/layout/NameandTitleOrganizationalChart"/>
    <dgm:cxn modelId="{15512981-9807-4C30-BE33-43705C9FD027}" type="presOf" srcId="{AD446567-B7C8-430B-9D4E-CFF7BC1870FD}" destId="{AFE1C75C-8F3F-4F67-8969-61FCEB958956}" srcOrd="1" destOrd="0" presId="urn:microsoft.com/office/officeart/2008/layout/NameandTitleOrganizationalChart"/>
    <dgm:cxn modelId="{3E695A81-9C6B-44F1-89AF-0D82892C0695}" type="presOf" srcId="{1922DE81-E2F6-4123-8688-F994271C8380}" destId="{353DC98A-769B-430D-A5D3-DD0D102B9635}" srcOrd="0" destOrd="0" presId="urn:microsoft.com/office/officeart/2008/layout/NameandTitleOrganizationalChart"/>
    <dgm:cxn modelId="{F08DC888-8B21-488E-8201-8B91424059DB}" type="presOf" srcId="{33C1F08A-086A-4819-B76F-7EE23BF9D1E8}" destId="{2190E8A0-346A-48D0-A1B3-6ACE2C546A25}" srcOrd="0" destOrd="0" presId="urn:microsoft.com/office/officeart/2008/layout/NameandTitleOrganizationalChart"/>
    <dgm:cxn modelId="{D3FE1098-C063-472D-AA0C-34775110C46D}" type="presOf" srcId="{1C2C5C8F-CCF2-4993-A350-2126211DAE32}" destId="{39AFB3DE-8526-48AC-9DD2-7559C56D2D28}" srcOrd="0" destOrd="0" presId="urn:microsoft.com/office/officeart/2008/layout/NameandTitleOrganizationalChart"/>
    <dgm:cxn modelId="{9FEF83A3-0A23-416A-8AA1-D6190FDE4EF1}" type="presOf" srcId="{CC7A634E-DBF7-46D4-93CE-D490E2B407ED}" destId="{3B9C9836-3451-41BF-AC64-C4275AAFBCF4}" srcOrd="0" destOrd="0" presId="urn:microsoft.com/office/officeart/2008/layout/NameandTitleOrganizationalChart"/>
    <dgm:cxn modelId="{C3B48BB7-0568-4A51-81E1-0CAD9FD66520}" srcId="{02B1B95B-99B1-46F7-A5AD-77D6D8C784F0}" destId="{33C1F08A-086A-4819-B76F-7EE23BF9D1E8}" srcOrd="3" destOrd="0" parTransId="{533C18B8-1FA4-4E34-A726-9F4A48A00FA1}" sibTransId="{72602AF9-7D64-4283-B1D9-5BEC0DA6BD2D}"/>
    <dgm:cxn modelId="{2343FCB8-F15A-4591-81B5-FDA998CFBBC2}" srcId="{3C48AA63-8D92-4F89-B79F-9A2FB956AC4F}" destId="{547C5D07-B381-41D0-BB90-97F61BD117DC}" srcOrd="2" destOrd="0" parTransId="{36CC3CA5-4BEB-4B98-B1AC-EEACE930C7F8}" sibTransId="{D8C649B1-2B85-40BD-88E6-0D03A4470B40}"/>
    <dgm:cxn modelId="{9F2DD7BE-6906-4216-A57E-91D22E35A5C8}" type="presOf" srcId="{AD446567-B7C8-430B-9D4E-CFF7BC1870FD}" destId="{CE5D1D85-0BB1-4D75-AE63-CDDAEF5E3863}" srcOrd="0" destOrd="0" presId="urn:microsoft.com/office/officeart/2008/layout/NameandTitleOrganizationalChart"/>
    <dgm:cxn modelId="{667D82C7-F3B7-48C0-B826-3C07288C22D5}" type="presOf" srcId="{7DAD0170-EDA1-4DD9-BB77-240C3C535CFA}" destId="{5814BBEA-B081-43EB-A98C-D7AE09F48902}" srcOrd="1" destOrd="0" presId="urn:microsoft.com/office/officeart/2008/layout/NameandTitleOrganizationalChart"/>
    <dgm:cxn modelId="{3656D7CB-D87B-4433-B405-FB94EAEF7408}" type="presOf" srcId="{EC4C22E9-A12E-461A-84A1-C8603AE83EAC}" destId="{85AFC63B-0482-4EC5-9D76-AF4346DF5D14}" srcOrd="0" destOrd="0" presId="urn:microsoft.com/office/officeart/2008/layout/NameandTitleOrganizationalChart"/>
    <dgm:cxn modelId="{1FFF14CC-B41D-44B2-9BCD-C36489A0410B}" type="presOf" srcId="{2ECB1CBB-2E7F-4ADB-BC9A-4DDA111A324A}" destId="{533FF200-047B-48AC-AEFF-EC3CEBF07C65}" srcOrd="0" destOrd="0" presId="urn:microsoft.com/office/officeart/2008/layout/NameandTitleOrganizationalChart"/>
    <dgm:cxn modelId="{B4690ACF-C750-4C5B-9AD8-BF0D496B8B1D}" type="presOf" srcId="{8F6B9A3C-C253-4217-AE21-2F44ABA9D1B1}" destId="{1118BA14-5EE7-474D-B3B0-E181D3CF168D}" srcOrd="0" destOrd="0" presId="urn:microsoft.com/office/officeart/2008/layout/NameandTitleOrganizationalChart"/>
    <dgm:cxn modelId="{900B3CD1-66CA-4373-97F7-E95FF37007EB}" srcId="{EC4C22E9-A12E-461A-84A1-C8603AE83EAC}" destId="{3C48AA63-8D92-4F89-B79F-9A2FB956AC4F}" srcOrd="0" destOrd="0" parTransId="{949A99AA-B66A-493A-B4F8-42959B7595F6}" sibTransId="{2ECB1CBB-2E7F-4ADB-BC9A-4DDA111A324A}"/>
    <dgm:cxn modelId="{80CECDD2-4F90-4549-B03F-F62657B21018}" srcId="{547C5D07-B381-41D0-BB90-97F61BD117DC}" destId="{9983B968-74E1-48AB-9065-C0DE353084FF}" srcOrd="0" destOrd="0" parTransId="{DFAB0ECE-6E6C-41DA-9F7F-84385A95A5C4}" sibTransId="{2FA74331-DFC6-434D-8ECF-F8777E5D26B4}"/>
    <dgm:cxn modelId="{0F79E5D3-9426-484F-9003-E64A0E922015}" type="presOf" srcId="{3C48AA63-8D92-4F89-B79F-9A2FB956AC4F}" destId="{FBC940B4-A482-4FD9-A135-E513E5AA8668}" srcOrd="0" destOrd="0" presId="urn:microsoft.com/office/officeart/2008/layout/NameandTitleOrganizationalChart"/>
    <dgm:cxn modelId="{8D6B86E4-AA54-4179-BE87-C0E43CC46B43}" type="presOf" srcId="{1DA0E957-E67A-4269-9B96-01A79E12A27A}" destId="{BDD2874D-3AEE-4690-BDF8-7D11EDE68D01}" srcOrd="0" destOrd="0" presId="urn:microsoft.com/office/officeart/2008/layout/NameandTitleOrganizationalChart"/>
    <dgm:cxn modelId="{B76630E6-04E0-425A-B27E-0AB75DDFC5C8}" type="presOf" srcId="{2FA74331-DFC6-434D-8ECF-F8777E5D26B4}" destId="{A5BFF70D-3F0F-4C62-845E-F8BB685A2291}" srcOrd="0" destOrd="0" presId="urn:microsoft.com/office/officeart/2008/layout/NameandTitleOrganizationalChart"/>
    <dgm:cxn modelId="{F0C583E6-8CB4-43F9-850A-856C5F33DB98}" srcId="{02B1B95B-99B1-46F7-A5AD-77D6D8C784F0}" destId="{7DAD0170-EDA1-4DD9-BB77-240C3C535CFA}" srcOrd="1" destOrd="0" parTransId="{B2A838A4-49B9-43DB-8A36-0BCE1C63A2AA}" sibTransId="{1C2C5C8F-CCF2-4993-A350-2126211DAE32}"/>
    <dgm:cxn modelId="{C6C4B8EA-D5E1-45F6-8198-8651286FC1E9}" type="presOf" srcId="{DFAB0ECE-6E6C-41DA-9F7F-84385A95A5C4}" destId="{C8AAE2DD-04EA-4CC3-A4AF-09FD962EF20C}" srcOrd="0" destOrd="0" presId="urn:microsoft.com/office/officeart/2008/layout/NameandTitleOrganizationalChart"/>
    <dgm:cxn modelId="{3B3CCAF0-1ECE-468A-8166-966E9D5FE0FB}" type="presOf" srcId="{7DAD0170-EDA1-4DD9-BB77-240C3C535CFA}" destId="{DEB114F9-F255-4FA6-8F8C-75928DD8708D}" srcOrd="0" destOrd="0" presId="urn:microsoft.com/office/officeart/2008/layout/NameandTitleOrganizationalChart"/>
    <dgm:cxn modelId="{59F4B3F3-A3D6-45A3-8084-A61BFBE95E47}" type="presOf" srcId="{D8C649B1-2B85-40BD-88E6-0D03A4470B40}" destId="{C336A425-42E5-4672-802F-3E4F1AE7D255}" srcOrd="0" destOrd="0" presId="urn:microsoft.com/office/officeart/2008/layout/NameandTitleOrganizationalChart"/>
    <dgm:cxn modelId="{1931D1F6-07F3-4ED0-831E-420D3DE98AAD}" type="presOf" srcId="{72602AF9-7D64-4283-B1D9-5BEC0DA6BD2D}" destId="{4FDD81E8-761A-4B97-9A5C-727CB458889F}" srcOrd="0" destOrd="0" presId="urn:microsoft.com/office/officeart/2008/layout/NameandTitleOrganizationalChart"/>
    <dgm:cxn modelId="{C2FBB5F9-2C35-4A60-8B66-D75EECA4168F}" type="presOf" srcId="{36CC3CA5-4BEB-4B98-B1AC-EEACE930C7F8}" destId="{D6F3ACA7-CD66-422A-84F6-A30345809507}" srcOrd="0" destOrd="0" presId="urn:microsoft.com/office/officeart/2008/layout/NameandTitleOrganizationalChart"/>
    <dgm:cxn modelId="{74D37FFA-BD22-47FF-8EA9-39EE31E09B64}" type="presOf" srcId="{9983B968-74E1-48AB-9065-C0DE353084FF}" destId="{005C5D2F-4DBC-40A1-9A1B-DD999A08BBDC}" srcOrd="1" destOrd="0" presId="urn:microsoft.com/office/officeart/2008/layout/NameandTitleOrganizationalChart"/>
    <dgm:cxn modelId="{1323A9FC-14A8-4CF8-A8E8-ECB92551083B}" type="presOf" srcId="{0EC79A83-7C60-4935-AEB2-675A43879E9A}" destId="{C654E7CE-91FC-4EBC-B4CA-ACED9818A153}" srcOrd="0" destOrd="0" presId="urn:microsoft.com/office/officeart/2008/layout/NameandTitleOrganizationalChart"/>
    <dgm:cxn modelId="{D39097FF-CB11-43B8-A2C4-D01715E4EBBB}" srcId="{3C48AA63-8D92-4F89-B79F-9A2FB956AC4F}" destId="{02B1B95B-99B1-46F7-A5AD-77D6D8C784F0}" srcOrd="0" destOrd="0" parTransId="{B9BB7FE4-CDEC-46C6-A567-341856684259}" sibTransId="{CC7A634E-DBF7-46D4-93CE-D490E2B407ED}"/>
    <dgm:cxn modelId="{2640C4B9-8D51-4D34-A849-1B54696CEBD6}" type="presParOf" srcId="{85AFC63B-0482-4EC5-9D76-AF4346DF5D14}" destId="{C2518882-00F6-4677-B9A6-0FAF176A54BF}" srcOrd="0" destOrd="0" presId="urn:microsoft.com/office/officeart/2008/layout/NameandTitleOrganizationalChart"/>
    <dgm:cxn modelId="{60808E03-2028-4A13-A29F-E62DC7DC5A18}" type="presParOf" srcId="{C2518882-00F6-4677-B9A6-0FAF176A54BF}" destId="{294BC240-21E3-40DC-8BCA-4F7C4DB080C0}" srcOrd="0" destOrd="0" presId="urn:microsoft.com/office/officeart/2008/layout/NameandTitleOrganizationalChart"/>
    <dgm:cxn modelId="{6A8D9274-5EF6-413C-86F9-C15F13BD3BC7}" type="presParOf" srcId="{294BC240-21E3-40DC-8BCA-4F7C4DB080C0}" destId="{FBC940B4-A482-4FD9-A135-E513E5AA8668}" srcOrd="0" destOrd="0" presId="urn:microsoft.com/office/officeart/2008/layout/NameandTitleOrganizationalChart"/>
    <dgm:cxn modelId="{425991BD-5B95-4023-B614-A166882ED7AF}" type="presParOf" srcId="{294BC240-21E3-40DC-8BCA-4F7C4DB080C0}" destId="{533FF200-047B-48AC-AEFF-EC3CEBF07C65}" srcOrd="1" destOrd="0" presId="urn:microsoft.com/office/officeart/2008/layout/NameandTitleOrganizationalChart"/>
    <dgm:cxn modelId="{84858FB5-D78A-4A4D-B982-A1706C458A68}" type="presParOf" srcId="{294BC240-21E3-40DC-8BCA-4F7C4DB080C0}" destId="{1113A9F1-1864-458B-80D8-A9A61B19B1F4}" srcOrd="2" destOrd="0" presId="urn:microsoft.com/office/officeart/2008/layout/NameandTitleOrganizationalChart"/>
    <dgm:cxn modelId="{F70FFE04-43A8-4D46-9C4F-DFF361D49427}" type="presParOf" srcId="{C2518882-00F6-4677-B9A6-0FAF176A54BF}" destId="{CABD9F96-05D1-404A-93D9-AC85EF933EF8}" srcOrd="1" destOrd="0" presId="urn:microsoft.com/office/officeart/2008/layout/NameandTitleOrganizationalChart"/>
    <dgm:cxn modelId="{2380E16A-8626-4BA0-A825-8C89041F7427}" type="presParOf" srcId="{CABD9F96-05D1-404A-93D9-AC85EF933EF8}" destId="{B0630C9F-142B-4F69-AFC4-E2C10D34D860}" srcOrd="0" destOrd="0" presId="urn:microsoft.com/office/officeart/2008/layout/NameandTitleOrganizationalChart"/>
    <dgm:cxn modelId="{7666EE73-957D-4738-8792-001A99DB0718}" type="presParOf" srcId="{CABD9F96-05D1-404A-93D9-AC85EF933EF8}" destId="{5191FFEF-EE94-479F-8EAB-02457312DA08}" srcOrd="1" destOrd="0" presId="urn:microsoft.com/office/officeart/2008/layout/NameandTitleOrganizationalChart"/>
    <dgm:cxn modelId="{E35A8098-4BFE-49E7-BBD8-B8D6D5E38AFA}" type="presParOf" srcId="{5191FFEF-EE94-479F-8EAB-02457312DA08}" destId="{176C91B3-9476-44AE-AB89-80E95C4AAEDE}" srcOrd="0" destOrd="0" presId="urn:microsoft.com/office/officeart/2008/layout/NameandTitleOrganizationalChart"/>
    <dgm:cxn modelId="{C91FECCA-506D-4B39-99B7-132BB3E6FCBE}" type="presParOf" srcId="{176C91B3-9476-44AE-AB89-80E95C4AAEDE}" destId="{DA5F030C-29CB-4A79-A3EE-A33D9BE71FF9}" srcOrd="0" destOrd="0" presId="urn:microsoft.com/office/officeart/2008/layout/NameandTitleOrganizationalChart"/>
    <dgm:cxn modelId="{7B48240E-50D5-49A3-AE2B-383D8199B166}" type="presParOf" srcId="{176C91B3-9476-44AE-AB89-80E95C4AAEDE}" destId="{3B9C9836-3451-41BF-AC64-C4275AAFBCF4}" srcOrd="1" destOrd="0" presId="urn:microsoft.com/office/officeart/2008/layout/NameandTitleOrganizationalChart"/>
    <dgm:cxn modelId="{BCDD101A-503D-4052-A1BA-EA87E916D05E}" type="presParOf" srcId="{176C91B3-9476-44AE-AB89-80E95C4AAEDE}" destId="{AD8D6F57-09D2-4AD6-AC14-4B38E52B22AE}" srcOrd="2" destOrd="0" presId="urn:microsoft.com/office/officeart/2008/layout/NameandTitleOrganizationalChart"/>
    <dgm:cxn modelId="{60B54FF3-7712-4AA2-9B91-58F602E030E5}" type="presParOf" srcId="{5191FFEF-EE94-479F-8EAB-02457312DA08}" destId="{732E020D-7F01-493B-A505-D14B0191097D}" srcOrd="1" destOrd="0" presId="urn:microsoft.com/office/officeart/2008/layout/NameandTitleOrganizationalChart"/>
    <dgm:cxn modelId="{6067BFF1-84E2-4301-B070-7995924FEDBB}" type="presParOf" srcId="{732E020D-7F01-493B-A505-D14B0191097D}" destId="{C654E7CE-91FC-4EBC-B4CA-ACED9818A153}" srcOrd="0" destOrd="0" presId="urn:microsoft.com/office/officeart/2008/layout/NameandTitleOrganizationalChart"/>
    <dgm:cxn modelId="{1ACE5AC5-965A-48A9-A186-47351ECADE5F}" type="presParOf" srcId="{732E020D-7F01-493B-A505-D14B0191097D}" destId="{180BDF47-4AC9-4A7F-A8AB-7ACE55B4C253}" srcOrd="1" destOrd="0" presId="urn:microsoft.com/office/officeart/2008/layout/NameandTitleOrganizationalChart"/>
    <dgm:cxn modelId="{FAB48EFE-01FB-4C78-8F40-1E7C655E9387}" type="presParOf" srcId="{180BDF47-4AC9-4A7F-A8AB-7ACE55B4C253}" destId="{75822C73-8DA2-48DA-9DC2-A473907FB228}" srcOrd="0" destOrd="0" presId="urn:microsoft.com/office/officeart/2008/layout/NameandTitleOrganizationalChart"/>
    <dgm:cxn modelId="{6FBD6388-7F8C-4265-9EDD-0E6789B39C7F}" type="presParOf" srcId="{75822C73-8DA2-48DA-9DC2-A473907FB228}" destId="{CE5D1D85-0BB1-4D75-AE63-CDDAEF5E3863}" srcOrd="0" destOrd="0" presId="urn:microsoft.com/office/officeart/2008/layout/NameandTitleOrganizationalChart"/>
    <dgm:cxn modelId="{0754DDBB-AA3A-4DB2-B0E5-972ACFC12C8A}" type="presParOf" srcId="{75822C73-8DA2-48DA-9DC2-A473907FB228}" destId="{6BF8D607-C934-4F3F-BD50-60D3E949A2D6}" srcOrd="1" destOrd="0" presId="urn:microsoft.com/office/officeart/2008/layout/NameandTitleOrganizationalChart"/>
    <dgm:cxn modelId="{1B5396BF-24D8-450E-AE4A-2981DF493FA2}" type="presParOf" srcId="{75822C73-8DA2-48DA-9DC2-A473907FB228}" destId="{AFE1C75C-8F3F-4F67-8969-61FCEB958956}" srcOrd="2" destOrd="0" presId="urn:microsoft.com/office/officeart/2008/layout/NameandTitleOrganizationalChart"/>
    <dgm:cxn modelId="{9C3EA8AF-0551-4761-A47D-7EB7DAC923CA}" type="presParOf" srcId="{180BDF47-4AC9-4A7F-A8AB-7ACE55B4C253}" destId="{B8435E35-358C-42FD-97A8-857ECCC3CE9C}" srcOrd="1" destOrd="0" presId="urn:microsoft.com/office/officeart/2008/layout/NameandTitleOrganizationalChart"/>
    <dgm:cxn modelId="{CDDC5E51-3A57-44A4-B5EF-EBDB01E5B28D}" type="presParOf" srcId="{180BDF47-4AC9-4A7F-A8AB-7ACE55B4C253}" destId="{FA1F4EDA-90A5-491C-A8B3-CBB58455E59F}" srcOrd="2" destOrd="0" presId="urn:microsoft.com/office/officeart/2008/layout/NameandTitleOrganizationalChart"/>
    <dgm:cxn modelId="{E3BEA16E-5581-4301-B4D4-6B2A75BE36B8}" type="presParOf" srcId="{732E020D-7F01-493B-A505-D14B0191097D}" destId="{0912BB6A-7158-4C65-B691-1923DD07F540}" srcOrd="2" destOrd="0" presId="urn:microsoft.com/office/officeart/2008/layout/NameandTitleOrganizationalChart"/>
    <dgm:cxn modelId="{71404EF6-6247-4114-9482-CBF132603A66}" type="presParOf" srcId="{732E020D-7F01-493B-A505-D14B0191097D}" destId="{9551C1CB-BB70-4B6B-81C8-E03261BF8F0A}" srcOrd="3" destOrd="0" presId="urn:microsoft.com/office/officeart/2008/layout/NameandTitleOrganizationalChart"/>
    <dgm:cxn modelId="{B9D34576-F8DA-4B1C-9BDA-A2941E10BB52}" type="presParOf" srcId="{9551C1CB-BB70-4B6B-81C8-E03261BF8F0A}" destId="{B2D822F0-2E1A-447C-A439-699FB149EDFC}" srcOrd="0" destOrd="0" presId="urn:microsoft.com/office/officeart/2008/layout/NameandTitleOrganizationalChart"/>
    <dgm:cxn modelId="{CEEC1790-1989-4CE1-9171-2B889C8ED72C}" type="presParOf" srcId="{B2D822F0-2E1A-447C-A439-699FB149EDFC}" destId="{DEB114F9-F255-4FA6-8F8C-75928DD8708D}" srcOrd="0" destOrd="0" presId="urn:microsoft.com/office/officeart/2008/layout/NameandTitleOrganizationalChart"/>
    <dgm:cxn modelId="{39B33714-72C0-49FF-AC36-03B5139550A6}" type="presParOf" srcId="{B2D822F0-2E1A-447C-A439-699FB149EDFC}" destId="{39AFB3DE-8526-48AC-9DD2-7559C56D2D28}" srcOrd="1" destOrd="0" presId="urn:microsoft.com/office/officeart/2008/layout/NameandTitleOrganizationalChart"/>
    <dgm:cxn modelId="{C2EE01A6-25A4-4F4A-AFD8-DED995D958C9}" type="presParOf" srcId="{B2D822F0-2E1A-447C-A439-699FB149EDFC}" destId="{5814BBEA-B081-43EB-A98C-D7AE09F48902}" srcOrd="2" destOrd="0" presId="urn:microsoft.com/office/officeart/2008/layout/NameandTitleOrganizationalChart"/>
    <dgm:cxn modelId="{801156CC-2CDB-4767-B91F-B43EA91AC02F}" type="presParOf" srcId="{9551C1CB-BB70-4B6B-81C8-E03261BF8F0A}" destId="{C9518516-D923-4933-959A-CDAFB6FE5275}" srcOrd="1" destOrd="0" presId="urn:microsoft.com/office/officeart/2008/layout/NameandTitleOrganizationalChart"/>
    <dgm:cxn modelId="{021FCA90-6906-4228-97BA-2CBF2E68540D}" type="presParOf" srcId="{9551C1CB-BB70-4B6B-81C8-E03261BF8F0A}" destId="{EE0EF362-2A08-4E1B-804F-8B9203C4ECAD}" srcOrd="2" destOrd="0" presId="urn:microsoft.com/office/officeart/2008/layout/NameandTitleOrganizationalChart"/>
    <dgm:cxn modelId="{ADE0402B-0CFC-4453-B493-98DB9267EEF2}" type="presParOf" srcId="{732E020D-7F01-493B-A505-D14B0191097D}" destId="{353DC98A-769B-430D-A5D3-DD0D102B9635}" srcOrd="4" destOrd="0" presId="urn:microsoft.com/office/officeart/2008/layout/NameandTitleOrganizationalChart"/>
    <dgm:cxn modelId="{EE8CA23D-D1F9-44B1-84B7-1A4EB18716EF}" type="presParOf" srcId="{732E020D-7F01-493B-A505-D14B0191097D}" destId="{2D76ABD3-92B3-4007-B0FA-82DCEB863BCA}" srcOrd="5" destOrd="0" presId="urn:microsoft.com/office/officeart/2008/layout/NameandTitleOrganizationalChart"/>
    <dgm:cxn modelId="{EEBF9772-4955-4A03-AAB4-007D0D886A17}" type="presParOf" srcId="{2D76ABD3-92B3-4007-B0FA-82DCEB863BCA}" destId="{D1C9B073-EAA5-46D9-8CA8-C9361B995C72}" srcOrd="0" destOrd="0" presId="urn:microsoft.com/office/officeart/2008/layout/NameandTitleOrganizationalChart"/>
    <dgm:cxn modelId="{50A1355F-0E78-4F9F-B067-493EA1429294}" type="presParOf" srcId="{D1C9B073-EAA5-46D9-8CA8-C9361B995C72}" destId="{A545BBF3-D863-4843-A806-53BF0AC04631}" srcOrd="0" destOrd="0" presId="urn:microsoft.com/office/officeart/2008/layout/NameandTitleOrganizationalChart"/>
    <dgm:cxn modelId="{A26F5152-C49F-4631-9574-C3C7C24608A9}" type="presParOf" srcId="{D1C9B073-EAA5-46D9-8CA8-C9361B995C72}" destId="{43B3DA17-72EC-4899-9579-8E60162EF1B7}" srcOrd="1" destOrd="0" presId="urn:microsoft.com/office/officeart/2008/layout/NameandTitleOrganizationalChart"/>
    <dgm:cxn modelId="{C4C8075C-1063-42B5-AD71-AA069DF44A0C}" type="presParOf" srcId="{D1C9B073-EAA5-46D9-8CA8-C9361B995C72}" destId="{65AA567E-7F83-4429-94B2-4B772189CE28}" srcOrd="2" destOrd="0" presId="urn:microsoft.com/office/officeart/2008/layout/NameandTitleOrganizationalChart"/>
    <dgm:cxn modelId="{40526273-4799-4261-9554-C46940C4BB9F}" type="presParOf" srcId="{2D76ABD3-92B3-4007-B0FA-82DCEB863BCA}" destId="{808C6031-B987-4AA8-A858-5FA8F84B6547}" srcOrd="1" destOrd="0" presId="urn:microsoft.com/office/officeart/2008/layout/NameandTitleOrganizationalChart"/>
    <dgm:cxn modelId="{D5BF28CF-9DB7-4BF8-80C1-33BC7774A36A}" type="presParOf" srcId="{2D76ABD3-92B3-4007-B0FA-82DCEB863BCA}" destId="{5CED1505-F872-4577-B395-CC20B8A63F5D}" srcOrd="2" destOrd="0" presId="urn:microsoft.com/office/officeart/2008/layout/NameandTitleOrganizationalChart"/>
    <dgm:cxn modelId="{CD62700C-E9BE-4FFE-860A-5DC7EF122289}" type="presParOf" srcId="{732E020D-7F01-493B-A505-D14B0191097D}" destId="{8707A16F-3D6F-4B28-BABD-58B916D7940A}" srcOrd="6" destOrd="0" presId="urn:microsoft.com/office/officeart/2008/layout/NameandTitleOrganizationalChart"/>
    <dgm:cxn modelId="{1484EBF0-744E-4F57-A999-E824177ECDF8}" type="presParOf" srcId="{732E020D-7F01-493B-A505-D14B0191097D}" destId="{8D5460FF-8505-493F-AC92-FF38B3A3D623}" srcOrd="7" destOrd="0" presId="urn:microsoft.com/office/officeart/2008/layout/NameandTitleOrganizationalChart"/>
    <dgm:cxn modelId="{F6DC54A8-472A-4E55-9534-BF73F252B10D}" type="presParOf" srcId="{8D5460FF-8505-493F-AC92-FF38B3A3D623}" destId="{F5E9E142-9F12-48B2-AF80-4C44404FC313}" srcOrd="0" destOrd="0" presId="urn:microsoft.com/office/officeart/2008/layout/NameandTitleOrganizationalChart"/>
    <dgm:cxn modelId="{62D4FE08-5DB2-45FD-A4F0-FB3DC6DAFF10}" type="presParOf" srcId="{F5E9E142-9F12-48B2-AF80-4C44404FC313}" destId="{2190E8A0-346A-48D0-A1B3-6ACE2C546A25}" srcOrd="0" destOrd="0" presId="urn:microsoft.com/office/officeart/2008/layout/NameandTitleOrganizationalChart"/>
    <dgm:cxn modelId="{BA82A36D-337A-4941-B1ED-00887B978D69}" type="presParOf" srcId="{F5E9E142-9F12-48B2-AF80-4C44404FC313}" destId="{4FDD81E8-761A-4B97-9A5C-727CB458889F}" srcOrd="1" destOrd="0" presId="urn:microsoft.com/office/officeart/2008/layout/NameandTitleOrganizationalChart"/>
    <dgm:cxn modelId="{ECD9528E-8316-4E0C-BC67-A6B52C7BCEDD}" type="presParOf" srcId="{F5E9E142-9F12-48B2-AF80-4C44404FC313}" destId="{1EE7E865-256E-48C8-84C1-6F2A66ADCAE3}" srcOrd="2" destOrd="0" presId="urn:microsoft.com/office/officeart/2008/layout/NameandTitleOrganizationalChart"/>
    <dgm:cxn modelId="{E61289B3-3C38-47AC-88EE-A72068D08E55}" type="presParOf" srcId="{8D5460FF-8505-493F-AC92-FF38B3A3D623}" destId="{A45D3E1B-2767-444F-9E31-11352C0BF832}" srcOrd="1" destOrd="0" presId="urn:microsoft.com/office/officeart/2008/layout/NameandTitleOrganizationalChart"/>
    <dgm:cxn modelId="{87263F34-36A1-46BD-8E3F-9AA5B91B6F48}" type="presParOf" srcId="{8D5460FF-8505-493F-AC92-FF38B3A3D623}" destId="{21D9D03C-A38A-423C-9356-1CBB8487F70B}" srcOrd="2" destOrd="0" presId="urn:microsoft.com/office/officeart/2008/layout/NameandTitleOrganizationalChart"/>
    <dgm:cxn modelId="{7FC202B1-E346-484C-9D6A-A17C72F49BF2}" type="presParOf" srcId="{5191FFEF-EE94-479F-8EAB-02457312DA08}" destId="{9FA1BE5A-BB9D-4CC2-AA8C-E2C0B833A582}" srcOrd="2" destOrd="0" presId="urn:microsoft.com/office/officeart/2008/layout/NameandTitleOrganizationalChart"/>
    <dgm:cxn modelId="{79147F30-FC9C-46E5-BA13-2786CD9F056D}" type="presParOf" srcId="{CABD9F96-05D1-404A-93D9-AC85EF933EF8}" destId="{9729C4EF-72B2-40D8-A78B-411D95098767}" srcOrd="2" destOrd="0" presId="urn:microsoft.com/office/officeart/2008/layout/NameandTitleOrganizationalChart"/>
    <dgm:cxn modelId="{D1FB1FFF-8ADB-48C7-BB6B-1C938A77138C}" type="presParOf" srcId="{CABD9F96-05D1-404A-93D9-AC85EF933EF8}" destId="{36476C4E-762A-49C4-9C74-91FC2C353438}" srcOrd="3" destOrd="0" presId="urn:microsoft.com/office/officeart/2008/layout/NameandTitleOrganizationalChart"/>
    <dgm:cxn modelId="{E14FA524-8CA4-45BE-90AD-C0020C5C3C43}" type="presParOf" srcId="{36476C4E-762A-49C4-9C74-91FC2C353438}" destId="{33D3E77D-47A6-4A99-B37D-76D7F430B880}" srcOrd="0" destOrd="0" presId="urn:microsoft.com/office/officeart/2008/layout/NameandTitleOrganizationalChart"/>
    <dgm:cxn modelId="{2DA02540-3C9D-4C25-BBFE-3FB99E14A7EF}" type="presParOf" srcId="{33D3E77D-47A6-4A99-B37D-76D7F430B880}" destId="{1118BA14-5EE7-474D-B3B0-E181D3CF168D}" srcOrd="0" destOrd="0" presId="urn:microsoft.com/office/officeart/2008/layout/NameandTitleOrganizationalChart"/>
    <dgm:cxn modelId="{713D12D4-981B-43D2-8491-48EA931D8AC7}" type="presParOf" srcId="{33D3E77D-47A6-4A99-B37D-76D7F430B880}" destId="{BDD2874D-3AEE-4690-BDF8-7D11EDE68D01}" srcOrd="1" destOrd="0" presId="urn:microsoft.com/office/officeart/2008/layout/NameandTitleOrganizationalChart"/>
    <dgm:cxn modelId="{BF1607EA-6A3A-4EDD-82E6-C4BC0B3A9DA2}" type="presParOf" srcId="{33D3E77D-47A6-4A99-B37D-76D7F430B880}" destId="{81444E78-A2B2-4326-B974-6872B9034FFA}" srcOrd="2" destOrd="0" presId="urn:microsoft.com/office/officeart/2008/layout/NameandTitleOrganizationalChart"/>
    <dgm:cxn modelId="{033656F8-6A34-4B4C-9ACF-F786B84B96BE}" type="presParOf" srcId="{36476C4E-762A-49C4-9C74-91FC2C353438}" destId="{5D4A4411-D3A3-465E-A06B-4011BB98CBE4}" srcOrd="1" destOrd="0" presId="urn:microsoft.com/office/officeart/2008/layout/NameandTitleOrganizationalChart"/>
    <dgm:cxn modelId="{6730DF32-F552-4B69-B462-DB1D9379099A}" type="presParOf" srcId="{36476C4E-762A-49C4-9C74-91FC2C353438}" destId="{50C21F8B-1760-4597-A4E0-1F8E5AEDC835}" srcOrd="2" destOrd="0" presId="urn:microsoft.com/office/officeart/2008/layout/NameandTitleOrganizationalChart"/>
    <dgm:cxn modelId="{1DB2183C-200D-4637-BF3E-1F8596CA6E8A}" type="presParOf" srcId="{CABD9F96-05D1-404A-93D9-AC85EF933EF8}" destId="{D6F3ACA7-CD66-422A-84F6-A30345809507}" srcOrd="4" destOrd="0" presId="urn:microsoft.com/office/officeart/2008/layout/NameandTitleOrganizationalChart"/>
    <dgm:cxn modelId="{D7BEC1D8-01DC-4204-87DD-F6C6D23A6B22}" type="presParOf" srcId="{CABD9F96-05D1-404A-93D9-AC85EF933EF8}" destId="{C9D6E463-C8F7-4740-B999-7D1B55451AEF}" srcOrd="5" destOrd="0" presId="urn:microsoft.com/office/officeart/2008/layout/NameandTitleOrganizationalChart"/>
    <dgm:cxn modelId="{ABA4ECAB-C4FF-4429-91B8-249878DFD568}" type="presParOf" srcId="{C9D6E463-C8F7-4740-B999-7D1B55451AEF}" destId="{FCA9E7BE-674F-4DA9-91D6-36B70DBC5DB3}" srcOrd="0" destOrd="0" presId="urn:microsoft.com/office/officeart/2008/layout/NameandTitleOrganizationalChart"/>
    <dgm:cxn modelId="{E64D16DA-A250-4889-8687-C6610F8F694B}" type="presParOf" srcId="{FCA9E7BE-674F-4DA9-91D6-36B70DBC5DB3}" destId="{32C41A97-08AC-4BF3-BD1B-BCDA6AE2A61C}" srcOrd="0" destOrd="0" presId="urn:microsoft.com/office/officeart/2008/layout/NameandTitleOrganizationalChart"/>
    <dgm:cxn modelId="{B3CC832A-396F-4043-84FF-D41AFBF39762}" type="presParOf" srcId="{FCA9E7BE-674F-4DA9-91D6-36B70DBC5DB3}" destId="{C336A425-42E5-4672-802F-3E4F1AE7D255}" srcOrd="1" destOrd="0" presId="urn:microsoft.com/office/officeart/2008/layout/NameandTitleOrganizationalChart"/>
    <dgm:cxn modelId="{67FDE5F2-0040-431A-95EB-C76CF67BFA6C}" type="presParOf" srcId="{FCA9E7BE-674F-4DA9-91D6-36B70DBC5DB3}" destId="{30DDD5A4-41CA-45E1-9EED-87617F7B4594}" srcOrd="2" destOrd="0" presId="urn:microsoft.com/office/officeart/2008/layout/NameandTitleOrganizationalChart"/>
    <dgm:cxn modelId="{BA2C3C82-FB15-4D58-9D93-4D799C23CF2A}" type="presParOf" srcId="{C9D6E463-C8F7-4740-B999-7D1B55451AEF}" destId="{66D02D4D-B817-4BAF-AD47-4B42ED374067}" srcOrd="1" destOrd="0" presId="urn:microsoft.com/office/officeart/2008/layout/NameandTitleOrganizationalChart"/>
    <dgm:cxn modelId="{D9D10C33-B9E2-46F2-B9BD-C36799FE71DF}" type="presParOf" srcId="{66D02D4D-B817-4BAF-AD47-4B42ED374067}" destId="{C8AAE2DD-04EA-4CC3-A4AF-09FD962EF20C}" srcOrd="0" destOrd="0" presId="urn:microsoft.com/office/officeart/2008/layout/NameandTitleOrganizationalChart"/>
    <dgm:cxn modelId="{2A6983A8-2ECE-4BB5-A447-325395B15EB6}" type="presParOf" srcId="{66D02D4D-B817-4BAF-AD47-4B42ED374067}" destId="{A7FEEB33-1050-442F-8672-D313F2AE59CD}" srcOrd="1" destOrd="0" presId="urn:microsoft.com/office/officeart/2008/layout/NameandTitleOrganizationalChart"/>
    <dgm:cxn modelId="{6356BB26-C1AA-44C8-93D6-89A868200D20}" type="presParOf" srcId="{A7FEEB33-1050-442F-8672-D313F2AE59CD}" destId="{CDB444BB-3E8A-41F0-B3AD-D13ECFCB735E}" srcOrd="0" destOrd="0" presId="urn:microsoft.com/office/officeart/2008/layout/NameandTitleOrganizationalChart"/>
    <dgm:cxn modelId="{32457CF1-3CE4-46E6-A14C-1609EC2F2272}" type="presParOf" srcId="{CDB444BB-3E8A-41F0-B3AD-D13ECFCB735E}" destId="{BE07B892-C551-42A3-B8D4-842B4F828C37}" srcOrd="0" destOrd="0" presId="urn:microsoft.com/office/officeart/2008/layout/NameandTitleOrganizationalChart"/>
    <dgm:cxn modelId="{D3A92749-D18F-47AB-9FBC-0A2574E9F3DE}" type="presParOf" srcId="{CDB444BB-3E8A-41F0-B3AD-D13ECFCB735E}" destId="{A5BFF70D-3F0F-4C62-845E-F8BB685A2291}" srcOrd="1" destOrd="0" presId="urn:microsoft.com/office/officeart/2008/layout/NameandTitleOrganizationalChart"/>
    <dgm:cxn modelId="{5EB487A7-E098-4121-BD54-762B5495A74A}" type="presParOf" srcId="{CDB444BB-3E8A-41F0-B3AD-D13ECFCB735E}" destId="{005C5D2F-4DBC-40A1-9A1B-DD999A08BBDC}" srcOrd="2" destOrd="0" presId="urn:microsoft.com/office/officeart/2008/layout/NameandTitleOrganizationalChart"/>
    <dgm:cxn modelId="{549DE92B-C059-42AB-B468-C86AECD0A4F6}" type="presParOf" srcId="{A7FEEB33-1050-442F-8672-D313F2AE59CD}" destId="{9A78C33E-35F9-4760-B8CA-569FEE5028B9}" srcOrd="1" destOrd="0" presId="urn:microsoft.com/office/officeart/2008/layout/NameandTitleOrganizationalChart"/>
    <dgm:cxn modelId="{B4391EE1-5967-4033-BFD7-C5E96AADA4C9}" type="presParOf" srcId="{A7FEEB33-1050-442F-8672-D313F2AE59CD}" destId="{052FD9C0-4BEE-4568-8C24-8626D613126D}" srcOrd="2" destOrd="0" presId="urn:microsoft.com/office/officeart/2008/layout/NameandTitleOrganizationalChart"/>
    <dgm:cxn modelId="{F26E70AE-8D2B-45D0-9C5F-80BE543BB612}" type="presParOf" srcId="{C9D6E463-C8F7-4740-B999-7D1B55451AEF}" destId="{B8EA8132-2638-468B-A3E6-F163B85D832E}" srcOrd="2" destOrd="0" presId="urn:microsoft.com/office/officeart/2008/layout/NameandTitleOrganizationalChart"/>
    <dgm:cxn modelId="{05472257-D276-4DED-9630-B68E328D61BD}" type="presParOf" srcId="{C2518882-00F6-4677-B9A6-0FAF176A54BF}" destId="{8C65FFE7-6C11-42A2-A73D-121BDA7310B5}"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02E82-1F67-47D9-95BD-2A4305CBEFE4}" type="doc">
      <dgm:prSet loTypeId="urn:microsoft.com/office/officeart/2005/8/layout/orgChart1" loCatId="hierarchy" qsTypeId="urn:microsoft.com/office/officeart/2005/8/quickstyle/3d3" qsCatId="3D" csTypeId="urn:microsoft.com/office/officeart/2005/8/colors/accent1_5" csCatId="accent1" phldr="1"/>
      <dgm:spPr/>
      <dgm:t>
        <a:bodyPr/>
        <a:lstStyle/>
        <a:p>
          <a:pPr rtl="1"/>
          <a:endParaRPr lang="ar-SA"/>
        </a:p>
      </dgm:t>
    </dgm:pt>
    <dgm:pt modelId="{019B5290-57D3-4D45-A38E-1400C6C1D016}">
      <dgm:prSet phldrT="[نص]"/>
      <dgm:spPr/>
      <dgm:t>
        <a:bodyPr/>
        <a:lstStyle/>
        <a:p>
          <a:pPr rtl="1"/>
          <a:r>
            <a:rPr lang="ar-SA" b="0" baseline="0" dirty="0">
              <a:solidFill>
                <a:schemeClr val="tx1"/>
              </a:solidFill>
            </a:rPr>
            <a:t>الوحدة الثانية             </a:t>
          </a:r>
          <a:r>
            <a:rPr lang="ar-SA" dirty="0"/>
            <a:t>تباين الحياة</a:t>
          </a:r>
        </a:p>
      </dgm:t>
    </dgm:pt>
    <dgm:pt modelId="{97066CAF-424D-48B4-96C9-3085A7A61201}" type="parTrans" cxnId="{3996B7E0-70DF-414F-BCAE-9EC362FFE024}">
      <dgm:prSet/>
      <dgm:spPr/>
      <dgm:t>
        <a:bodyPr/>
        <a:lstStyle/>
        <a:p>
          <a:pPr rtl="1"/>
          <a:endParaRPr lang="ar-SA"/>
        </a:p>
      </dgm:t>
    </dgm:pt>
    <dgm:pt modelId="{5794ACB4-6F36-45C6-809A-9E96D7E4BDAA}" type="sibTrans" cxnId="{3996B7E0-70DF-414F-BCAE-9EC362FFE024}">
      <dgm:prSet/>
      <dgm:spPr/>
      <dgm:t>
        <a:bodyPr/>
        <a:lstStyle/>
        <a:p>
          <a:pPr rtl="1"/>
          <a:endParaRPr lang="ar-SA"/>
        </a:p>
      </dgm:t>
    </dgm:pt>
    <dgm:pt modelId="{8EB4162A-DA13-4BBA-8926-B313566CEFE6}">
      <dgm:prSet phldrT="[نص]"/>
      <dgm:spPr/>
      <dgm:t>
        <a:bodyPr/>
        <a:lstStyle/>
        <a:p>
          <a:pPr rtl="1"/>
          <a:r>
            <a:rPr lang="ar-SA" baseline="0" dirty="0">
              <a:solidFill>
                <a:srgbClr val="CC0000"/>
              </a:solidFill>
            </a:rPr>
            <a:t>الفصل الثاني       </a:t>
          </a:r>
          <a:r>
            <a:rPr lang="ar-SA" dirty="0"/>
            <a:t>الحيوانات اللافقارية</a:t>
          </a:r>
        </a:p>
      </dgm:t>
    </dgm:pt>
    <dgm:pt modelId="{D3A22CDB-0474-442C-B5E1-90782C0F6015}" type="parTrans" cxnId="{B69DF1A0-6F55-46EB-A6AF-57B504291220}">
      <dgm:prSet/>
      <dgm:spPr/>
      <dgm:t>
        <a:bodyPr/>
        <a:lstStyle/>
        <a:p>
          <a:pPr rtl="1"/>
          <a:endParaRPr lang="ar-SA"/>
        </a:p>
      </dgm:t>
    </dgm:pt>
    <dgm:pt modelId="{2779A510-99F2-4DC0-A5F3-B78E801BE869}" type="sibTrans" cxnId="{B69DF1A0-6F55-46EB-A6AF-57B504291220}">
      <dgm:prSet/>
      <dgm:spPr/>
      <dgm:t>
        <a:bodyPr/>
        <a:lstStyle/>
        <a:p>
          <a:pPr rtl="1"/>
          <a:endParaRPr lang="ar-SA"/>
        </a:p>
      </dgm:t>
    </dgm:pt>
    <dgm:pt modelId="{7EC3701C-8B90-4E74-8CD2-390212B9C340}">
      <dgm:prSet phldrT="[نص]"/>
      <dgm:spPr/>
      <dgm:t>
        <a:bodyPr/>
        <a:lstStyle/>
        <a:p>
          <a:pPr rtl="1"/>
          <a:r>
            <a:rPr lang="ar-SA" baseline="0" dirty="0">
              <a:solidFill>
                <a:srgbClr val="CC0000"/>
              </a:solidFill>
            </a:rPr>
            <a:t>الفصل الأول          </a:t>
          </a:r>
          <a:r>
            <a:rPr lang="ar-SA" dirty="0">
              <a:solidFill>
                <a:srgbClr val="CC0000"/>
              </a:solidFill>
            </a:rPr>
            <a:t> </a:t>
          </a:r>
          <a:r>
            <a:rPr lang="ar-SA" dirty="0"/>
            <a:t>الخلايا لبنات الحياة</a:t>
          </a:r>
        </a:p>
      </dgm:t>
    </dgm:pt>
    <dgm:pt modelId="{60CF62F1-8906-46BF-AA75-9EED560EB2A0}" type="parTrans" cxnId="{B35B6D8E-CDB1-455A-8206-48327629E833}">
      <dgm:prSet/>
      <dgm:spPr/>
      <dgm:t>
        <a:bodyPr/>
        <a:lstStyle/>
        <a:p>
          <a:pPr rtl="1"/>
          <a:endParaRPr lang="ar-SA"/>
        </a:p>
      </dgm:t>
    </dgm:pt>
    <dgm:pt modelId="{80475BD2-E40A-4352-81F0-DF3232394273}" type="sibTrans" cxnId="{B35B6D8E-CDB1-455A-8206-48327629E833}">
      <dgm:prSet/>
      <dgm:spPr/>
      <dgm:t>
        <a:bodyPr/>
        <a:lstStyle/>
        <a:p>
          <a:pPr rtl="1"/>
          <a:endParaRPr lang="ar-SA"/>
        </a:p>
      </dgm:t>
    </dgm:pt>
    <dgm:pt modelId="{F8E0D257-41D1-49CC-88FE-EAF94D845540}">
      <dgm:prSet phldrT="[نص]"/>
      <dgm:spPr/>
      <dgm:t>
        <a:bodyPr/>
        <a:lstStyle/>
        <a:p>
          <a:pPr rtl="1"/>
          <a:r>
            <a:rPr lang="ar-SA" dirty="0">
              <a:solidFill>
                <a:srgbClr val="B3FD2F"/>
              </a:solidFill>
            </a:rPr>
            <a:t>الدرس الأول     </a:t>
          </a:r>
          <a:r>
            <a:rPr lang="ar-SA" dirty="0"/>
            <a:t>الاسفنجيات </a:t>
          </a:r>
          <a:r>
            <a:rPr lang="ar-SA" dirty="0" err="1"/>
            <a:t>والجوفمعويات</a:t>
          </a:r>
          <a:r>
            <a:rPr lang="ar-SA" dirty="0"/>
            <a:t> والديدان المفلطحة والديدان الاسطوانية</a:t>
          </a:r>
        </a:p>
      </dgm:t>
    </dgm:pt>
    <dgm:pt modelId="{92F545D7-33A2-40E4-8FD9-8CA722A11765}" type="parTrans" cxnId="{E3EC23E4-0231-4A70-8684-9143D3006A39}">
      <dgm:prSet/>
      <dgm:spPr/>
      <dgm:t>
        <a:bodyPr/>
        <a:lstStyle/>
        <a:p>
          <a:pPr rtl="1"/>
          <a:endParaRPr lang="ar-SA"/>
        </a:p>
      </dgm:t>
    </dgm:pt>
    <dgm:pt modelId="{1AB34E59-D3EF-473F-8A06-3927A0B41D8E}" type="sibTrans" cxnId="{E3EC23E4-0231-4A70-8684-9143D3006A39}">
      <dgm:prSet/>
      <dgm:spPr/>
      <dgm:t>
        <a:bodyPr/>
        <a:lstStyle/>
        <a:p>
          <a:pPr rtl="1"/>
          <a:endParaRPr lang="ar-SA"/>
        </a:p>
      </dgm:t>
    </dgm:pt>
    <dgm:pt modelId="{DC1335EA-B0E3-4A57-B822-1F18C9218E39}">
      <dgm:prSet phldrT="[نص]"/>
      <dgm:spPr/>
      <dgm:t>
        <a:bodyPr/>
        <a:lstStyle/>
        <a:p>
          <a:pPr rtl="1"/>
          <a:r>
            <a:rPr lang="ar-SA" baseline="0" dirty="0">
              <a:solidFill>
                <a:srgbClr val="B3FD2F"/>
              </a:solidFill>
            </a:rPr>
            <a:t>الدرس الأول             </a:t>
          </a:r>
          <a:r>
            <a:rPr lang="ar-SA" baseline="0" dirty="0"/>
            <a:t>عالم الخلايا</a:t>
          </a:r>
          <a:endParaRPr lang="ar-SA" dirty="0"/>
        </a:p>
      </dgm:t>
    </dgm:pt>
    <dgm:pt modelId="{6654F154-61BD-4E0E-B228-50C584407B13}" type="parTrans" cxnId="{6E61B352-253F-4386-BD74-C017B0DD230F}">
      <dgm:prSet/>
      <dgm:spPr/>
      <dgm:t>
        <a:bodyPr/>
        <a:lstStyle/>
        <a:p>
          <a:pPr rtl="1"/>
          <a:endParaRPr lang="ar-SA"/>
        </a:p>
      </dgm:t>
    </dgm:pt>
    <dgm:pt modelId="{66F1DDCB-4398-4282-B543-BD42403C3EB6}" type="sibTrans" cxnId="{6E61B352-253F-4386-BD74-C017B0DD230F}">
      <dgm:prSet/>
      <dgm:spPr/>
      <dgm:t>
        <a:bodyPr/>
        <a:lstStyle/>
        <a:p>
          <a:pPr rtl="1"/>
          <a:endParaRPr lang="ar-SA"/>
        </a:p>
      </dgm:t>
    </dgm:pt>
    <dgm:pt modelId="{A43B4254-DAAF-4547-B0DB-7D572B869DD2}">
      <dgm:prSet phldrT="[نص]"/>
      <dgm:spPr/>
      <dgm:t>
        <a:bodyPr/>
        <a:lstStyle/>
        <a:p>
          <a:pPr rtl="1"/>
          <a:r>
            <a:rPr lang="ar-SA" baseline="0" dirty="0">
              <a:solidFill>
                <a:srgbClr val="B3FD2F"/>
              </a:solidFill>
            </a:rPr>
            <a:t>الدرس الثاني          </a:t>
          </a:r>
          <a:r>
            <a:rPr lang="ar-SA" baseline="0" dirty="0"/>
            <a:t>وظائف الخلايا</a:t>
          </a:r>
        </a:p>
      </dgm:t>
    </dgm:pt>
    <dgm:pt modelId="{548EF43E-DE5C-4B39-82A4-8D823D2C4F81}" type="parTrans" cxnId="{066C0511-E78E-48A5-84D8-7A92327E9462}">
      <dgm:prSet/>
      <dgm:spPr/>
      <dgm:t>
        <a:bodyPr/>
        <a:lstStyle/>
        <a:p>
          <a:pPr rtl="1"/>
          <a:endParaRPr lang="ar-SA"/>
        </a:p>
      </dgm:t>
    </dgm:pt>
    <dgm:pt modelId="{4B99F253-6BCC-419B-A787-3AD21EC2ABC3}" type="sibTrans" cxnId="{066C0511-E78E-48A5-84D8-7A92327E9462}">
      <dgm:prSet/>
      <dgm:spPr/>
      <dgm:t>
        <a:bodyPr/>
        <a:lstStyle/>
        <a:p>
          <a:pPr rtl="1"/>
          <a:endParaRPr lang="ar-SA"/>
        </a:p>
      </dgm:t>
    </dgm:pt>
    <dgm:pt modelId="{C8A26361-7303-4112-AAA6-90119E8D3EC9}">
      <dgm:prSet phldrT="[نص]"/>
      <dgm:spPr/>
      <dgm:t>
        <a:bodyPr/>
        <a:lstStyle/>
        <a:p>
          <a:pPr rtl="1"/>
          <a:r>
            <a:rPr lang="ar-SA" dirty="0">
              <a:solidFill>
                <a:srgbClr val="B3FD2F"/>
              </a:solidFill>
            </a:rPr>
            <a:t>الدرس الثاني       </a:t>
          </a:r>
          <a:r>
            <a:rPr lang="ar-SA" dirty="0"/>
            <a:t>الرخويات والديدان الحلقية والمفصليات وشوكيات الجلد</a:t>
          </a:r>
        </a:p>
      </dgm:t>
    </dgm:pt>
    <dgm:pt modelId="{343A31FC-5CD8-44CF-9BEA-40C8E8A3D056}" type="parTrans" cxnId="{98A7D081-CD31-419B-83E5-73950892DAEB}">
      <dgm:prSet/>
      <dgm:spPr/>
      <dgm:t>
        <a:bodyPr/>
        <a:lstStyle/>
        <a:p>
          <a:pPr rtl="1"/>
          <a:endParaRPr lang="ar-SA"/>
        </a:p>
      </dgm:t>
    </dgm:pt>
    <dgm:pt modelId="{5BC144EA-0E19-4E91-B586-1F9AEB108AEE}" type="sibTrans" cxnId="{98A7D081-CD31-419B-83E5-73950892DAEB}">
      <dgm:prSet/>
      <dgm:spPr/>
      <dgm:t>
        <a:bodyPr/>
        <a:lstStyle/>
        <a:p>
          <a:pPr rtl="1"/>
          <a:endParaRPr lang="ar-SA"/>
        </a:p>
      </dgm:t>
    </dgm:pt>
    <dgm:pt modelId="{814BB74F-7C69-4144-8CD1-153868ADC3B2}">
      <dgm:prSet phldrT="[نص]"/>
      <dgm:spPr/>
      <dgm:t>
        <a:bodyPr/>
        <a:lstStyle/>
        <a:p>
          <a:pPr rtl="1"/>
          <a:r>
            <a:rPr lang="ar-SA" dirty="0">
              <a:solidFill>
                <a:srgbClr val="CC0000"/>
              </a:solidFill>
            </a:rPr>
            <a:t>الفصل الثالث          </a:t>
          </a:r>
          <a:r>
            <a:rPr lang="ar-SA" dirty="0"/>
            <a:t>الحيوانات الفقارية</a:t>
          </a:r>
        </a:p>
      </dgm:t>
    </dgm:pt>
    <dgm:pt modelId="{0B180E37-BE31-41FF-93A3-F206B5AD1FDC}" type="parTrans" cxnId="{C31E7F2D-D5C3-4DAF-A6BF-CBD35D1A2478}">
      <dgm:prSet/>
      <dgm:spPr/>
      <dgm:t>
        <a:bodyPr/>
        <a:lstStyle/>
        <a:p>
          <a:pPr rtl="1"/>
          <a:endParaRPr lang="ar-SA"/>
        </a:p>
      </dgm:t>
    </dgm:pt>
    <dgm:pt modelId="{D10BA577-5AA4-4126-997D-D02146DC2C79}" type="sibTrans" cxnId="{C31E7F2D-D5C3-4DAF-A6BF-CBD35D1A2478}">
      <dgm:prSet/>
      <dgm:spPr/>
      <dgm:t>
        <a:bodyPr/>
        <a:lstStyle/>
        <a:p>
          <a:pPr rtl="1"/>
          <a:endParaRPr lang="ar-SA"/>
        </a:p>
      </dgm:t>
    </dgm:pt>
    <dgm:pt modelId="{FB7614C2-DF76-4B6F-9731-14A3ED107849}">
      <dgm:prSet phldrT="[نص]"/>
      <dgm:spPr/>
      <dgm:t>
        <a:bodyPr/>
        <a:lstStyle/>
        <a:p>
          <a:pPr rtl="1"/>
          <a:r>
            <a:rPr lang="ar-SA" dirty="0">
              <a:solidFill>
                <a:srgbClr val="B3FD2F"/>
              </a:solidFill>
            </a:rPr>
            <a:t>الدرس الثاني          </a:t>
          </a:r>
          <a:r>
            <a:rPr lang="ar-SA" dirty="0"/>
            <a:t>الطيور والثدييات</a:t>
          </a:r>
        </a:p>
      </dgm:t>
    </dgm:pt>
    <dgm:pt modelId="{84BBA4E7-66EB-47B2-9732-279ACE32F1D7}" type="parTrans" cxnId="{19FF50D8-0577-461C-BCFB-990EE14CEEB0}">
      <dgm:prSet/>
      <dgm:spPr/>
      <dgm:t>
        <a:bodyPr/>
        <a:lstStyle/>
        <a:p>
          <a:pPr rtl="1"/>
          <a:endParaRPr lang="ar-SA"/>
        </a:p>
      </dgm:t>
    </dgm:pt>
    <dgm:pt modelId="{8AF4E145-D17C-4F22-967F-616855C9A461}" type="sibTrans" cxnId="{19FF50D8-0577-461C-BCFB-990EE14CEEB0}">
      <dgm:prSet/>
      <dgm:spPr/>
      <dgm:t>
        <a:bodyPr/>
        <a:lstStyle/>
        <a:p>
          <a:pPr rtl="1"/>
          <a:endParaRPr lang="ar-SA"/>
        </a:p>
      </dgm:t>
    </dgm:pt>
    <dgm:pt modelId="{6506E013-48CE-4360-B271-1978D100CC4D}">
      <dgm:prSet phldrT="[نص]"/>
      <dgm:spPr/>
      <dgm:t>
        <a:bodyPr/>
        <a:lstStyle/>
        <a:p>
          <a:pPr rtl="1"/>
          <a:r>
            <a:rPr lang="ar-SA" dirty="0">
              <a:solidFill>
                <a:srgbClr val="B3FD2F"/>
              </a:solidFill>
            </a:rPr>
            <a:t>الدرس الأول   </a:t>
          </a:r>
        </a:p>
        <a:p>
          <a:pPr rtl="1"/>
          <a:r>
            <a:rPr lang="ar-SA" dirty="0"/>
            <a:t>     الحبليات ومجموعاتها</a:t>
          </a:r>
        </a:p>
      </dgm:t>
    </dgm:pt>
    <dgm:pt modelId="{63732469-1760-406B-AD94-0F6BE3D8A1F5}" type="parTrans" cxnId="{16A63760-6AED-4349-8104-276873248AD0}">
      <dgm:prSet/>
      <dgm:spPr/>
      <dgm:t>
        <a:bodyPr/>
        <a:lstStyle/>
        <a:p>
          <a:pPr rtl="1"/>
          <a:endParaRPr lang="ar-SA"/>
        </a:p>
      </dgm:t>
    </dgm:pt>
    <dgm:pt modelId="{E2F66ACE-0179-42CC-8D6E-6D49DC0D19F8}" type="sibTrans" cxnId="{16A63760-6AED-4349-8104-276873248AD0}">
      <dgm:prSet/>
      <dgm:spPr/>
      <dgm:t>
        <a:bodyPr/>
        <a:lstStyle/>
        <a:p>
          <a:pPr rtl="1"/>
          <a:endParaRPr lang="ar-SA"/>
        </a:p>
      </dgm:t>
    </dgm:pt>
    <dgm:pt modelId="{0A53FAE6-3AB0-475E-B4A4-04B81B6DBD46}" type="pres">
      <dgm:prSet presAssocID="{FB002E82-1F67-47D9-95BD-2A4305CBEFE4}" presName="hierChild1" presStyleCnt="0">
        <dgm:presLayoutVars>
          <dgm:orgChart val="1"/>
          <dgm:chPref val="1"/>
          <dgm:dir/>
          <dgm:animOne val="branch"/>
          <dgm:animLvl val="lvl"/>
          <dgm:resizeHandles/>
        </dgm:presLayoutVars>
      </dgm:prSet>
      <dgm:spPr/>
    </dgm:pt>
    <dgm:pt modelId="{73F0FA5F-F40A-4E4A-9D91-87C54F2683F8}" type="pres">
      <dgm:prSet presAssocID="{019B5290-57D3-4D45-A38E-1400C6C1D016}" presName="hierRoot1" presStyleCnt="0">
        <dgm:presLayoutVars>
          <dgm:hierBranch val="init"/>
        </dgm:presLayoutVars>
      </dgm:prSet>
      <dgm:spPr/>
    </dgm:pt>
    <dgm:pt modelId="{51CBC6B3-BD70-4462-9F86-D64FFEC21B96}" type="pres">
      <dgm:prSet presAssocID="{019B5290-57D3-4D45-A38E-1400C6C1D016}" presName="rootComposite1" presStyleCnt="0"/>
      <dgm:spPr/>
    </dgm:pt>
    <dgm:pt modelId="{37172EC2-1DF0-43C2-A2FE-2E2B1FC02A4A}" type="pres">
      <dgm:prSet presAssocID="{019B5290-57D3-4D45-A38E-1400C6C1D016}" presName="rootText1" presStyleLbl="node0" presStyleIdx="0" presStyleCnt="1">
        <dgm:presLayoutVars>
          <dgm:chPref val="3"/>
        </dgm:presLayoutVars>
      </dgm:prSet>
      <dgm:spPr/>
    </dgm:pt>
    <dgm:pt modelId="{D75E304E-D37D-4DB1-B099-E5FF9F707CFF}" type="pres">
      <dgm:prSet presAssocID="{019B5290-57D3-4D45-A38E-1400C6C1D016}" presName="rootConnector1" presStyleLbl="node1" presStyleIdx="0" presStyleCnt="0"/>
      <dgm:spPr/>
    </dgm:pt>
    <dgm:pt modelId="{2DDDCE95-8336-49C9-9ED9-00BEDDBCB596}" type="pres">
      <dgm:prSet presAssocID="{019B5290-57D3-4D45-A38E-1400C6C1D016}" presName="hierChild2" presStyleCnt="0"/>
      <dgm:spPr/>
    </dgm:pt>
    <dgm:pt modelId="{6F053B49-18BD-4496-B7BA-1ED879996AAF}" type="pres">
      <dgm:prSet presAssocID="{0B180E37-BE31-41FF-93A3-F206B5AD1FDC}" presName="Name37" presStyleLbl="parChTrans1D2" presStyleIdx="0" presStyleCnt="3"/>
      <dgm:spPr/>
    </dgm:pt>
    <dgm:pt modelId="{A9EA8293-D5D3-40A2-A723-88C88C236468}" type="pres">
      <dgm:prSet presAssocID="{814BB74F-7C69-4144-8CD1-153868ADC3B2}" presName="hierRoot2" presStyleCnt="0">
        <dgm:presLayoutVars>
          <dgm:hierBranch val="init"/>
        </dgm:presLayoutVars>
      </dgm:prSet>
      <dgm:spPr/>
    </dgm:pt>
    <dgm:pt modelId="{88C33FB2-EA72-432D-80C4-00D3AD2D0B94}" type="pres">
      <dgm:prSet presAssocID="{814BB74F-7C69-4144-8CD1-153868ADC3B2}" presName="rootComposite" presStyleCnt="0"/>
      <dgm:spPr/>
    </dgm:pt>
    <dgm:pt modelId="{BA3B2E74-FAE4-41A0-A582-7F510D0CC708}" type="pres">
      <dgm:prSet presAssocID="{814BB74F-7C69-4144-8CD1-153868ADC3B2}" presName="rootText" presStyleLbl="node2" presStyleIdx="0" presStyleCnt="3">
        <dgm:presLayoutVars>
          <dgm:chPref val="3"/>
        </dgm:presLayoutVars>
      </dgm:prSet>
      <dgm:spPr/>
    </dgm:pt>
    <dgm:pt modelId="{0F85944D-8CA0-48E0-8262-8D759D38C405}" type="pres">
      <dgm:prSet presAssocID="{814BB74F-7C69-4144-8CD1-153868ADC3B2}" presName="rootConnector" presStyleLbl="node2" presStyleIdx="0" presStyleCnt="3"/>
      <dgm:spPr/>
    </dgm:pt>
    <dgm:pt modelId="{3EF04FE8-98C7-4EC8-BC0B-3D20B4B3E23F}" type="pres">
      <dgm:prSet presAssocID="{814BB74F-7C69-4144-8CD1-153868ADC3B2}" presName="hierChild4" presStyleCnt="0"/>
      <dgm:spPr/>
    </dgm:pt>
    <dgm:pt modelId="{73FDD44A-A3F3-4A73-8895-19AA90211966}" type="pres">
      <dgm:prSet presAssocID="{63732469-1760-406B-AD94-0F6BE3D8A1F5}" presName="Name37" presStyleLbl="parChTrans1D3" presStyleIdx="0" presStyleCnt="6"/>
      <dgm:spPr/>
    </dgm:pt>
    <dgm:pt modelId="{10C8C660-864D-4F99-86BF-237A5F6B551F}" type="pres">
      <dgm:prSet presAssocID="{6506E013-48CE-4360-B271-1978D100CC4D}" presName="hierRoot2" presStyleCnt="0">
        <dgm:presLayoutVars>
          <dgm:hierBranch val="init"/>
        </dgm:presLayoutVars>
      </dgm:prSet>
      <dgm:spPr/>
    </dgm:pt>
    <dgm:pt modelId="{2C2C9C7E-EDB3-4E32-83D5-D4D0A01212B2}" type="pres">
      <dgm:prSet presAssocID="{6506E013-48CE-4360-B271-1978D100CC4D}" presName="rootComposite" presStyleCnt="0"/>
      <dgm:spPr/>
    </dgm:pt>
    <dgm:pt modelId="{59990EEF-A241-4435-AE04-4C1FC45A6AFF}" type="pres">
      <dgm:prSet presAssocID="{6506E013-48CE-4360-B271-1978D100CC4D}" presName="rootText" presStyleLbl="node3" presStyleIdx="0" presStyleCnt="6">
        <dgm:presLayoutVars>
          <dgm:chPref val="3"/>
        </dgm:presLayoutVars>
      </dgm:prSet>
      <dgm:spPr/>
    </dgm:pt>
    <dgm:pt modelId="{2BB8BBA0-D942-40EC-886B-E68981C181D3}" type="pres">
      <dgm:prSet presAssocID="{6506E013-48CE-4360-B271-1978D100CC4D}" presName="rootConnector" presStyleLbl="node3" presStyleIdx="0" presStyleCnt="6"/>
      <dgm:spPr/>
    </dgm:pt>
    <dgm:pt modelId="{353AC1B3-B506-4993-9074-CA28D9853271}" type="pres">
      <dgm:prSet presAssocID="{6506E013-48CE-4360-B271-1978D100CC4D}" presName="hierChild4" presStyleCnt="0"/>
      <dgm:spPr/>
    </dgm:pt>
    <dgm:pt modelId="{671103A3-BA4D-46A6-A7A1-43C1718D80C8}" type="pres">
      <dgm:prSet presAssocID="{6506E013-48CE-4360-B271-1978D100CC4D}" presName="hierChild5" presStyleCnt="0"/>
      <dgm:spPr/>
    </dgm:pt>
    <dgm:pt modelId="{E1B9AAF0-4E99-4055-82F4-53015FDFF14D}" type="pres">
      <dgm:prSet presAssocID="{84BBA4E7-66EB-47B2-9732-279ACE32F1D7}" presName="Name37" presStyleLbl="parChTrans1D3" presStyleIdx="1" presStyleCnt="6"/>
      <dgm:spPr/>
    </dgm:pt>
    <dgm:pt modelId="{4E8D0861-5FA7-4FEB-89BB-6BBCD1D6E1B4}" type="pres">
      <dgm:prSet presAssocID="{FB7614C2-DF76-4B6F-9731-14A3ED107849}" presName="hierRoot2" presStyleCnt="0">
        <dgm:presLayoutVars>
          <dgm:hierBranch val="init"/>
        </dgm:presLayoutVars>
      </dgm:prSet>
      <dgm:spPr/>
    </dgm:pt>
    <dgm:pt modelId="{DA0D6C4E-7082-4EEA-A9E9-7C9785B0B7C2}" type="pres">
      <dgm:prSet presAssocID="{FB7614C2-DF76-4B6F-9731-14A3ED107849}" presName="rootComposite" presStyleCnt="0"/>
      <dgm:spPr/>
    </dgm:pt>
    <dgm:pt modelId="{352B1BD0-C87D-448E-A7C9-2C4DDF9C624B}" type="pres">
      <dgm:prSet presAssocID="{FB7614C2-DF76-4B6F-9731-14A3ED107849}" presName="rootText" presStyleLbl="node3" presStyleIdx="1" presStyleCnt="6">
        <dgm:presLayoutVars>
          <dgm:chPref val="3"/>
        </dgm:presLayoutVars>
      </dgm:prSet>
      <dgm:spPr/>
    </dgm:pt>
    <dgm:pt modelId="{DA991341-BAB8-4193-9FB1-ED206C6AD8D4}" type="pres">
      <dgm:prSet presAssocID="{FB7614C2-DF76-4B6F-9731-14A3ED107849}" presName="rootConnector" presStyleLbl="node3" presStyleIdx="1" presStyleCnt="6"/>
      <dgm:spPr/>
    </dgm:pt>
    <dgm:pt modelId="{698CA4BF-6700-4F85-9704-099065BF176E}" type="pres">
      <dgm:prSet presAssocID="{FB7614C2-DF76-4B6F-9731-14A3ED107849}" presName="hierChild4" presStyleCnt="0"/>
      <dgm:spPr/>
    </dgm:pt>
    <dgm:pt modelId="{7F4680EB-00FF-4F3D-B9CE-F4E3006AEF64}" type="pres">
      <dgm:prSet presAssocID="{FB7614C2-DF76-4B6F-9731-14A3ED107849}" presName="hierChild5" presStyleCnt="0"/>
      <dgm:spPr/>
    </dgm:pt>
    <dgm:pt modelId="{A317C093-D90A-4A5A-BA99-92284548E6FF}" type="pres">
      <dgm:prSet presAssocID="{814BB74F-7C69-4144-8CD1-153868ADC3B2}" presName="hierChild5" presStyleCnt="0"/>
      <dgm:spPr/>
    </dgm:pt>
    <dgm:pt modelId="{4509AD83-B6D8-4BFC-B5FD-24F59E0EE0F3}" type="pres">
      <dgm:prSet presAssocID="{D3A22CDB-0474-442C-B5E1-90782C0F6015}" presName="Name37" presStyleLbl="parChTrans1D2" presStyleIdx="1" presStyleCnt="3"/>
      <dgm:spPr/>
    </dgm:pt>
    <dgm:pt modelId="{E6987E95-6C52-4874-920E-9986F36A78B8}" type="pres">
      <dgm:prSet presAssocID="{8EB4162A-DA13-4BBA-8926-B313566CEFE6}" presName="hierRoot2" presStyleCnt="0">
        <dgm:presLayoutVars>
          <dgm:hierBranch val="init"/>
        </dgm:presLayoutVars>
      </dgm:prSet>
      <dgm:spPr/>
    </dgm:pt>
    <dgm:pt modelId="{D14892F5-9539-46DE-B78D-F99422FAAC34}" type="pres">
      <dgm:prSet presAssocID="{8EB4162A-DA13-4BBA-8926-B313566CEFE6}" presName="rootComposite" presStyleCnt="0"/>
      <dgm:spPr/>
    </dgm:pt>
    <dgm:pt modelId="{3ACCFA50-7CAA-41D0-8913-860DE434FE96}" type="pres">
      <dgm:prSet presAssocID="{8EB4162A-DA13-4BBA-8926-B313566CEFE6}" presName="rootText" presStyleLbl="node2" presStyleIdx="1" presStyleCnt="3">
        <dgm:presLayoutVars>
          <dgm:chPref val="3"/>
        </dgm:presLayoutVars>
      </dgm:prSet>
      <dgm:spPr/>
    </dgm:pt>
    <dgm:pt modelId="{83B493CB-D4FC-47BA-9278-F5421FB6277C}" type="pres">
      <dgm:prSet presAssocID="{8EB4162A-DA13-4BBA-8926-B313566CEFE6}" presName="rootConnector" presStyleLbl="node2" presStyleIdx="1" presStyleCnt="3"/>
      <dgm:spPr/>
    </dgm:pt>
    <dgm:pt modelId="{A33AFC74-3AB3-4637-BF29-43EF02ED1EF9}" type="pres">
      <dgm:prSet presAssocID="{8EB4162A-DA13-4BBA-8926-B313566CEFE6}" presName="hierChild4" presStyleCnt="0"/>
      <dgm:spPr/>
    </dgm:pt>
    <dgm:pt modelId="{6915E501-0235-4F25-8393-F0544E945A6D}" type="pres">
      <dgm:prSet presAssocID="{92F545D7-33A2-40E4-8FD9-8CA722A11765}" presName="Name37" presStyleLbl="parChTrans1D3" presStyleIdx="2" presStyleCnt="6"/>
      <dgm:spPr/>
    </dgm:pt>
    <dgm:pt modelId="{9081CE74-9992-4230-A5C5-C06A86A2E9C4}" type="pres">
      <dgm:prSet presAssocID="{F8E0D257-41D1-49CC-88FE-EAF94D845540}" presName="hierRoot2" presStyleCnt="0">
        <dgm:presLayoutVars>
          <dgm:hierBranch val="init"/>
        </dgm:presLayoutVars>
      </dgm:prSet>
      <dgm:spPr/>
    </dgm:pt>
    <dgm:pt modelId="{FBCC7F01-2B70-4559-8BDE-EFEECF113FF9}" type="pres">
      <dgm:prSet presAssocID="{F8E0D257-41D1-49CC-88FE-EAF94D845540}" presName="rootComposite" presStyleCnt="0"/>
      <dgm:spPr/>
    </dgm:pt>
    <dgm:pt modelId="{9B3248EC-008E-414C-A4A0-373404F94F1D}" type="pres">
      <dgm:prSet presAssocID="{F8E0D257-41D1-49CC-88FE-EAF94D845540}" presName="rootText" presStyleLbl="node3" presStyleIdx="2" presStyleCnt="6">
        <dgm:presLayoutVars>
          <dgm:chPref val="3"/>
        </dgm:presLayoutVars>
      </dgm:prSet>
      <dgm:spPr/>
    </dgm:pt>
    <dgm:pt modelId="{C5B4CBFC-98F3-46A8-9FB7-DF2800A8509A}" type="pres">
      <dgm:prSet presAssocID="{F8E0D257-41D1-49CC-88FE-EAF94D845540}" presName="rootConnector" presStyleLbl="node3" presStyleIdx="2" presStyleCnt="6"/>
      <dgm:spPr/>
    </dgm:pt>
    <dgm:pt modelId="{2124B45F-2239-4B22-B63C-97464E125B36}" type="pres">
      <dgm:prSet presAssocID="{F8E0D257-41D1-49CC-88FE-EAF94D845540}" presName="hierChild4" presStyleCnt="0"/>
      <dgm:spPr/>
    </dgm:pt>
    <dgm:pt modelId="{777DDA2D-A3CA-48D1-9415-C4E6A2282C2D}" type="pres">
      <dgm:prSet presAssocID="{F8E0D257-41D1-49CC-88FE-EAF94D845540}" presName="hierChild5" presStyleCnt="0"/>
      <dgm:spPr/>
    </dgm:pt>
    <dgm:pt modelId="{14C7E624-E6F6-4BC0-818F-91BF34857315}" type="pres">
      <dgm:prSet presAssocID="{343A31FC-5CD8-44CF-9BEA-40C8E8A3D056}" presName="Name37" presStyleLbl="parChTrans1D3" presStyleIdx="3" presStyleCnt="6"/>
      <dgm:spPr/>
    </dgm:pt>
    <dgm:pt modelId="{D5E27271-3AC7-41F5-8322-E3AFB7675932}" type="pres">
      <dgm:prSet presAssocID="{C8A26361-7303-4112-AAA6-90119E8D3EC9}" presName="hierRoot2" presStyleCnt="0">
        <dgm:presLayoutVars>
          <dgm:hierBranch val="init"/>
        </dgm:presLayoutVars>
      </dgm:prSet>
      <dgm:spPr/>
    </dgm:pt>
    <dgm:pt modelId="{1DD709E1-67F4-47F0-9A67-5B0A5FE1DEFE}" type="pres">
      <dgm:prSet presAssocID="{C8A26361-7303-4112-AAA6-90119E8D3EC9}" presName="rootComposite" presStyleCnt="0"/>
      <dgm:spPr/>
    </dgm:pt>
    <dgm:pt modelId="{0671F9E9-3CB5-4981-9293-BC29F8217E3F}" type="pres">
      <dgm:prSet presAssocID="{C8A26361-7303-4112-AAA6-90119E8D3EC9}" presName="rootText" presStyleLbl="node3" presStyleIdx="3" presStyleCnt="6">
        <dgm:presLayoutVars>
          <dgm:chPref val="3"/>
        </dgm:presLayoutVars>
      </dgm:prSet>
      <dgm:spPr/>
    </dgm:pt>
    <dgm:pt modelId="{8228887F-E7E7-4427-A99E-4F4D2F5578E0}" type="pres">
      <dgm:prSet presAssocID="{C8A26361-7303-4112-AAA6-90119E8D3EC9}" presName="rootConnector" presStyleLbl="node3" presStyleIdx="3" presStyleCnt="6"/>
      <dgm:spPr/>
    </dgm:pt>
    <dgm:pt modelId="{80F8FBBE-6E04-4B3C-88D9-08B7467F76C4}" type="pres">
      <dgm:prSet presAssocID="{C8A26361-7303-4112-AAA6-90119E8D3EC9}" presName="hierChild4" presStyleCnt="0"/>
      <dgm:spPr/>
    </dgm:pt>
    <dgm:pt modelId="{8F9020E2-2055-476D-A42C-90FF002A7B6A}" type="pres">
      <dgm:prSet presAssocID="{C8A26361-7303-4112-AAA6-90119E8D3EC9}" presName="hierChild5" presStyleCnt="0"/>
      <dgm:spPr/>
    </dgm:pt>
    <dgm:pt modelId="{E1799D9D-CB96-4E1D-88F4-2F70A5A5BAB9}" type="pres">
      <dgm:prSet presAssocID="{8EB4162A-DA13-4BBA-8926-B313566CEFE6}" presName="hierChild5" presStyleCnt="0"/>
      <dgm:spPr/>
    </dgm:pt>
    <dgm:pt modelId="{4C6D967F-BEBF-4D69-9259-7F19C4CB7E2A}" type="pres">
      <dgm:prSet presAssocID="{60CF62F1-8906-46BF-AA75-9EED560EB2A0}" presName="Name37" presStyleLbl="parChTrans1D2" presStyleIdx="2" presStyleCnt="3"/>
      <dgm:spPr/>
    </dgm:pt>
    <dgm:pt modelId="{FB847A3F-9521-4192-A6B7-412AF67B53DC}" type="pres">
      <dgm:prSet presAssocID="{7EC3701C-8B90-4E74-8CD2-390212B9C340}" presName="hierRoot2" presStyleCnt="0">
        <dgm:presLayoutVars>
          <dgm:hierBranch val="init"/>
        </dgm:presLayoutVars>
      </dgm:prSet>
      <dgm:spPr/>
    </dgm:pt>
    <dgm:pt modelId="{2A7AC339-130F-4E3B-AB28-CC785563DFF6}" type="pres">
      <dgm:prSet presAssocID="{7EC3701C-8B90-4E74-8CD2-390212B9C340}" presName="rootComposite" presStyleCnt="0"/>
      <dgm:spPr/>
    </dgm:pt>
    <dgm:pt modelId="{F7BD6E9A-E354-4900-B4B8-5F789F2EE7F8}" type="pres">
      <dgm:prSet presAssocID="{7EC3701C-8B90-4E74-8CD2-390212B9C340}" presName="rootText" presStyleLbl="node2" presStyleIdx="2" presStyleCnt="3">
        <dgm:presLayoutVars>
          <dgm:chPref val="3"/>
        </dgm:presLayoutVars>
      </dgm:prSet>
      <dgm:spPr/>
    </dgm:pt>
    <dgm:pt modelId="{ACA5EBD1-2565-4FF9-82FD-18C64B9B7E88}" type="pres">
      <dgm:prSet presAssocID="{7EC3701C-8B90-4E74-8CD2-390212B9C340}" presName="rootConnector" presStyleLbl="node2" presStyleIdx="2" presStyleCnt="3"/>
      <dgm:spPr/>
    </dgm:pt>
    <dgm:pt modelId="{57E81260-DFC3-4DE6-8221-4DD1425F874C}" type="pres">
      <dgm:prSet presAssocID="{7EC3701C-8B90-4E74-8CD2-390212B9C340}" presName="hierChild4" presStyleCnt="0"/>
      <dgm:spPr/>
    </dgm:pt>
    <dgm:pt modelId="{8F41D81E-1A54-4BC2-936A-9F40857DB8C5}" type="pres">
      <dgm:prSet presAssocID="{6654F154-61BD-4E0E-B228-50C584407B13}" presName="Name37" presStyleLbl="parChTrans1D3" presStyleIdx="4" presStyleCnt="6"/>
      <dgm:spPr/>
    </dgm:pt>
    <dgm:pt modelId="{864D2908-CAD9-4244-B1F1-AC6B832FBC82}" type="pres">
      <dgm:prSet presAssocID="{DC1335EA-B0E3-4A57-B822-1F18C9218E39}" presName="hierRoot2" presStyleCnt="0">
        <dgm:presLayoutVars>
          <dgm:hierBranch val="init"/>
        </dgm:presLayoutVars>
      </dgm:prSet>
      <dgm:spPr/>
    </dgm:pt>
    <dgm:pt modelId="{8325F892-6F39-4A34-91CB-B222641D5A00}" type="pres">
      <dgm:prSet presAssocID="{DC1335EA-B0E3-4A57-B822-1F18C9218E39}" presName="rootComposite" presStyleCnt="0"/>
      <dgm:spPr/>
    </dgm:pt>
    <dgm:pt modelId="{224D68E1-2167-4A09-B8CC-D1D4B6E670F7}" type="pres">
      <dgm:prSet presAssocID="{DC1335EA-B0E3-4A57-B822-1F18C9218E39}" presName="rootText" presStyleLbl="node3" presStyleIdx="4" presStyleCnt="6">
        <dgm:presLayoutVars>
          <dgm:chPref val="3"/>
        </dgm:presLayoutVars>
      </dgm:prSet>
      <dgm:spPr/>
    </dgm:pt>
    <dgm:pt modelId="{3DFF666F-C493-4227-AC3B-92C8A5B22138}" type="pres">
      <dgm:prSet presAssocID="{DC1335EA-B0E3-4A57-B822-1F18C9218E39}" presName="rootConnector" presStyleLbl="node3" presStyleIdx="4" presStyleCnt="6"/>
      <dgm:spPr/>
    </dgm:pt>
    <dgm:pt modelId="{52EC421B-7AD4-40BA-9098-B3B5606D644B}" type="pres">
      <dgm:prSet presAssocID="{DC1335EA-B0E3-4A57-B822-1F18C9218E39}" presName="hierChild4" presStyleCnt="0"/>
      <dgm:spPr/>
    </dgm:pt>
    <dgm:pt modelId="{4F5EA49D-7054-4024-9837-F1ABAF433DAD}" type="pres">
      <dgm:prSet presAssocID="{DC1335EA-B0E3-4A57-B822-1F18C9218E39}" presName="hierChild5" presStyleCnt="0"/>
      <dgm:spPr/>
    </dgm:pt>
    <dgm:pt modelId="{2B49C2A6-91B5-4C8A-A578-C002BD30A916}" type="pres">
      <dgm:prSet presAssocID="{548EF43E-DE5C-4B39-82A4-8D823D2C4F81}" presName="Name37" presStyleLbl="parChTrans1D3" presStyleIdx="5" presStyleCnt="6"/>
      <dgm:spPr/>
    </dgm:pt>
    <dgm:pt modelId="{41A352C5-9686-4D51-AD88-2CCC0375642C}" type="pres">
      <dgm:prSet presAssocID="{A43B4254-DAAF-4547-B0DB-7D572B869DD2}" presName="hierRoot2" presStyleCnt="0">
        <dgm:presLayoutVars>
          <dgm:hierBranch val="init"/>
        </dgm:presLayoutVars>
      </dgm:prSet>
      <dgm:spPr/>
    </dgm:pt>
    <dgm:pt modelId="{A4A718BF-2D86-4651-88D0-2317A5928CFF}" type="pres">
      <dgm:prSet presAssocID="{A43B4254-DAAF-4547-B0DB-7D572B869DD2}" presName="rootComposite" presStyleCnt="0"/>
      <dgm:spPr/>
    </dgm:pt>
    <dgm:pt modelId="{379608CA-35BA-4BFF-AC10-1F303D24845C}" type="pres">
      <dgm:prSet presAssocID="{A43B4254-DAAF-4547-B0DB-7D572B869DD2}" presName="rootText" presStyleLbl="node3" presStyleIdx="5" presStyleCnt="6">
        <dgm:presLayoutVars>
          <dgm:chPref val="3"/>
        </dgm:presLayoutVars>
      </dgm:prSet>
      <dgm:spPr/>
    </dgm:pt>
    <dgm:pt modelId="{5C3ACA0C-A86C-4BE8-8743-5E4A91877046}" type="pres">
      <dgm:prSet presAssocID="{A43B4254-DAAF-4547-B0DB-7D572B869DD2}" presName="rootConnector" presStyleLbl="node3" presStyleIdx="5" presStyleCnt="6"/>
      <dgm:spPr/>
    </dgm:pt>
    <dgm:pt modelId="{49885920-ABF1-4B27-8A8F-B7D834568ED4}" type="pres">
      <dgm:prSet presAssocID="{A43B4254-DAAF-4547-B0DB-7D572B869DD2}" presName="hierChild4" presStyleCnt="0"/>
      <dgm:spPr/>
    </dgm:pt>
    <dgm:pt modelId="{F804C388-7247-41DB-AAD6-A9431CDCC0AB}" type="pres">
      <dgm:prSet presAssocID="{A43B4254-DAAF-4547-B0DB-7D572B869DD2}" presName="hierChild5" presStyleCnt="0"/>
      <dgm:spPr/>
    </dgm:pt>
    <dgm:pt modelId="{F2F442BC-66DF-4E38-A6EF-0E596E39554C}" type="pres">
      <dgm:prSet presAssocID="{7EC3701C-8B90-4E74-8CD2-390212B9C340}" presName="hierChild5" presStyleCnt="0"/>
      <dgm:spPr/>
    </dgm:pt>
    <dgm:pt modelId="{3CD202ED-4550-4339-AEA8-4680A7031C8C}" type="pres">
      <dgm:prSet presAssocID="{019B5290-57D3-4D45-A38E-1400C6C1D016}" presName="hierChild3" presStyleCnt="0"/>
      <dgm:spPr/>
    </dgm:pt>
  </dgm:ptLst>
  <dgm:cxnLst>
    <dgm:cxn modelId="{C990F40A-4686-4C5B-BBFF-7E46E65B9B02}" type="presOf" srcId="{6654F154-61BD-4E0E-B228-50C584407B13}" destId="{8F41D81E-1A54-4BC2-936A-9F40857DB8C5}" srcOrd="0" destOrd="0" presId="urn:microsoft.com/office/officeart/2005/8/layout/orgChart1"/>
    <dgm:cxn modelId="{066C0511-E78E-48A5-84D8-7A92327E9462}" srcId="{7EC3701C-8B90-4E74-8CD2-390212B9C340}" destId="{A43B4254-DAAF-4547-B0DB-7D572B869DD2}" srcOrd="1" destOrd="0" parTransId="{548EF43E-DE5C-4B39-82A4-8D823D2C4F81}" sibTransId="{4B99F253-6BCC-419B-A787-3AD21EC2ABC3}"/>
    <dgm:cxn modelId="{23787D12-3151-4ABB-BB13-3BCE31FED7B5}" type="presOf" srcId="{814BB74F-7C69-4144-8CD1-153868ADC3B2}" destId="{BA3B2E74-FAE4-41A0-A582-7F510D0CC708}" srcOrd="0" destOrd="0" presId="urn:microsoft.com/office/officeart/2005/8/layout/orgChart1"/>
    <dgm:cxn modelId="{9F4F2122-899B-48BF-BDD8-844560538E18}" type="presOf" srcId="{A43B4254-DAAF-4547-B0DB-7D572B869DD2}" destId="{379608CA-35BA-4BFF-AC10-1F303D24845C}" srcOrd="0" destOrd="0" presId="urn:microsoft.com/office/officeart/2005/8/layout/orgChart1"/>
    <dgm:cxn modelId="{C31E7F2D-D5C3-4DAF-A6BF-CBD35D1A2478}" srcId="{019B5290-57D3-4D45-A38E-1400C6C1D016}" destId="{814BB74F-7C69-4144-8CD1-153868ADC3B2}" srcOrd="0" destOrd="0" parTransId="{0B180E37-BE31-41FF-93A3-F206B5AD1FDC}" sibTransId="{D10BA577-5AA4-4126-997D-D02146DC2C79}"/>
    <dgm:cxn modelId="{2DDD3531-85A5-4527-9B37-A4E83AE4BE61}" type="presOf" srcId="{7EC3701C-8B90-4E74-8CD2-390212B9C340}" destId="{ACA5EBD1-2565-4FF9-82FD-18C64B9B7E88}" srcOrd="1" destOrd="0" presId="urn:microsoft.com/office/officeart/2005/8/layout/orgChart1"/>
    <dgm:cxn modelId="{60A02036-7213-46D3-8C19-66A5A0C68545}" type="presOf" srcId="{D3A22CDB-0474-442C-B5E1-90782C0F6015}" destId="{4509AD83-B6D8-4BFC-B5FD-24F59E0EE0F3}" srcOrd="0" destOrd="0" presId="urn:microsoft.com/office/officeart/2005/8/layout/orgChart1"/>
    <dgm:cxn modelId="{33146939-8FC9-498E-AFAF-3BFD93EDBD82}" type="presOf" srcId="{DC1335EA-B0E3-4A57-B822-1F18C9218E39}" destId="{3DFF666F-C493-4227-AC3B-92C8A5B22138}" srcOrd="1" destOrd="0" presId="urn:microsoft.com/office/officeart/2005/8/layout/orgChart1"/>
    <dgm:cxn modelId="{45A6403B-D15F-424A-BAEE-22772BCEB133}" type="presOf" srcId="{C8A26361-7303-4112-AAA6-90119E8D3EC9}" destId="{0671F9E9-3CB5-4981-9293-BC29F8217E3F}" srcOrd="0" destOrd="0" presId="urn:microsoft.com/office/officeart/2005/8/layout/orgChart1"/>
    <dgm:cxn modelId="{49565F3B-D8BC-451E-8CDC-4F413623AEED}" type="presOf" srcId="{92F545D7-33A2-40E4-8FD9-8CA722A11765}" destId="{6915E501-0235-4F25-8393-F0544E945A6D}" srcOrd="0" destOrd="0" presId="urn:microsoft.com/office/officeart/2005/8/layout/orgChart1"/>
    <dgm:cxn modelId="{2C553F3E-F21B-4905-B4C8-49D0692F0E94}" type="presOf" srcId="{F8E0D257-41D1-49CC-88FE-EAF94D845540}" destId="{9B3248EC-008E-414C-A4A0-373404F94F1D}" srcOrd="0" destOrd="0" presId="urn:microsoft.com/office/officeart/2005/8/layout/orgChart1"/>
    <dgm:cxn modelId="{4C6C8842-8666-452A-B62D-1AEACB3021A7}" type="presOf" srcId="{6506E013-48CE-4360-B271-1978D100CC4D}" destId="{2BB8BBA0-D942-40EC-886B-E68981C181D3}" srcOrd="1" destOrd="0" presId="urn:microsoft.com/office/officeart/2005/8/layout/orgChart1"/>
    <dgm:cxn modelId="{3DEEE847-AB54-4576-B952-B62C19501F6A}" type="presOf" srcId="{F8E0D257-41D1-49CC-88FE-EAF94D845540}" destId="{C5B4CBFC-98F3-46A8-9FB7-DF2800A8509A}" srcOrd="1" destOrd="0" presId="urn:microsoft.com/office/officeart/2005/8/layout/orgChart1"/>
    <dgm:cxn modelId="{17281B4E-6E58-475C-B5E3-C79F4F05B565}" type="presOf" srcId="{8EB4162A-DA13-4BBA-8926-B313566CEFE6}" destId="{3ACCFA50-7CAA-41D0-8913-860DE434FE96}" srcOrd="0" destOrd="0" presId="urn:microsoft.com/office/officeart/2005/8/layout/orgChart1"/>
    <dgm:cxn modelId="{6E61B352-253F-4386-BD74-C017B0DD230F}" srcId="{7EC3701C-8B90-4E74-8CD2-390212B9C340}" destId="{DC1335EA-B0E3-4A57-B822-1F18C9218E39}" srcOrd="0" destOrd="0" parTransId="{6654F154-61BD-4E0E-B228-50C584407B13}" sibTransId="{66F1DDCB-4398-4282-B543-BD42403C3EB6}"/>
    <dgm:cxn modelId="{A2953D53-EF3B-402A-B05C-616178981335}" type="presOf" srcId="{DC1335EA-B0E3-4A57-B822-1F18C9218E39}" destId="{224D68E1-2167-4A09-B8CC-D1D4B6E670F7}" srcOrd="0" destOrd="0" presId="urn:microsoft.com/office/officeart/2005/8/layout/orgChart1"/>
    <dgm:cxn modelId="{16A63760-6AED-4349-8104-276873248AD0}" srcId="{814BB74F-7C69-4144-8CD1-153868ADC3B2}" destId="{6506E013-48CE-4360-B271-1978D100CC4D}" srcOrd="0" destOrd="0" parTransId="{63732469-1760-406B-AD94-0F6BE3D8A1F5}" sibTransId="{E2F66ACE-0179-42CC-8D6E-6D49DC0D19F8}"/>
    <dgm:cxn modelId="{85D46D73-76EF-481C-AAD2-484300E0826A}" type="presOf" srcId="{8EB4162A-DA13-4BBA-8926-B313566CEFE6}" destId="{83B493CB-D4FC-47BA-9278-F5421FB6277C}" srcOrd="1" destOrd="0" presId="urn:microsoft.com/office/officeart/2005/8/layout/orgChart1"/>
    <dgm:cxn modelId="{98A7D081-CD31-419B-83E5-73950892DAEB}" srcId="{8EB4162A-DA13-4BBA-8926-B313566CEFE6}" destId="{C8A26361-7303-4112-AAA6-90119E8D3EC9}" srcOrd="1" destOrd="0" parTransId="{343A31FC-5CD8-44CF-9BEA-40C8E8A3D056}" sibTransId="{5BC144EA-0E19-4E91-B586-1F9AEB108AEE}"/>
    <dgm:cxn modelId="{4498C288-F7A3-4CF8-833B-7E79D2E2A83F}" type="presOf" srcId="{84BBA4E7-66EB-47B2-9732-279ACE32F1D7}" destId="{E1B9AAF0-4E99-4055-82F4-53015FDFF14D}" srcOrd="0" destOrd="0" presId="urn:microsoft.com/office/officeart/2005/8/layout/orgChart1"/>
    <dgm:cxn modelId="{B35B6D8E-CDB1-455A-8206-48327629E833}" srcId="{019B5290-57D3-4D45-A38E-1400C6C1D016}" destId="{7EC3701C-8B90-4E74-8CD2-390212B9C340}" srcOrd="2" destOrd="0" parTransId="{60CF62F1-8906-46BF-AA75-9EED560EB2A0}" sibTransId="{80475BD2-E40A-4352-81F0-DF3232394273}"/>
    <dgm:cxn modelId="{7D056F98-1F1A-46E1-942D-3EA886CBF0A4}" type="presOf" srcId="{FB7614C2-DF76-4B6F-9731-14A3ED107849}" destId="{DA991341-BAB8-4193-9FB1-ED206C6AD8D4}" srcOrd="1" destOrd="0" presId="urn:microsoft.com/office/officeart/2005/8/layout/orgChart1"/>
    <dgm:cxn modelId="{57EE839A-869D-43EB-9FCD-271AC78E81A6}" type="presOf" srcId="{A43B4254-DAAF-4547-B0DB-7D572B869DD2}" destId="{5C3ACA0C-A86C-4BE8-8743-5E4A91877046}" srcOrd="1" destOrd="0" presId="urn:microsoft.com/office/officeart/2005/8/layout/orgChart1"/>
    <dgm:cxn modelId="{0486ED9A-DFF3-4E9D-AB28-3A652D1CF5E5}" type="presOf" srcId="{343A31FC-5CD8-44CF-9BEA-40C8E8A3D056}" destId="{14C7E624-E6F6-4BC0-818F-91BF34857315}" srcOrd="0" destOrd="0" presId="urn:microsoft.com/office/officeart/2005/8/layout/orgChart1"/>
    <dgm:cxn modelId="{B69DF1A0-6F55-46EB-A6AF-57B504291220}" srcId="{019B5290-57D3-4D45-A38E-1400C6C1D016}" destId="{8EB4162A-DA13-4BBA-8926-B313566CEFE6}" srcOrd="1" destOrd="0" parTransId="{D3A22CDB-0474-442C-B5E1-90782C0F6015}" sibTransId="{2779A510-99F2-4DC0-A5F3-B78E801BE869}"/>
    <dgm:cxn modelId="{43505EA1-00D3-43D4-9DF1-49F4D95BA7E1}" type="presOf" srcId="{019B5290-57D3-4D45-A38E-1400C6C1D016}" destId="{37172EC2-1DF0-43C2-A2FE-2E2B1FC02A4A}" srcOrd="0" destOrd="0" presId="urn:microsoft.com/office/officeart/2005/8/layout/orgChart1"/>
    <dgm:cxn modelId="{D20BBEAB-14B4-43F6-AA1A-57D8DCA3BD41}" type="presOf" srcId="{019B5290-57D3-4D45-A38E-1400C6C1D016}" destId="{D75E304E-D37D-4DB1-B099-E5FF9F707CFF}" srcOrd="1" destOrd="0" presId="urn:microsoft.com/office/officeart/2005/8/layout/orgChart1"/>
    <dgm:cxn modelId="{604957AC-0C27-42F8-A35E-6D437689F8E6}" type="presOf" srcId="{60CF62F1-8906-46BF-AA75-9EED560EB2A0}" destId="{4C6D967F-BEBF-4D69-9259-7F19C4CB7E2A}" srcOrd="0" destOrd="0" presId="urn:microsoft.com/office/officeart/2005/8/layout/orgChart1"/>
    <dgm:cxn modelId="{76BD5FC7-BBC8-4E04-9D9E-073492051DDA}" type="presOf" srcId="{FB7614C2-DF76-4B6F-9731-14A3ED107849}" destId="{352B1BD0-C87D-448E-A7C9-2C4DDF9C624B}" srcOrd="0" destOrd="0" presId="urn:microsoft.com/office/officeart/2005/8/layout/orgChart1"/>
    <dgm:cxn modelId="{75520CD3-3CD8-4662-B024-7EDA59F7AD6D}" type="presOf" srcId="{0B180E37-BE31-41FF-93A3-F206B5AD1FDC}" destId="{6F053B49-18BD-4496-B7BA-1ED879996AAF}" srcOrd="0" destOrd="0" presId="urn:microsoft.com/office/officeart/2005/8/layout/orgChart1"/>
    <dgm:cxn modelId="{99E945D6-FF97-4143-8D49-3DE2B182652F}" type="presOf" srcId="{814BB74F-7C69-4144-8CD1-153868ADC3B2}" destId="{0F85944D-8CA0-48E0-8262-8D759D38C405}" srcOrd="1" destOrd="0" presId="urn:microsoft.com/office/officeart/2005/8/layout/orgChart1"/>
    <dgm:cxn modelId="{AFD169D6-3FCF-47C5-B96A-5EBFB47F595C}" type="presOf" srcId="{548EF43E-DE5C-4B39-82A4-8D823D2C4F81}" destId="{2B49C2A6-91B5-4C8A-A578-C002BD30A916}" srcOrd="0" destOrd="0" presId="urn:microsoft.com/office/officeart/2005/8/layout/orgChart1"/>
    <dgm:cxn modelId="{19FF50D8-0577-461C-BCFB-990EE14CEEB0}" srcId="{814BB74F-7C69-4144-8CD1-153868ADC3B2}" destId="{FB7614C2-DF76-4B6F-9731-14A3ED107849}" srcOrd="1" destOrd="0" parTransId="{84BBA4E7-66EB-47B2-9732-279ACE32F1D7}" sibTransId="{8AF4E145-D17C-4F22-967F-616855C9A461}"/>
    <dgm:cxn modelId="{2053FBDA-EB7A-4E7B-B6F5-2522EC344FBE}" type="presOf" srcId="{6506E013-48CE-4360-B271-1978D100CC4D}" destId="{59990EEF-A241-4435-AE04-4C1FC45A6AFF}" srcOrd="0" destOrd="0" presId="urn:microsoft.com/office/officeart/2005/8/layout/orgChart1"/>
    <dgm:cxn modelId="{3996B7E0-70DF-414F-BCAE-9EC362FFE024}" srcId="{FB002E82-1F67-47D9-95BD-2A4305CBEFE4}" destId="{019B5290-57D3-4D45-A38E-1400C6C1D016}" srcOrd="0" destOrd="0" parTransId="{97066CAF-424D-48B4-96C9-3085A7A61201}" sibTransId="{5794ACB4-6F36-45C6-809A-9E96D7E4BDAA}"/>
    <dgm:cxn modelId="{2D3F0AE2-360B-4366-AFD3-B0EA03C70A48}" type="presOf" srcId="{C8A26361-7303-4112-AAA6-90119E8D3EC9}" destId="{8228887F-E7E7-4427-A99E-4F4D2F5578E0}" srcOrd="1" destOrd="0" presId="urn:microsoft.com/office/officeart/2005/8/layout/orgChart1"/>
    <dgm:cxn modelId="{E3EC23E4-0231-4A70-8684-9143D3006A39}" srcId="{8EB4162A-DA13-4BBA-8926-B313566CEFE6}" destId="{F8E0D257-41D1-49CC-88FE-EAF94D845540}" srcOrd="0" destOrd="0" parTransId="{92F545D7-33A2-40E4-8FD9-8CA722A11765}" sibTransId="{1AB34E59-D3EF-473F-8A06-3927A0B41D8E}"/>
    <dgm:cxn modelId="{DC48D6EA-003F-435E-A571-E6608E85BD68}" type="presOf" srcId="{7EC3701C-8B90-4E74-8CD2-390212B9C340}" destId="{F7BD6E9A-E354-4900-B4B8-5F789F2EE7F8}" srcOrd="0" destOrd="0" presId="urn:microsoft.com/office/officeart/2005/8/layout/orgChart1"/>
    <dgm:cxn modelId="{8108F3F6-8D21-4B3E-9764-11BFA4F78C54}" type="presOf" srcId="{63732469-1760-406B-AD94-0F6BE3D8A1F5}" destId="{73FDD44A-A3F3-4A73-8895-19AA90211966}" srcOrd="0" destOrd="0" presId="urn:microsoft.com/office/officeart/2005/8/layout/orgChart1"/>
    <dgm:cxn modelId="{D3C93EFD-39C8-4EF7-9660-B4EF14EE4459}" type="presOf" srcId="{FB002E82-1F67-47D9-95BD-2A4305CBEFE4}" destId="{0A53FAE6-3AB0-475E-B4A4-04B81B6DBD46}" srcOrd="0" destOrd="0" presId="urn:microsoft.com/office/officeart/2005/8/layout/orgChart1"/>
    <dgm:cxn modelId="{EBDC6550-DD31-47CA-8862-D69113541B48}" type="presParOf" srcId="{0A53FAE6-3AB0-475E-B4A4-04B81B6DBD46}" destId="{73F0FA5F-F40A-4E4A-9D91-87C54F2683F8}" srcOrd="0" destOrd="0" presId="urn:microsoft.com/office/officeart/2005/8/layout/orgChart1"/>
    <dgm:cxn modelId="{712C8C88-903C-44DD-8CEC-A9C76DAF3D5E}" type="presParOf" srcId="{73F0FA5F-F40A-4E4A-9D91-87C54F2683F8}" destId="{51CBC6B3-BD70-4462-9F86-D64FFEC21B96}" srcOrd="0" destOrd="0" presId="urn:microsoft.com/office/officeart/2005/8/layout/orgChart1"/>
    <dgm:cxn modelId="{4C07B397-6ED3-477B-B0B1-7AB50C8DDCE5}" type="presParOf" srcId="{51CBC6B3-BD70-4462-9F86-D64FFEC21B96}" destId="{37172EC2-1DF0-43C2-A2FE-2E2B1FC02A4A}" srcOrd="0" destOrd="0" presId="urn:microsoft.com/office/officeart/2005/8/layout/orgChart1"/>
    <dgm:cxn modelId="{A815F545-1403-466C-B8DA-B99A218A68BF}" type="presParOf" srcId="{51CBC6B3-BD70-4462-9F86-D64FFEC21B96}" destId="{D75E304E-D37D-4DB1-B099-E5FF9F707CFF}" srcOrd="1" destOrd="0" presId="urn:microsoft.com/office/officeart/2005/8/layout/orgChart1"/>
    <dgm:cxn modelId="{17C1509F-B5E4-4404-A375-CEE17D4A422F}" type="presParOf" srcId="{73F0FA5F-F40A-4E4A-9D91-87C54F2683F8}" destId="{2DDDCE95-8336-49C9-9ED9-00BEDDBCB596}" srcOrd="1" destOrd="0" presId="urn:microsoft.com/office/officeart/2005/8/layout/orgChart1"/>
    <dgm:cxn modelId="{C335C6F7-C0AA-42B6-BF65-4565A059EC17}" type="presParOf" srcId="{2DDDCE95-8336-49C9-9ED9-00BEDDBCB596}" destId="{6F053B49-18BD-4496-B7BA-1ED879996AAF}" srcOrd="0" destOrd="0" presId="urn:microsoft.com/office/officeart/2005/8/layout/orgChart1"/>
    <dgm:cxn modelId="{8C52F0C8-8632-46A6-9BD5-EA80483A3236}" type="presParOf" srcId="{2DDDCE95-8336-49C9-9ED9-00BEDDBCB596}" destId="{A9EA8293-D5D3-40A2-A723-88C88C236468}" srcOrd="1" destOrd="0" presId="urn:microsoft.com/office/officeart/2005/8/layout/orgChart1"/>
    <dgm:cxn modelId="{686F1A5C-45BD-44E9-9175-B85C395C61F9}" type="presParOf" srcId="{A9EA8293-D5D3-40A2-A723-88C88C236468}" destId="{88C33FB2-EA72-432D-80C4-00D3AD2D0B94}" srcOrd="0" destOrd="0" presId="urn:microsoft.com/office/officeart/2005/8/layout/orgChart1"/>
    <dgm:cxn modelId="{229DEC8E-0137-412F-9336-A3011F397D66}" type="presParOf" srcId="{88C33FB2-EA72-432D-80C4-00D3AD2D0B94}" destId="{BA3B2E74-FAE4-41A0-A582-7F510D0CC708}" srcOrd="0" destOrd="0" presId="urn:microsoft.com/office/officeart/2005/8/layout/orgChart1"/>
    <dgm:cxn modelId="{ED9C16CB-2B05-41CD-A7F6-264490F2DBAC}" type="presParOf" srcId="{88C33FB2-EA72-432D-80C4-00D3AD2D0B94}" destId="{0F85944D-8CA0-48E0-8262-8D759D38C405}" srcOrd="1" destOrd="0" presId="urn:microsoft.com/office/officeart/2005/8/layout/orgChart1"/>
    <dgm:cxn modelId="{A905550E-BFE3-4038-9484-873236F6450B}" type="presParOf" srcId="{A9EA8293-D5D3-40A2-A723-88C88C236468}" destId="{3EF04FE8-98C7-4EC8-BC0B-3D20B4B3E23F}" srcOrd="1" destOrd="0" presId="urn:microsoft.com/office/officeart/2005/8/layout/orgChart1"/>
    <dgm:cxn modelId="{5C00565A-0F43-4CED-BAC7-0B39CC9E3EA7}" type="presParOf" srcId="{3EF04FE8-98C7-4EC8-BC0B-3D20B4B3E23F}" destId="{73FDD44A-A3F3-4A73-8895-19AA90211966}" srcOrd="0" destOrd="0" presId="urn:microsoft.com/office/officeart/2005/8/layout/orgChart1"/>
    <dgm:cxn modelId="{2C2FD599-6627-4FA6-A6BF-544647370E66}" type="presParOf" srcId="{3EF04FE8-98C7-4EC8-BC0B-3D20B4B3E23F}" destId="{10C8C660-864D-4F99-86BF-237A5F6B551F}" srcOrd="1" destOrd="0" presId="urn:microsoft.com/office/officeart/2005/8/layout/orgChart1"/>
    <dgm:cxn modelId="{E284CEDD-C5E4-4B1A-B688-3D071AF8C3D4}" type="presParOf" srcId="{10C8C660-864D-4F99-86BF-237A5F6B551F}" destId="{2C2C9C7E-EDB3-4E32-83D5-D4D0A01212B2}" srcOrd="0" destOrd="0" presId="urn:microsoft.com/office/officeart/2005/8/layout/orgChart1"/>
    <dgm:cxn modelId="{71A559AC-70D3-4953-B059-2F2650E18070}" type="presParOf" srcId="{2C2C9C7E-EDB3-4E32-83D5-D4D0A01212B2}" destId="{59990EEF-A241-4435-AE04-4C1FC45A6AFF}" srcOrd="0" destOrd="0" presId="urn:microsoft.com/office/officeart/2005/8/layout/orgChart1"/>
    <dgm:cxn modelId="{B1E0CC72-2EA7-4086-8A45-603A0B01B459}" type="presParOf" srcId="{2C2C9C7E-EDB3-4E32-83D5-D4D0A01212B2}" destId="{2BB8BBA0-D942-40EC-886B-E68981C181D3}" srcOrd="1" destOrd="0" presId="urn:microsoft.com/office/officeart/2005/8/layout/orgChart1"/>
    <dgm:cxn modelId="{1A89DF36-1067-4B9A-B39E-3E3B44BDB08D}" type="presParOf" srcId="{10C8C660-864D-4F99-86BF-237A5F6B551F}" destId="{353AC1B3-B506-4993-9074-CA28D9853271}" srcOrd="1" destOrd="0" presId="urn:microsoft.com/office/officeart/2005/8/layout/orgChart1"/>
    <dgm:cxn modelId="{4BC0B799-D9A7-4536-A826-17A79EADF811}" type="presParOf" srcId="{10C8C660-864D-4F99-86BF-237A5F6B551F}" destId="{671103A3-BA4D-46A6-A7A1-43C1718D80C8}" srcOrd="2" destOrd="0" presId="urn:microsoft.com/office/officeart/2005/8/layout/orgChart1"/>
    <dgm:cxn modelId="{8495E80D-CF45-4800-B648-BD9A6DDF83D0}" type="presParOf" srcId="{3EF04FE8-98C7-4EC8-BC0B-3D20B4B3E23F}" destId="{E1B9AAF0-4E99-4055-82F4-53015FDFF14D}" srcOrd="2" destOrd="0" presId="urn:microsoft.com/office/officeart/2005/8/layout/orgChart1"/>
    <dgm:cxn modelId="{7F1B8CE0-EA04-4A70-A14E-184FE59B7502}" type="presParOf" srcId="{3EF04FE8-98C7-4EC8-BC0B-3D20B4B3E23F}" destId="{4E8D0861-5FA7-4FEB-89BB-6BBCD1D6E1B4}" srcOrd="3" destOrd="0" presId="urn:microsoft.com/office/officeart/2005/8/layout/orgChart1"/>
    <dgm:cxn modelId="{C068D0EC-AD31-4A1E-89E4-286C6A050E00}" type="presParOf" srcId="{4E8D0861-5FA7-4FEB-89BB-6BBCD1D6E1B4}" destId="{DA0D6C4E-7082-4EEA-A9E9-7C9785B0B7C2}" srcOrd="0" destOrd="0" presId="urn:microsoft.com/office/officeart/2005/8/layout/orgChart1"/>
    <dgm:cxn modelId="{A7C8B890-F51F-4CA3-9F7C-4A1F2853D5F5}" type="presParOf" srcId="{DA0D6C4E-7082-4EEA-A9E9-7C9785B0B7C2}" destId="{352B1BD0-C87D-448E-A7C9-2C4DDF9C624B}" srcOrd="0" destOrd="0" presId="urn:microsoft.com/office/officeart/2005/8/layout/orgChart1"/>
    <dgm:cxn modelId="{30FF42ED-71B9-4DBC-B4E6-E068BACD6B82}" type="presParOf" srcId="{DA0D6C4E-7082-4EEA-A9E9-7C9785B0B7C2}" destId="{DA991341-BAB8-4193-9FB1-ED206C6AD8D4}" srcOrd="1" destOrd="0" presId="urn:microsoft.com/office/officeart/2005/8/layout/orgChart1"/>
    <dgm:cxn modelId="{77FD0F83-D3AF-4660-936E-DEA80F6D2E9F}" type="presParOf" srcId="{4E8D0861-5FA7-4FEB-89BB-6BBCD1D6E1B4}" destId="{698CA4BF-6700-4F85-9704-099065BF176E}" srcOrd="1" destOrd="0" presId="urn:microsoft.com/office/officeart/2005/8/layout/orgChart1"/>
    <dgm:cxn modelId="{E9E37AD8-A24A-4E2A-A06C-280CB4CDBFFF}" type="presParOf" srcId="{4E8D0861-5FA7-4FEB-89BB-6BBCD1D6E1B4}" destId="{7F4680EB-00FF-4F3D-B9CE-F4E3006AEF64}" srcOrd="2" destOrd="0" presId="urn:microsoft.com/office/officeart/2005/8/layout/orgChart1"/>
    <dgm:cxn modelId="{2361145B-0D1C-433C-8F99-A9E0F35FC35C}" type="presParOf" srcId="{A9EA8293-D5D3-40A2-A723-88C88C236468}" destId="{A317C093-D90A-4A5A-BA99-92284548E6FF}" srcOrd="2" destOrd="0" presId="urn:microsoft.com/office/officeart/2005/8/layout/orgChart1"/>
    <dgm:cxn modelId="{5FE7DF29-C00A-40E0-AB8E-7B38734F577F}" type="presParOf" srcId="{2DDDCE95-8336-49C9-9ED9-00BEDDBCB596}" destId="{4509AD83-B6D8-4BFC-B5FD-24F59E0EE0F3}" srcOrd="2" destOrd="0" presId="urn:microsoft.com/office/officeart/2005/8/layout/orgChart1"/>
    <dgm:cxn modelId="{FE0E64AC-9386-4DE6-9DF3-8F375A8E6290}" type="presParOf" srcId="{2DDDCE95-8336-49C9-9ED9-00BEDDBCB596}" destId="{E6987E95-6C52-4874-920E-9986F36A78B8}" srcOrd="3" destOrd="0" presId="urn:microsoft.com/office/officeart/2005/8/layout/orgChart1"/>
    <dgm:cxn modelId="{A46DFE75-612F-4159-AAA9-58769D4BBE22}" type="presParOf" srcId="{E6987E95-6C52-4874-920E-9986F36A78B8}" destId="{D14892F5-9539-46DE-B78D-F99422FAAC34}" srcOrd="0" destOrd="0" presId="urn:microsoft.com/office/officeart/2005/8/layout/orgChart1"/>
    <dgm:cxn modelId="{8F8C528A-D1B9-495C-88FC-23335FF8065E}" type="presParOf" srcId="{D14892F5-9539-46DE-B78D-F99422FAAC34}" destId="{3ACCFA50-7CAA-41D0-8913-860DE434FE96}" srcOrd="0" destOrd="0" presId="urn:microsoft.com/office/officeart/2005/8/layout/orgChart1"/>
    <dgm:cxn modelId="{3828C40A-449D-450B-9A7B-1D610B3BE8A5}" type="presParOf" srcId="{D14892F5-9539-46DE-B78D-F99422FAAC34}" destId="{83B493CB-D4FC-47BA-9278-F5421FB6277C}" srcOrd="1" destOrd="0" presId="urn:microsoft.com/office/officeart/2005/8/layout/orgChart1"/>
    <dgm:cxn modelId="{5CE44D9B-21D7-428A-B40E-1A36ABD3C859}" type="presParOf" srcId="{E6987E95-6C52-4874-920E-9986F36A78B8}" destId="{A33AFC74-3AB3-4637-BF29-43EF02ED1EF9}" srcOrd="1" destOrd="0" presId="urn:microsoft.com/office/officeart/2005/8/layout/orgChart1"/>
    <dgm:cxn modelId="{3AB51B21-C437-4172-AC0E-5FAA1DCEAA55}" type="presParOf" srcId="{A33AFC74-3AB3-4637-BF29-43EF02ED1EF9}" destId="{6915E501-0235-4F25-8393-F0544E945A6D}" srcOrd="0" destOrd="0" presId="urn:microsoft.com/office/officeart/2005/8/layout/orgChart1"/>
    <dgm:cxn modelId="{4EA60B2A-D099-420B-937C-2BA5CA64E41C}" type="presParOf" srcId="{A33AFC74-3AB3-4637-BF29-43EF02ED1EF9}" destId="{9081CE74-9992-4230-A5C5-C06A86A2E9C4}" srcOrd="1" destOrd="0" presId="urn:microsoft.com/office/officeart/2005/8/layout/orgChart1"/>
    <dgm:cxn modelId="{3A9C8240-9A45-4F14-8CD7-DBC55CAA4F3B}" type="presParOf" srcId="{9081CE74-9992-4230-A5C5-C06A86A2E9C4}" destId="{FBCC7F01-2B70-4559-8BDE-EFEECF113FF9}" srcOrd="0" destOrd="0" presId="urn:microsoft.com/office/officeart/2005/8/layout/orgChart1"/>
    <dgm:cxn modelId="{FB6D1ECE-E57F-46A0-BDF9-84F15480CEA3}" type="presParOf" srcId="{FBCC7F01-2B70-4559-8BDE-EFEECF113FF9}" destId="{9B3248EC-008E-414C-A4A0-373404F94F1D}" srcOrd="0" destOrd="0" presId="urn:microsoft.com/office/officeart/2005/8/layout/orgChart1"/>
    <dgm:cxn modelId="{53A1E362-D3C0-4F63-A438-F14EB8881D8E}" type="presParOf" srcId="{FBCC7F01-2B70-4559-8BDE-EFEECF113FF9}" destId="{C5B4CBFC-98F3-46A8-9FB7-DF2800A8509A}" srcOrd="1" destOrd="0" presId="urn:microsoft.com/office/officeart/2005/8/layout/orgChart1"/>
    <dgm:cxn modelId="{FF6B17A7-A4CC-4C43-83FC-B137BD142D96}" type="presParOf" srcId="{9081CE74-9992-4230-A5C5-C06A86A2E9C4}" destId="{2124B45F-2239-4B22-B63C-97464E125B36}" srcOrd="1" destOrd="0" presId="urn:microsoft.com/office/officeart/2005/8/layout/orgChart1"/>
    <dgm:cxn modelId="{F599F9AB-77A1-42BB-A47C-48D157561583}" type="presParOf" srcId="{9081CE74-9992-4230-A5C5-C06A86A2E9C4}" destId="{777DDA2D-A3CA-48D1-9415-C4E6A2282C2D}" srcOrd="2" destOrd="0" presId="urn:microsoft.com/office/officeart/2005/8/layout/orgChart1"/>
    <dgm:cxn modelId="{49BE58DF-6973-42A4-891D-F6C192530799}" type="presParOf" srcId="{A33AFC74-3AB3-4637-BF29-43EF02ED1EF9}" destId="{14C7E624-E6F6-4BC0-818F-91BF34857315}" srcOrd="2" destOrd="0" presId="urn:microsoft.com/office/officeart/2005/8/layout/orgChart1"/>
    <dgm:cxn modelId="{D161FF2C-6276-44E6-B2D0-D78D59854B4F}" type="presParOf" srcId="{A33AFC74-3AB3-4637-BF29-43EF02ED1EF9}" destId="{D5E27271-3AC7-41F5-8322-E3AFB7675932}" srcOrd="3" destOrd="0" presId="urn:microsoft.com/office/officeart/2005/8/layout/orgChart1"/>
    <dgm:cxn modelId="{F1B0AB22-B877-4451-ADF9-F7E05CE004B7}" type="presParOf" srcId="{D5E27271-3AC7-41F5-8322-E3AFB7675932}" destId="{1DD709E1-67F4-47F0-9A67-5B0A5FE1DEFE}" srcOrd="0" destOrd="0" presId="urn:microsoft.com/office/officeart/2005/8/layout/orgChart1"/>
    <dgm:cxn modelId="{FE8102F6-B1B6-495F-BD7F-641A6E22D0D5}" type="presParOf" srcId="{1DD709E1-67F4-47F0-9A67-5B0A5FE1DEFE}" destId="{0671F9E9-3CB5-4981-9293-BC29F8217E3F}" srcOrd="0" destOrd="0" presId="urn:microsoft.com/office/officeart/2005/8/layout/orgChart1"/>
    <dgm:cxn modelId="{2B641564-94BD-45D2-9881-4AE3C373A8A9}" type="presParOf" srcId="{1DD709E1-67F4-47F0-9A67-5B0A5FE1DEFE}" destId="{8228887F-E7E7-4427-A99E-4F4D2F5578E0}" srcOrd="1" destOrd="0" presId="urn:microsoft.com/office/officeart/2005/8/layout/orgChart1"/>
    <dgm:cxn modelId="{DF334E7D-5873-44DF-884B-575E3DFFB9C4}" type="presParOf" srcId="{D5E27271-3AC7-41F5-8322-E3AFB7675932}" destId="{80F8FBBE-6E04-4B3C-88D9-08B7467F76C4}" srcOrd="1" destOrd="0" presId="urn:microsoft.com/office/officeart/2005/8/layout/orgChart1"/>
    <dgm:cxn modelId="{1D4049FF-FB96-4FCD-A08E-ED9686ED4141}" type="presParOf" srcId="{D5E27271-3AC7-41F5-8322-E3AFB7675932}" destId="{8F9020E2-2055-476D-A42C-90FF002A7B6A}" srcOrd="2" destOrd="0" presId="urn:microsoft.com/office/officeart/2005/8/layout/orgChart1"/>
    <dgm:cxn modelId="{7546752F-11FF-461E-8AC7-A3596AFC1AFE}" type="presParOf" srcId="{E6987E95-6C52-4874-920E-9986F36A78B8}" destId="{E1799D9D-CB96-4E1D-88F4-2F70A5A5BAB9}" srcOrd="2" destOrd="0" presId="urn:microsoft.com/office/officeart/2005/8/layout/orgChart1"/>
    <dgm:cxn modelId="{67BA7A84-9F65-47F0-B528-089771A8C4CB}" type="presParOf" srcId="{2DDDCE95-8336-49C9-9ED9-00BEDDBCB596}" destId="{4C6D967F-BEBF-4D69-9259-7F19C4CB7E2A}" srcOrd="4" destOrd="0" presId="urn:microsoft.com/office/officeart/2005/8/layout/orgChart1"/>
    <dgm:cxn modelId="{7E793803-87C3-4E5F-A59F-D10985FCBFEA}" type="presParOf" srcId="{2DDDCE95-8336-49C9-9ED9-00BEDDBCB596}" destId="{FB847A3F-9521-4192-A6B7-412AF67B53DC}" srcOrd="5" destOrd="0" presId="urn:microsoft.com/office/officeart/2005/8/layout/orgChart1"/>
    <dgm:cxn modelId="{88F26562-CC85-4DD6-8A99-432325D66436}" type="presParOf" srcId="{FB847A3F-9521-4192-A6B7-412AF67B53DC}" destId="{2A7AC339-130F-4E3B-AB28-CC785563DFF6}" srcOrd="0" destOrd="0" presId="urn:microsoft.com/office/officeart/2005/8/layout/orgChart1"/>
    <dgm:cxn modelId="{02302200-E246-4786-94A4-F495F9AB3E7A}" type="presParOf" srcId="{2A7AC339-130F-4E3B-AB28-CC785563DFF6}" destId="{F7BD6E9A-E354-4900-B4B8-5F789F2EE7F8}" srcOrd="0" destOrd="0" presId="urn:microsoft.com/office/officeart/2005/8/layout/orgChart1"/>
    <dgm:cxn modelId="{3D02F89D-F4EE-473F-8D1E-2156C8794727}" type="presParOf" srcId="{2A7AC339-130F-4E3B-AB28-CC785563DFF6}" destId="{ACA5EBD1-2565-4FF9-82FD-18C64B9B7E88}" srcOrd="1" destOrd="0" presId="urn:microsoft.com/office/officeart/2005/8/layout/orgChart1"/>
    <dgm:cxn modelId="{2FCA5FA5-CF81-496F-BA9A-B8EB0D051CF1}" type="presParOf" srcId="{FB847A3F-9521-4192-A6B7-412AF67B53DC}" destId="{57E81260-DFC3-4DE6-8221-4DD1425F874C}" srcOrd="1" destOrd="0" presId="urn:microsoft.com/office/officeart/2005/8/layout/orgChart1"/>
    <dgm:cxn modelId="{2BBA6B0C-440D-42A6-818E-B6CEFE804A05}" type="presParOf" srcId="{57E81260-DFC3-4DE6-8221-4DD1425F874C}" destId="{8F41D81E-1A54-4BC2-936A-9F40857DB8C5}" srcOrd="0" destOrd="0" presId="urn:microsoft.com/office/officeart/2005/8/layout/orgChart1"/>
    <dgm:cxn modelId="{D1C0B71D-B75A-44D8-8B27-705F2C959AF1}" type="presParOf" srcId="{57E81260-DFC3-4DE6-8221-4DD1425F874C}" destId="{864D2908-CAD9-4244-B1F1-AC6B832FBC82}" srcOrd="1" destOrd="0" presId="urn:microsoft.com/office/officeart/2005/8/layout/orgChart1"/>
    <dgm:cxn modelId="{EBAE2D89-4810-49BD-8823-44581F1C3661}" type="presParOf" srcId="{864D2908-CAD9-4244-B1F1-AC6B832FBC82}" destId="{8325F892-6F39-4A34-91CB-B222641D5A00}" srcOrd="0" destOrd="0" presId="urn:microsoft.com/office/officeart/2005/8/layout/orgChart1"/>
    <dgm:cxn modelId="{9815363F-1EBE-4CAE-ABE8-D95D9332DA6C}" type="presParOf" srcId="{8325F892-6F39-4A34-91CB-B222641D5A00}" destId="{224D68E1-2167-4A09-B8CC-D1D4B6E670F7}" srcOrd="0" destOrd="0" presId="urn:microsoft.com/office/officeart/2005/8/layout/orgChart1"/>
    <dgm:cxn modelId="{197A23D0-0F99-4901-9C05-31150F4149E4}" type="presParOf" srcId="{8325F892-6F39-4A34-91CB-B222641D5A00}" destId="{3DFF666F-C493-4227-AC3B-92C8A5B22138}" srcOrd="1" destOrd="0" presId="urn:microsoft.com/office/officeart/2005/8/layout/orgChart1"/>
    <dgm:cxn modelId="{FA4AF3B1-834A-4D03-BCCC-531DDED81CDD}" type="presParOf" srcId="{864D2908-CAD9-4244-B1F1-AC6B832FBC82}" destId="{52EC421B-7AD4-40BA-9098-B3B5606D644B}" srcOrd="1" destOrd="0" presId="urn:microsoft.com/office/officeart/2005/8/layout/orgChart1"/>
    <dgm:cxn modelId="{CF32A1BF-ED0B-4FDF-92B4-6C4E908213B5}" type="presParOf" srcId="{864D2908-CAD9-4244-B1F1-AC6B832FBC82}" destId="{4F5EA49D-7054-4024-9837-F1ABAF433DAD}" srcOrd="2" destOrd="0" presId="urn:microsoft.com/office/officeart/2005/8/layout/orgChart1"/>
    <dgm:cxn modelId="{FEEA6EE9-E7FA-4A6D-AB7F-0E0D49CC8450}" type="presParOf" srcId="{57E81260-DFC3-4DE6-8221-4DD1425F874C}" destId="{2B49C2A6-91B5-4C8A-A578-C002BD30A916}" srcOrd="2" destOrd="0" presId="urn:microsoft.com/office/officeart/2005/8/layout/orgChart1"/>
    <dgm:cxn modelId="{41113AE1-963A-4EB7-9635-9A48958A3E31}" type="presParOf" srcId="{57E81260-DFC3-4DE6-8221-4DD1425F874C}" destId="{41A352C5-9686-4D51-AD88-2CCC0375642C}" srcOrd="3" destOrd="0" presId="urn:microsoft.com/office/officeart/2005/8/layout/orgChart1"/>
    <dgm:cxn modelId="{57DCC7DB-DAB2-4D34-9BD8-9057E3D81492}" type="presParOf" srcId="{41A352C5-9686-4D51-AD88-2CCC0375642C}" destId="{A4A718BF-2D86-4651-88D0-2317A5928CFF}" srcOrd="0" destOrd="0" presId="urn:microsoft.com/office/officeart/2005/8/layout/orgChart1"/>
    <dgm:cxn modelId="{1479C493-8D32-432F-980A-C20EBAF2009A}" type="presParOf" srcId="{A4A718BF-2D86-4651-88D0-2317A5928CFF}" destId="{379608CA-35BA-4BFF-AC10-1F303D24845C}" srcOrd="0" destOrd="0" presId="urn:microsoft.com/office/officeart/2005/8/layout/orgChart1"/>
    <dgm:cxn modelId="{6AA0CCD6-6210-4404-A4B8-79E80F1D157F}" type="presParOf" srcId="{A4A718BF-2D86-4651-88D0-2317A5928CFF}" destId="{5C3ACA0C-A86C-4BE8-8743-5E4A91877046}" srcOrd="1" destOrd="0" presId="urn:microsoft.com/office/officeart/2005/8/layout/orgChart1"/>
    <dgm:cxn modelId="{56D82578-D485-49F9-8E00-8D96054BC872}" type="presParOf" srcId="{41A352C5-9686-4D51-AD88-2CCC0375642C}" destId="{49885920-ABF1-4B27-8A8F-B7D834568ED4}" srcOrd="1" destOrd="0" presId="urn:microsoft.com/office/officeart/2005/8/layout/orgChart1"/>
    <dgm:cxn modelId="{4C7769BE-C016-44E4-9122-F410B2E8F303}" type="presParOf" srcId="{41A352C5-9686-4D51-AD88-2CCC0375642C}" destId="{F804C388-7247-41DB-AAD6-A9431CDCC0AB}" srcOrd="2" destOrd="0" presId="urn:microsoft.com/office/officeart/2005/8/layout/orgChart1"/>
    <dgm:cxn modelId="{4816539D-4580-4C8D-AB6C-9959E6C14CF3}" type="presParOf" srcId="{FB847A3F-9521-4192-A6B7-412AF67B53DC}" destId="{F2F442BC-66DF-4E38-A6EF-0E596E39554C}" srcOrd="2" destOrd="0" presId="urn:microsoft.com/office/officeart/2005/8/layout/orgChart1"/>
    <dgm:cxn modelId="{930C08A1-5E8F-456A-A4FB-6983A2B536D2}" type="presParOf" srcId="{73F0FA5F-F40A-4E4A-9D91-87C54F2683F8}" destId="{3CD202ED-4550-4339-AEA8-4680A7031C8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E2DD-04EA-4CC3-A4AF-09FD962EF20C}">
      <dsp:nvSpPr>
        <dsp:cNvPr id="0" name=""/>
        <dsp:cNvSpPr/>
      </dsp:nvSpPr>
      <dsp:spPr>
        <a:xfrm>
          <a:off x="7987439" y="3303112"/>
          <a:ext cx="116636" cy="932541"/>
        </a:xfrm>
        <a:custGeom>
          <a:avLst/>
          <a:gdLst/>
          <a:ahLst/>
          <a:cxnLst/>
          <a:rect l="0" t="0" r="0" b="0"/>
          <a:pathLst>
            <a:path>
              <a:moveTo>
                <a:pt x="0" y="0"/>
              </a:moveTo>
              <a:lnTo>
                <a:pt x="0" y="769943"/>
              </a:lnTo>
              <a:lnTo>
                <a:pt x="116636" y="769943"/>
              </a:lnTo>
              <a:lnTo>
                <a:pt x="116636" y="932541"/>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F3ACA7-CD66-422A-84F6-A30345809507}">
      <dsp:nvSpPr>
        <dsp:cNvPr id="0" name=""/>
        <dsp:cNvSpPr/>
      </dsp:nvSpPr>
      <dsp:spPr>
        <a:xfrm>
          <a:off x="4264283" y="1316172"/>
          <a:ext cx="3723155" cy="1290089"/>
        </a:xfrm>
        <a:custGeom>
          <a:avLst/>
          <a:gdLst/>
          <a:ahLst/>
          <a:cxnLst/>
          <a:rect l="0" t="0" r="0" b="0"/>
          <a:pathLst>
            <a:path>
              <a:moveTo>
                <a:pt x="0" y="0"/>
              </a:moveTo>
              <a:lnTo>
                <a:pt x="0" y="1127491"/>
              </a:lnTo>
              <a:lnTo>
                <a:pt x="3723155" y="1127491"/>
              </a:lnTo>
              <a:lnTo>
                <a:pt x="3723155" y="1290089"/>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29C4EF-72B2-40D8-A78B-411D95098767}">
      <dsp:nvSpPr>
        <dsp:cNvPr id="0" name=""/>
        <dsp:cNvSpPr/>
      </dsp:nvSpPr>
      <dsp:spPr>
        <a:xfrm>
          <a:off x="4264283" y="1316172"/>
          <a:ext cx="1014617" cy="1290089"/>
        </a:xfrm>
        <a:custGeom>
          <a:avLst/>
          <a:gdLst/>
          <a:ahLst/>
          <a:cxnLst/>
          <a:rect l="0" t="0" r="0" b="0"/>
          <a:pathLst>
            <a:path>
              <a:moveTo>
                <a:pt x="0" y="0"/>
              </a:moveTo>
              <a:lnTo>
                <a:pt x="0" y="1127491"/>
              </a:lnTo>
              <a:lnTo>
                <a:pt x="1014617" y="1127491"/>
              </a:lnTo>
              <a:lnTo>
                <a:pt x="1014617" y="1290089"/>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07A16F-3D6F-4B28-BABD-58B916D7940A}">
      <dsp:nvSpPr>
        <dsp:cNvPr id="0" name=""/>
        <dsp:cNvSpPr/>
      </dsp:nvSpPr>
      <dsp:spPr>
        <a:xfrm>
          <a:off x="3473209" y="3303112"/>
          <a:ext cx="2770032" cy="801536"/>
        </a:xfrm>
        <a:custGeom>
          <a:avLst/>
          <a:gdLst/>
          <a:ahLst/>
          <a:cxnLst/>
          <a:rect l="0" t="0" r="0" b="0"/>
          <a:pathLst>
            <a:path>
              <a:moveTo>
                <a:pt x="0" y="0"/>
              </a:moveTo>
              <a:lnTo>
                <a:pt x="0" y="638937"/>
              </a:lnTo>
              <a:lnTo>
                <a:pt x="2770032" y="638937"/>
              </a:lnTo>
              <a:lnTo>
                <a:pt x="2770032" y="801536"/>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3DC98A-769B-430D-A5D3-DD0D102B9635}">
      <dsp:nvSpPr>
        <dsp:cNvPr id="0" name=""/>
        <dsp:cNvSpPr/>
      </dsp:nvSpPr>
      <dsp:spPr>
        <a:xfrm>
          <a:off x="3473209" y="3303112"/>
          <a:ext cx="844056" cy="801536"/>
        </a:xfrm>
        <a:custGeom>
          <a:avLst/>
          <a:gdLst/>
          <a:ahLst/>
          <a:cxnLst/>
          <a:rect l="0" t="0" r="0" b="0"/>
          <a:pathLst>
            <a:path>
              <a:moveTo>
                <a:pt x="0" y="0"/>
              </a:moveTo>
              <a:lnTo>
                <a:pt x="0" y="638937"/>
              </a:lnTo>
              <a:lnTo>
                <a:pt x="844056" y="638937"/>
              </a:lnTo>
              <a:lnTo>
                <a:pt x="844056" y="801536"/>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12BB6A-7158-4C65-B691-1923DD07F540}">
      <dsp:nvSpPr>
        <dsp:cNvPr id="0" name=""/>
        <dsp:cNvSpPr/>
      </dsp:nvSpPr>
      <dsp:spPr>
        <a:xfrm>
          <a:off x="2467912" y="3303112"/>
          <a:ext cx="1005296" cy="801536"/>
        </a:xfrm>
        <a:custGeom>
          <a:avLst/>
          <a:gdLst/>
          <a:ahLst/>
          <a:cxnLst/>
          <a:rect l="0" t="0" r="0" b="0"/>
          <a:pathLst>
            <a:path>
              <a:moveTo>
                <a:pt x="1005296" y="0"/>
              </a:moveTo>
              <a:lnTo>
                <a:pt x="1005296" y="638937"/>
              </a:lnTo>
              <a:lnTo>
                <a:pt x="0" y="638937"/>
              </a:lnTo>
              <a:lnTo>
                <a:pt x="0" y="801536"/>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54E7CE-91FC-4EBC-B4CA-ACED9818A153}">
      <dsp:nvSpPr>
        <dsp:cNvPr id="0" name=""/>
        <dsp:cNvSpPr/>
      </dsp:nvSpPr>
      <dsp:spPr>
        <a:xfrm>
          <a:off x="695155" y="3303112"/>
          <a:ext cx="2778054" cy="801536"/>
        </a:xfrm>
        <a:custGeom>
          <a:avLst/>
          <a:gdLst/>
          <a:ahLst/>
          <a:cxnLst/>
          <a:rect l="0" t="0" r="0" b="0"/>
          <a:pathLst>
            <a:path>
              <a:moveTo>
                <a:pt x="2778054" y="0"/>
              </a:moveTo>
              <a:lnTo>
                <a:pt x="2778054" y="638937"/>
              </a:lnTo>
              <a:lnTo>
                <a:pt x="0" y="638937"/>
              </a:lnTo>
              <a:lnTo>
                <a:pt x="0" y="801536"/>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630C9F-142B-4F69-AFC4-E2C10D34D860}">
      <dsp:nvSpPr>
        <dsp:cNvPr id="0" name=""/>
        <dsp:cNvSpPr/>
      </dsp:nvSpPr>
      <dsp:spPr>
        <a:xfrm>
          <a:off x="3473209" y="1316172"/>
          <a:ext cx="791074" cy="1290089"/>
        </a:xfrm>
        <a:custGeom>
          <a:avLst/>
          <a:gdLst/>
          <a:ahLst/>
          <a:cxnLst/>
          <a:rect l="0" t="0" r="0" b="0"/>
          <a:pathLst>
            <a:path>
              <a:moveTo>
                <a:pt x="791074" y="0"/>
              </a:moveTo>
              <a:lnTo>
                <a:pt x="791074" y="1127491"/>
              </a:lnTo>
              <a:lnTo>
                <a:pt x="0" y="1127491"/>
              </a:lnTo>
              <a:lnTo>
                <a:pt x="0" y="1290089"/>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C940B4-A482-4FD9-A135-E513E5AA8668}">
      <dsp:nvSpPr>
        <dsp:cNvPr id="0" name=""/>
        <dsp:cNvSpPr/>
      </dsp:nvSpPr>
      <dsp:spPr>
        <a:xfrm>
          <a:off x="3165904" y="312889"/>
          <a:ext cx="2196759" cy="1003282"/>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98333" numCol="1" spcCol="1270" anchor="ctr" anchorCtr="0">
          <a:noAutofit/>
        </a:bodyPr>
        <a:lstStyle/>
        <a:p>
          <a:pPr marL="0" lvl="0" indent="0" algn="ctr" defTabSz="1955800" rtl="1">
            <a:lnSpc>
              <a:spcPct val="90000"/>
            </a:lnSpc>
            <a:spcBef>
              <a:spcPct val="0"/>
            </a:spcBef>
            <a:spcAft>
              <a:spcPct val="35000"/>
            </a:spcAft>
            <a:buNone/>
          </a:pPr>
          <a:r>
            <a:rPr lang="ar-SA" sz="4400" kern="1200" dirty="0"/>
            <a:t>الخلية</a:t>
          </a:r>
        </a:p>
      </dsp:txBody>
      <dsp:txXfrm>
        <a:off x="3165904" y="312889"/>
        <a:ext cx="2196759" cy="1003282"/>
      </dsp:txXfrm>
    </dsp:sp>
    <dsp:sp modelId="{533FF200-047B-48AC-AEFF-EC3CEBF07C65}">
      <dsp:nvSpPr>
        <dsp:cNvPr id="0" name=""/>
        <dsp:cNvSpPr/>
      </dsp:nvSpPr>
      <dsp:spPr>
        <a:xfrm>
          <a:off x="3677258" y="1576537"/>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تتكون من  :</a:t>
          </a:r>
        </a:p>
      </dsp:txBody>
      <dsp:txXfrm>
        <a:off x="3677258" y="1576537"/>
        <a:ext cx="1211314" cy="232283"/>
      </dsp:txXfrm>
    </dsp:sp>
    <dsp:sp modelId="{DA5F030C-29CB-4A79-A3EE-A33D9BE71FF9}">
      <dsp:nvSpPr>
        <dsp:cNvPr id="0" name=""/>
        <dsp:cNvSpPr/>
      </dsp:nvSpPr>
      <dsp:spPr>
        <a:xfrm>
          <a:off x="2800256" y="2606262"/>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عضيات</a:t>
          </a:r>
        </a:p>
      </dsp:txBody>
      <dsp:txXfrm>
        <a:off x="2800256" y="2606262"/>
        <a:ext cx="1345904" cy="696849"/>
      </dsp:txXfrm>
    </dsp:sp>
    <dsp:sp modelId="{3B9C9836-3451-41BF-AC64-C4275AAFBCF4}">
      <dsp:nvSpPr>
        <dsp:cNvPr id="0" name=""/>
        <dsp:cNvSpPr/>
      </dsp:nvSpPr>
      <dsp:spPr>
        <a:xfrm>
          <a:off x="2834551" y="3491775"/>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مثــل</a:t>
          </a:r>
        </a:p>
      </dsp:txBody>
      <dsp:txXfrm>
        <a:off x="2834551" y="3491775"/>
        <a:ext cx="1211314" cy="232283"/>
      </dsp:txXfrm>
    </dsp:sp>
    <dsp:sp modelId="{CE5D1D85-0BB1-4D75-AE63-CDDAEF5E3863}">
      <dsp:nvSpPr>
        <dsp:cNvPr id="0" name=""/>
        <dsp:cNvSpPr/>
      </dsp:nvSpPr>
      <dsp:spPr>
        <a:xfrm>
          <a:off x="22202" y="4104648"/>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البلاستيدات </a:t>
          </a:r>
        </a:p>
      </dsp:txBody>
      <dsp:txXfrm>
        <a:off x="22202" y="4104648"/>
        <a:ext cx="1345904" cy="696849"/>
      </dsp:txXfrm>
    </dsp:sp>
    <dsp:sp modelId="{6BF8D607-C934-4F3F-BD50-60D3E949A2D6}">
      <dsp:nvSpPr>
        <dsp:cNvPr id="0" name=""/>
        <dsp:cNvSpPr/>
      </dsp:nvSpPr>
      <dsp:spPr>
        <a:xfrm>
          <a:off x="98807" y="4771917"/>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صنع الغذاء</a:t>
          </a:r>
        </a:p>
      </dsp:txBody>
      <dsp:txXfrm>
        <a:off x="98807" y="4771917"/>
        <a:ext cx="1211314" cy="232283"/>
      </dsp:txXfrm>
    </dsp:sp>
    <dsp:sp modelId="{DEB114F9-F255-4FA6-8F8C-75928DD8708D}">
      <dsp:nvSpPr>
        <dsp:cNvPr id="0" name=""/>
        <dsp:cNvSpPr/>
      </dsp:nvSpPr>
      <dsp:spPr>
        <a:xfrm>
          <a:off x="1794960" y="4104648"/>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الميتوكندريا</a:t>
          </a:r>
        </a:p>
      </dsp:txBody>
      <dsp:txXfrm>
        <a:off x="1794960" y="4104648"/>
        <a:ext cx="1345904" cy="696849"/>
      </dsp:txXfrm>
    </dsp:sp>
    <dsp:sp modelId="{39AFB3DE-8526-48AC-9DD2-7559C56D2D28}">
      <dsp:nvSpPr>
        <dsp:cNvPr id="0" name=""/>
        <dsp:cNvSpPr/>
      </dsp:nvSpPr>
      <dsp:spPr>
        <a:xfrm>
          <a:off x="1838628" y="4771917"/>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انتاج الطاقة</a:t>
          </a:r>
        </a:p>
      </dsp:txBody>
      <dsp:txXfrm>
        <a:off x="1838628" y="4771917"/>
        <a:ext cx="1211314" cy="232283"/>
      </dsp:txXfrm>
    </dsp:sp>
    <dsp:sp modelId="{A545BBF3-D863-4843-A806-53BF0AC04631}">
      <dsp:nvSpPr>
        <dsp:cNvPr id="0" name=""/>
        <dsp:cNvSpPr/>
      </dsp:nvSpPr>
      <dsp:spPr>
        <a:xfrm>
          <a:off x="3644313" y="4104648"/>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الفجوات</a:t>
          </a:r>
        </a:p>
      </dsp:txBody>
      <dsp:txXfrm>
        <a:off x="3644313" y="4104648"/>
        <a:ext cx="1345904" cy="696849"/>
      </dsp:txXfrm>
    </dsp:sp>
    <dsp:sp modelId="{43B3DA17-72EC-4899-9579-8E60162EF1B7}">
      <dsp:nvSpPr>
        <dsp:cNvPr id="0" name=""/>
        <dsp:cNvSpPr/>
      </dsp:nvSpPr>
      <dsp:spPr>
        <a:xfrm>
          <a:off x="3753871" y="4771917"/>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التخزين</a:t>
          </a:r>
        </a:p>
      </dsp:txBody>
      <dsp:txXfrm>
        <a:off x="3753871" y="4771917"/>
        <a:ext cx="1211314" cy="232283"/>
      </dsp:txXfrm>
    </dsp:sp>
    <dsp:sp modelId="{2190E8A0-346A-48D0-A1B3-6ACE2C546A25}">
      <dsp:nvSpPr>
        <dsp:cNvPr id="0" name=""/>
        <dsp:cNvSpPr/>
      </dsp:nvSpPr>
      <dsp:spPr>
        <a:xfrm>
          <a:off x="5570289" y="4104648"/>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النواة</a:t>
          </a:r>
        </a:p>
      </dsp:txBody>
      <dsp:txXfrm>
        <a:off x="5570289" y="4104648"/>
        <a:ext cx="1345904" cy="696849"/>
      </dsp:txXfrm>
    </dsp:sp>
    <dsp:sp modelId="{4FDD81E8-761A-4B97-9A5C-727CB458889F}">
      <dsp:nvSpPr>
        <dsp:cNvPr id="0" name=""/>
        <dsp:cNvSpPr/>
      </dsp:nvSpPr>
      <dsp:spPr>
        <a:xfrm>
          <a:off x="5669102" y="4771920"/>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تنظيم نشاطات الخلية</a:t>
          </a:r>
        </a:p>
      </dsp:txBody>
      <dsp:txXfrm>
        <a:off x="5669102" y="4771920"/>
        <a:ext cx="1211314" cy="232283"/>
      </dsp:txXfrm>
    </dsp:sp>
    <dsp:sp modelId="{1118BA14-5EE7-474D-B3B0-E181D3CF168D}">
      <dsp:nvSpPr>
        <dsp:cNvPr id="0" name=""/>
        <dsp:cNvSpPr/>
      </dsp:nvSpPr>
      <dsp:spPr>
        <a:xfrm>
          <a:off x="4605948" y="2606262"/>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سيتوبلازم</a:t>
          </a:r>
        </a:p>
      </dsp:txBody>
      <dsp:txXfrm>
        <a:off x="4605948" y="2606262"/>
        <a:ext cx="1345904" cy="696849"/>
      </dsp:txXfrm>
    </dsp:sp>
    <dsp:sp modelId="{BDD2874D-3AEE-4690-BDF8-7D11EDE68D01}">
      <dsp:nvSpPr>
        <dsp:cNvPr id="0" name=""/>
        <dsp:cNvSpPr/>
      </dsp:nvSpPr>
      <dsp:spPr>
        <a:xfrm>
          <a:off x="4673179" y="3316339"/>
          <a:ext cx="1211314" cy="232283"/>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ar-SA" sz="1300" kern="1200" dirty="0"/>
            <a:t>مادة </a:t>
          </a:r>
          <a:r>
            <a:rPr lang="ar-SA" sz="1300" kern="1200" dirty="0" err="1"/>
            <a:t>هولامية</a:t>
          </a:r>
          <a:endParaRPr lang="ar-SA" sz="1300" kern="1200" dirty="0"/>
        </a:p>
      </dsp:txBody>
      <dsp:txXfrm>
        <a:off x="4673179" y="3316339"/>
        <a:ext cx="1211314" cy="232283"/>
      </dsp:txXfrm>
    </dsp:sp>
    <dsp:sp modelId="{32C41A97-08AC-4BF3-BD1B-BCDA6AE2A61C}">
      <dsp:nvSpPr>
        <dsp:cNvPr id="0" name=""/>
        <dsp:cNvSpPr/>
      </dsp:nvSpPr>
      <dsp:spPr>
        <a:xfrm>
          <a:off x="7314486" y="2606262"/>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غشاء بلازمي</a:t>
          </a:r>
        </a:p>
      </dsp:txBody>
      <dsp:txXfrm>
        <a:off x="7314486" y="2606262"/>
        <a:ext cx="1345904" cy="696849"/>
      </dsp:txXfrm>
    </dsp:sp>
    <dsp:sp modelId="{C336A425-42E5-4672-802F-3E4F1AE7D255}">
      <dsp:nvSpPr>
        <dsp:cNvPr id="0" name=""/>
        <dsp:cNvSpPr/>
      </dsp:nvSpPr>
      <dsp:spPr>
        <a:xfrm>
          <a:off x="7431127" y="3317563"/>
          <a:ext cx="1211314" cy="454754"/>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rtl="1">
            <a:lnSpc>
              <a:spcPct val="90000"/>
            </a:lnSpc>
            <a:spcBef>
              <a:spcPct val="0"/>
            </a:spcBef>
            <a:spcAft>
              <a:spcPct val="35000"/>
            </a:spcAft>
            <a:buNone/>
          </a:pPr>
          <a:r>
            <a:rPr lang="ar-SA" sz="1200" kern="1200" dirty="0"/>
            <a:t>يحفظ مكونات الخلية ويتحكم بمرور المواد</a:t>
          </a:r>
        </a:p>
      </dsp:txBody>
      <dsp:txXfrm>
        <a:off x="7431127" y="3317563"/>
        <a:ext cx="1211314" cy="454754"/>
      </dsp:txXfrm>
    </dsp:sp>
    <dsp:sp modelId="{BE07B892-C551-42A3-B8D4-842B4F828C37}">
      <dsp:nvSpPr>
        <dsp:cNvPr id="0" name=""/>
        <dsp:cNvSpPr/>
      </dsp:nvSpPr>
      <dsp:spPr>
        <a:xfrm>
          <a:off x="7431123" y="4235653"/>
          <a:ext cx="1345904" cy="696849"/>
        </a:xfrm>
        <a:prstGeom prst="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8333" numCol="1" spcCol="1270" anchor="ctr" anchorCtr="0">
          <a:noAutofit/>
        </a:bodyPr>
        <a:lstStyle/>
        <a:p>
          <a:pPr marL="0" lvl="0" indent="0" algn="ctr" defTabSz="1289050" rtl="1">
            <a:lnSpc>
              <a:spcPct val="90000"/>
            </a:lnSpc>
            <a:spcBef>
              <a:spcPct val="0"/>
            </a:spcBef>
            <a:spcAft>
              <a:spcPct val="35000"/>
            </a:spcAft>
            <a:buNone/>
          </a:pPr>
          <a:r>
            <a:rPr lang="ar-SA" sz="2900" kern="1200" dirty="0"/>
            <a:t>جدار خلوي</a:t>
          </a:r>
        </a:p>
      </dsp:txBody>
      <dsp:txXfrm>
        <a:off x="7431123" y="4235653"/>
        <a:ext cx="1345904" cy="696849"/>
      </dsp:txXfrm>
    </dsp:sp>
    <dsp:sp modelId="{A5BFF70D-3F0F-4C62-845E-F8BB685A2291}">
      <dsp:nvSpPr>
        <dsp:cNvPr id="0" name=""/>
        <dsp:cNvSpPr/>
      </dsp:nvSpPr>
      <dsp:spPr>
        <a:xfrm>
          <a:off x="7507730" y="4925137"/>
          <a:ext cx="1211314" cy="533817"/>
        </a:xfrm>
        <a:prstGeom prst="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rtl="1">
            <a:lnSpc>
              <a:spcPct val="90000"/>
            </a:lnSpc>
            <a:spcBef>
              <a:spcPct val="0"/>
            </a:spcBef>
            <a:spcAft>
              <a:spcPct val="35000"/>
            </a:spcAft>
            <a:buNone/>
          </a:pPr>
          <a:r>
            <a:rPr lang="ar-SA" sz="1400" kern="1200" dirty="0"/>
            <a:t>يوفر الدعم والحماية وموجود في الخلية النباتية فقط</a:t>
          </a:r>
        </a:p>
      </dsp:txBody>
      <dsp:txXfrm>
        <a:off x="7507730" y="4925137"/>
        <a:ext cx="1211314" cy="53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C2A6-91B5-4C8A-A578-C002BD30A916}">
      <dsp:nvSpPr>
        <dsp:cNvPr id="0" name=""/>
        <dsp:cNvSpPr/>
      </dsp:nvSpPr>
      <dsp:spPr>
        <a:xfrm>
          <a:off x="4908943" y="2068640"/>
          <a:ext cx="256085" cy="1997466"/>
        </a:xfrm>
        <a:custGeom>
          <a:avLst/>
          <a:gdLst/>
          <a:ahLst/>
          <a:cxnLst/>
          <a:rect l="0" t="0" r="0" b="0"/>
          <a:pathLst>
            <a:path>
              <a:moveTo>
                <a:pt x="0" y="0"/>
              </a:moveTo>
              <a:lnTo>
                <a:pt x="0" y="1997466"/>
              </a:lnTo>
              <a:lnTo>
                <a:pt x="256085" y="1997466"/>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F41D81E-1A54-4BC2-936A-9F40857DB8C5}">
      <dsp:nvSpPr>
        <dsp:cNvPr id="0" name=""/>
        <dsp:cNvSpPr/>
      </dsp:nvSpPr>
      <dsp:spPr>
        <a:xfrm>
          <a:off x="4908943" y="2068640"/>
          <a:ext cx="256085" cy="785328"/>
        </a:xfrm>
        <a:custGeom>
          <a:avLst/>
          <a:gdLst/>
          <a:ahLst/>
          <a:cxnLst/>
          <a:rect l="0" t="0" r="0" b="0"/>
          <a:pathLst>
            <a:path>
              <a:moveTo>
                <a:pt x="0" y="0"/>
              </a:moveTo>
              <a:lnTo>
                <a:pt x="0" y="785328"/>
              </a:lnTo>
              <a:lnTo>
                <a:pt x="256085" y="785328"/>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6D967F-BEBF-4D69-9259-7F19C4CB7E2A}">
      <dsp:nvSpPr>
        <dsp:cNvPr id="0" name=""/>
        <dsp:cNvSpPr/>
      </dsp:nvSpPr>
      <dsp:spPr>
        <a:xfrm>
          <a:off x="3526081" y="856502"/>
          <a:ext cx="2065755" cy="358519"/>
        </a:xfrm>
        <a:custGeom>
          <a:avLst/>
          <a:gdLst/>
          <a:ahLst/>
          <a:cxnLst/>
          <a:rect l="0" t="0" r="0" b="0"/>
          <a:pathLst>
            <a:path>
              <a:moveTo>
                <a:pt x="0" y="0"/>
              </a:moveTo>
              <a:lnTo>
                <a:pt x="0" y="179259"/>
              </a:lnTo>
              <a:lnTo>
                <a:pt x="2065755" y="179259"/>
              </a:lnTo>
              <a:lnTo>
                <a:pt x="2065755" y="358519"/>
              </a:lnTo>
            </a:path>
          </a:pathLst>
        </a:custGeom>
        <a:noFill/>
        <a:ln w="25400" cap="flat" cmpd="sng"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4C7E624-E6F6-4BC0-818F-91BF34857315}">
      <dsp:nvSpPr>
        <dsp:cNvPr id="0" name=""/>
        <dsp:cNvSpPr/>
      </dsp:nvSpPr>
      <dsp:spPr>
        <a:xfrm>
          <a:off x="2843187" y="2068640"/>
          <a:ext cx="256085" cy="1997466"/>
        </a:xfrm>
        <a:custGeom>
          <a:avLst/>
          <a:gdLst/>
          <a:ahLst/>
          <a:cxnLst/>
          <a:rect l="0" t="0" r="0" b="0"/>
          <a:pathLst>
            <a:path>
              <a:moveTo>
                <a:pt x="0" y="0"/>
              </a:moveTo>
              <a:lnTo>
                <a:pt x="0" y="1997466"/>
              </a:lnTo>
              <a:lnTo>
                <a:pt x="256085" y="1997466"/>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15E501-0235-4F25-8393-F0544E945A6D}">
      <dsp:nvSpPr>
        <dsp:cNvPr id="0" name=""/>
        <dsp:cNvSpPr/>
      </dsp:nvSpPr>
      <dsp:spPr>
        <a:xfrm>
          <a:off x="2843187" y="2068640"/>
          <a:ext cx="256085" cy="785328"/>
        </a:xfrm>
        <a:custGeom>
          <a:avLst/>
          <a:gdLst/>
          <a:ahLst/>
          <a:cxnLst/>
          <a:rect l="0" t="0" r="0" b="0"/>
          <a:pathLst>
            <a:path>
              <a:moveTo>
                <a:pt x="0" y="0"/>
              </a:moveTo>
              <a:lnTo>
                <a:pt x="0" y="785328"/>
              </a:lnTo>
              <a:lnTo>
                <a:pt x="256085" y="785328"/>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09AD83-B6D8-4BFC-B5FD-24F59E0EE0F3}">
      <dsp:nvSpPr>
        <dsp:cNvPr id="0" name=""/>
        <dsp:cNvSpPr/>
      </dsp:nvSpPr>
      <dsp:spPr>
        <a:xfrm>
          <a:off x="3480361" y="856502"/>
          <a:ext cx="91440" cy="358519"/>
        </a:xfrm>
        <a:custGeom>
          <a:avLst/>
          <a:gdLst/>
          <a:ahLst/>
          <a:cxnLst/>
          <a:rect l="0" t="0" r="0" b="0"/>
          <a:pathLst>
            <a:path>
              <a:moveTo>
                <a:pt x="45720" y="0"/>
              </a:moveTo>
              <a:lnTo>
                <a:pt x="45720" y="358519"/>
              </a:lnTo>
            </a:path>
          </a:pathLst>
        </a:custGeom>
        <a:noFill/>
        <a:ln w="25400" cap="flat" cmpd="sng"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B9AAF0-4E99-4055-82F4-53015FDFF14D}">
      <dsp:nvSpPr>
        <dsp:cNvPr id="0" name=""/>
        <dsp:cNvSpPr/>
      </dsp:nvSpPr>
      <dsp:spPr>
        <a:xfrm>
          <a:off x="777431" y="2068640"/>
          <a:ext cx="256085" cy="1997466"/>
        </a:xfrm>
        <a:custGeom>
          <a:avLst/>
          <a:gdLst/>
          <a:ahLst/>
          <a:cxnLst/>
          <a:rect l="0" t="0" r="0" b="0"/>
          <a:pathLst>
            <a:path>
              <a:moveTo>
                <a:pt x="0" y="0"/>
              </a:moveTo>
              <a:lnTo>
                <a:pt x="0" y="1997466"/>
              </a:lnTo>
              <a:lnTo>
                <a:pt x="256085" y="1997466"/>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DD44A-A3F3-4A73-8895-19AA90211966}">
      <dsp:nvSpPr>
        <dsp:cNvPr id="0" name=""/>
        <dsp:cNvSpPr/>
      </dsp:nvSpPr>
      <dsp:spPr>
        <a:xfrm>
          <a:off x="777431" y="2068640"/>
          <a:ext cx="256085" cy="785328"/>
        </a:xfrm>
        <a:custGeom>
          <a:avLst/>
          <a:gdLst/>
          <a:ahLst/>
          <a:cxnLst/>
          <a:rect l="0" t="0" r="0" b="0"/>
          <a:pathLst>
            <a:path>
              <a:moveTo>
                <a:pt x="0" y="0"/>
              </a:moveTo>
              <a:lnTo>
                <a:pt x="0" y="785328"/>
              </a:lnTo>
              <a:lnTo>
                <a:pt x="256085" y="785328"/>
              </a:lnTo>
            </a:path>
          </a:pathLst>
        </a:custGeom>
        <a:noFill/>
        <a:ln w="25400" cap="flat" cmpd="sng"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053B49-18BD-4496-B7BA-1ED879996AAF}">
      <dsp:nvSpPr>
        <dsp:cNvPr id="0" name=""/>
        <dsp:cNvSpPr/>
      </dsp:nvSpPr>
      <dsp:spPr>
        <a:xfrm>
          <a:off x="1460326" y="856502"/>
          <a:ext cx="2065755" cy="358519"/>
        </a:xfrm>
        <a:custGeom>
          <a:avLst/>
          <a:gdLst/>
          <a:ahLst/>
          <a:cxnLst/>
          <a:rect l="0" t="0" r="0" b="0"/>
          <a:pathLst>
            <a:path>
              <a:moveTo>
                <a:pt x="2065755" y="0"/>
              </a:moveTo>
              <a:lnTo>
                <a:pt x="2065755" y="179259"/>
              </a:lnTo>
              <a:lnTo>
                <a:pt x="0" y="179259"/>
              </a:lnTo>
              <a:lnTo>
                <a:pt x="0" y="358519"/>
              </a:lnTo>
            </a:path>
          </a:pathLst>
        </a:custGeom>
        <a:noFill/>
        <a:ln w="25400" cap="flat" cmpd="sng"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172EC2-1DF0-43C2-A2FE-2E2B1FC02A4A}">
      <dsp:nvSpPr>
        <dsp:cNvPr id="0" name=""/>
        <dsp:cNvSpPr/>
      </dsp:nvSpPr>
      <dsp:spPr>
        <a:xfrm>
          <a:off x="2672463" y="2884"/>
          <a:ext cx="1707236" cy="853618"/>
        </a:xfrm>
        <a:prstGeom prst="rect">
          <a:avLst/>
        </a:prstGeom>
        <a:solidFill>
          <a:schemeClr val="accent1">
            <a:alpha val="80000"/>
            <a:hueOff val="0"/>
            <a:satOff val="0"/>
            <a:lumOff val="0"/>
            <a:alphaOff val="0"/>
          </a:schemeClr>
        </a:solidFill>
        <a:ln>
          <a:noFill/>
        </a:ln>
        <a:effectLst>
          <a:outerShdw blurRad="57150" dist="38100" dir="5400000" algn="ctr" rotWithShape="0">
            <a:schemeClr val="accent1">
              <a:alpha val="8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b="0" kern="1200" baseline="0" dirty="0">
              <a:solidFill>
                <a:schemeClr val="tx1"/>
              </a:solidFill>
            </a:rPr>
            <a:t>الوحدة الثانية             </a:t>
          </a:r>
          <a:r>
            <a:rPr lang="ar-SA" sz="1500" kern="1200" dirty="0"/>
            <a:t>تباين الحياة</a:t>
          </a:r>
        </a:p>
      </dsp:txBody>
      <dsp:txXfrm>
        <a:off x="2672463" y="2884"/>
        <a:ext cx="1707236" cy="853618"/>
      </dsp:txXfrm>
    </dsp:sp>
    <dsp:sp modelId="{BA3B2E74-FAE4-41A0-A582-7F510D0CC708}">
      <dsp:nvSpPr>
        <dsp:cNvPr id="0" name=""/>
        <dsp:cNvSpPr/>
      </dsp:nvSpPr>
      <dsp:spPr>
        <a:xfrm>
          <a:off x="606707" y="1215022"/>
          <a:ext cx="1707236" cy="853618"/>
        </a:xfrm>
        <a:prstGeom prst="rect">
          <a:avLst/>
        </a:prstGeom>
        <a:solidFill>
          <a:schemeClr val="accent1">
            <a:alpha val="70000"/>
            <a:hueOff val="0"/>
            <a:satOff val="0"/>
            <a:lumOff val="0"/>
            <a:alphaOff val="0"/>
          </a:schemeClr>
        </a:solidFill>
        <a:ln>
          <a:noFill/>
        </a:ln>
        <a:effectLst>
          <a:outerShdw blurRad="57150" dist="38100" dir="5400000" algn="ctr" rotWithShape="0">
            <a:schemeClr val="accent1">
              <a:alpha val="7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dirty="0">
              <a:solidFill>
                <a:srgbClr val="CC0000"/>
              </a:solidFill>
            </a:rPr>
            <a:t>الفصل الثالث          </a:t>
          </a:r>
          <a:r>
            <a:rPr lang="ar-SA" sz="1500" kern="1200" dirty="0"/>
            <a:t>الحيوانات الفقارية</a:t>
          </a:r>
        </a:p>
      </dsp:txBody>
      <dsp:txXfrm>
        <a:off x="606707" y="1215022"/>
        <a:ext cx="1707236" cy="853618"/>
      </dsp:txXfrm>
    </dsp:sp>
    <dsp:sp modelId="{59990EEF-A241-4435-AE04-4C1FC45A6AFF}">
      <dsp:nvSpPr>
        <dsp:cNvPr id="0" name=""/>
        <dsp:cNvSpPr/>
      </dsp:nvSpPr>
      <dsp:spPr>
        <a:xfrm>
          <a:off x="1033517" y="2427159"/>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dirty="0">
              <a:solidFill>
                <a:srgbClr val="B3FD2F"/>
              </a:solidFill>
            </a:rPr>
            <a:t>الدرس الأول   </a:t>
          </a:r>
        </a:p>
        <a:p>
          <a:pPr marL="0" lvl="0" indent="0" algn="ctr" defTabSz="666750" rtl="1">
            <a:lnSpc>
              <a:spcPct val="90000"/>
            </a:lnSpc>
            <a:spcBef>
              <a:spcPct val="0"/>
            </a:spcBef>
            <a:spcAft>
              <a:spcPct val="35000"/>
            </a:spcAft>
            <a:buNone/>
          </a:pPr>
          <a:r>
            <a:rPr lang="ar-SA" sz="1500" kern="1200" dirty="0"/>
            <a:t>     الحبليات ومجموعاتها</a:t>
          </a:r>
        </a:p>
      </dsp:txBody>
      <dsp:txXfrm>
        <a:off x="1033517" y="2427159"/>
        <a:ext cx="1707236" cy="853618"/>
      </dsp:txXfrm>
    </dsp:sp>
    <dsp:sp modelId="{352B1BD0-C87D-448E-A7C9-2C4DDF9C624B}">
      <dsp:nvSpPr>
        <dsp:cNvPr id="0" name=""/>
        <dsp:cNvSpPr/>
      </dsp:nvSpPr>
      <dsp:spPr>
        <a:xfrm>
          <a:off x="1033517" y="3639297"/>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dirty="0">
              <a:solidFill>
                <a:srgbClr val="B3FD2F"/>
              </a:solidFill>
            </a:rPr>
            <a:t>الدرس الثاني          </a:t>
          </a:r>
          <a:r>
            <a:rPr lang="ar-SA" sz="1500" kern="1200" dirty="0"/>
            <a:t>الطيور والثدييات</a:t>
          </a:r>
        </a:p>
      </dsp:txBody>
      <dsp:txXfrm>
        <a:off x="1033517" y="3639297"/>
        <a:ext cx="1707236" cy="853618"/>
      </dsp:txXfrm>
    </dsp:sp>
    <dsp:sp modelId="{3ACCFA50-7CAA-41D0-8913-860DE434FE96}">
      <dsp:nvSpPr>
        <dsp:cNvPr id="0" name=""/>
        <dsp:cNvSpPr/>
      </dsp:nvSpPr>
      <dsp:spPr>
        <a:xfrm>
          <a:off x="2672463" y="1215022"/>
          <a:ext cx="1707236" cy="853618"/>
        </a:xfrm>
        <a:prstGeom prst="rect">
          <a:avLst/>
        </a:prstGeom>
        <a:solidFill>
          <a:schemeClr val="accent1">
            <a:alpha val="70000"/>
            <a:hueOff val="0"/>
            <a:satOff val="0"/>
            <a:lumOff val="0"/>
            <a:alphaOff val="0"/>
          </a:schemeClr>
        </a:solidFill>
        <a:ln>
          <a:noFill/>
        </a:ln>
        <a:effectLst>
          <a:outerShdw blurRad="57150" dist="38100" dir="5400000" algn="ctr" rotWithShape="0">
            <a:schemeClr val="accent1">
              <a:alpha val="7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baseline="0" dirty="0">
              <a:solidFill>
                <a:srgbClr val="CC0000"/>
              </a:solidFill>
            </a:rPr>
            <a:t>الفصل الثاني       </a:t>
          </a:r>
          <a:r>
            <a:rPr lang="ar-SA" sz="1500" kern="1200" dirty="0"/>
            <a:t>الحيوانات اللافقارية</a:t>
          </a:r>
        </a:p>
      </dsp:txBody>
      <dsp:txXfrm>
        <a:off x="2672463" y="1215022"/>
        <a:ext cx="1707236" cy="853618"/>
      </dsp:txXfrm>
    </dsp:sp>
    <dsp:sp modelId="{9B3248EC-008E-414C-A4A0-373404F94F1D}">
      <dsp:nvSpPr>
        <dsp:cNvPr id="0" name=""/>
        <dsp:cNvSpPr/>
      </dsp:nvSpPr>
      <dsp:spPr>
        <a:xfrm>
          <a:off x="3099272" y="2427159"/>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dirty="0">
              <a:solidFill>
                <a:srgbClr val="B3FD2F"/>
              </a:solidFill>
            </a:rPr>
            <a:t>الدرس الأول     </a:t>
          </a:r>
          <a:r>
            <a:rPr lang="ar-SA" sz="1500" kern="1200" dirty="0"/>
            <a:t>الاسفنجيات </a:t>
          </a:r>
          <a:r>
            <a:rPr lang="ar-SA" sz="1500" kern="1200" dirty="0" err="1"/>
            <a:t>والجوفمعويات</a:t>
          </a:r>
          <a:r>
            <a:rPr lang="ar-SA" sz="1500" kern="1200" dirty="0"/>
            <a:t> والديدان المفلطحة والديدان الاسطوانية</a:t>
          </a:r>
        </a:p>
      </dsp:txBody>
      <dsp:txXfrm>
        <a:off x="3099272" y="2427159"/>
        <a:ext cx="1707236" cy="853618"/>
      </dsp:txXfrm>
    </dsp:sp>
    <dsp:sp modelId="{0671F9E9-3CB5-4981-9293-BC29F8217E3F}">
      <dsp:nvSpPr>
        <dsp:cNvPr id="0" name=""/>
        <dsp:cNvSpPr/>
      </dsp:nvSpPr>
      <dsp:spPr>
        <a:xfrm>
          <a:off x="3099272" y="3639297"/>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dirty="0">
              <a:solidFill>
                <a:srgbClr val="B3FD2F"/>
              </a:solidFill>
            </a:rPr>
            <a:t>الدرس الثاني       </a:t>
          </a:r>
          <a:r>
            <a:rPr lang="ar-SA" sz="1500" kern="1200" dirty="0"/>
            <a:t>الرخويات والديدان الحلقية والمفصليات وشوكيات الجلد</a:t>
          </a:r>
        </a:p>
      </dsp:txBody>
      <dsp:txXfrm>
        <a:off x="3099272" y="3639297"/>
        <a:ext cx="1707236" cy="853618"/>
      </dsp:txXfrm>
    </dsp:sp>
    <dsp:sp modelId="{F7BD6E9A-E354-4900-B4B8-5F789F2EE7F8}">
      <dsp:nvSpPr>
        <dsp:cNvPr id="0" name=""/>
        <dsp:cNvSpPr/>
      </dsp:nvSpPr>
      <dsp:spPr>
        <a:xfrm>
          <a:off x="4738219" y="1215022"/>
          <a:ext cx="1707236" cy="853618"/>
        </a:xfrm>
        <a:prstGeom prst="rect">
          <a:avLst/>
        </a:prstGeom>
        <a:solidFill>
          <a:schemeClr val="accent1">
            <a:alpha val="70000"/>
            <a:hueOff val="0"/>
            <a:satOff val="0"/>
            <a:lumOff val="0"/>
            <a:alphaOff val="0"/>
          </a:schemeClr>
        </a:solidFill>
        <a:ln>
          <a:noFill/>
        </a:ln>
        <a:effectLst>
          <a:outerShdw blurRad="57150" dist="38100" dir="5400000" algn="ctr" rotWithShape="0">
            <a:schemeClr val="accent1">
              <a:alpha val="7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baseline="0" dirty="0">
              <a:solidFill>
                <a:srgbClr val="CC0000"/>
              </a:solidFill>
            </a:rPr>
            <a:t>الفصل الأول          </a:t>
          </a:r>
          <a:r>
            <a:rPr lang="ar-SA" sz="1500" kern="1200" dirty="0">
              <a:solidFill>
                <a:srgbClr val="CC0000"/>
              </a:solidFill>
            </a:rPr>
            <a:t> </a:t>
          </a:r>
          <a:r>
            <a:rPr lang="ar-SA" sz="1500" kern="1200" dirty="0"/>
            <a:t>الخلايا لبنات الحياة</a:t>
          </a:r>
        </a:p>
      </dsp:txBody>
      <dsp:txXfrm>
        <a:off x="4738219" y="1215022"/>
        <a:ext cx="1707236" cy="853618"/>
      </dsp:txXfrm>
    </dsp:sp>
    <dsp:sp modelId="{224D68E1-2167-4A09-B8CC-D1D4B6E670F7}">
      <dsp:nvSpPr>
        <dsp:cNvPr id="0" name=""/>
        <dsp:cNvSpPr/>
      </dsp:nvSpPr>
      <dsp:spPr>
        <a:xfrm>
          <a:off x="5165028" y="2427159"/>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baseline="0" dirty="0">
              <a:solidFill>
                <a:srgbClr val="B3FD2F"/>
              </a:solidFill>
            </a:rPr>
            <a:t>الدرس الأول             </a:t>
          </a:r>
          <a:r>
            <a:rPr lang="ar-SA" sz="1500" kern="1200" baseline="0" dirty="0"/>
            <a:t>عالم الخلايا</a:t>
          </a:r>
          <a:endParaRPr lang="ar-SA" sz="1500" kern="1200" dirty="0"/>
        </a:p>
      </dsp:txBody>
      <dsp:txXfrm>
        <a:off x="5165028" y="2427159"/>
        <a:ext cx="1707236" cy="853618"/>
      </dsp:txXfrm>
    </dsp:sp>
    <dsp:sp modelId="{379608CA-35BA-4BFF-AC10-1F303D24845C}">
      <dsp:nvSpPr>
        <dsp:cNvPr id="0" name=""/>
        <dsp:cNvSpPr/>
      </dsp:nvSpPr>
      <dsp:spPr>
        <a:xfrm>
          <a:off x="5165028" y="3639297"/>
          <a:ext cx="1707236" cy="853618"/>
        </a:xfrm>
        <a:prstGeom prst="rect">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SA" sz="1500" kern="1200" baseline="0" dirty="0">
              <a:solidFill>
                <a:srgbClr val="B3FD2F"/>
              </a:solidFill>
            </a:rPr>
            <a:t>الدرس الثاني          </a:t>
          </a:r>
          <a:r>
            <a:rPr lang="ar-SA" sz="1500" kern="1200" baseline="0" dirty="0"/>
            <a:t>وظائف الخلايا</a:t>
          </a:r>
        </a:p>
      </dsp:txBody>
      <dsp:txXfrm>
        <a:off x="5165028" y="3639297"/>
        <a:ext cx="1707236" cy="85361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a:latin typeface="Arial" pitchFamily="34" charset="0"/>
                <a:cs typeface="Arial" pitchFamily="34" charset="0"/>
              </a:rPr>
              <a:t>للمعلم:</a:t>
            </a:r>
          </a:p>
          <a:p>
            <a:r>
              <a:rPr lang="ar-JO">
                <a:latin typeface="Arial" pitchFamily="34" charset="0"/>
                <a:cs typeface="Arial" pitchFamily="34" charset="0"/>
              </a:rPr>
              <a:t>الربط مع المعرفة السابقة:</a:t>
            </a:r>
          </a:p>
          <a:p>
            <a:r>
              <a:rPr lang="ar-JO">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28728" y="2071678"/>
            <a:ext cx="6500858" cy="2286016"/>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a:ln w="50800"/>
                <a:solidFill>
                  <a:schemeClr val="bg2">
                    <a:lumMod val="90000"/>
                  </a:schemeClr>
                </a:solidFill>
                <a:effectLst/>
                <a:cs typeface="MCS Rika S_U normal." pitchFamily="2" charset="-78"/>
              </a:rPr>
              <a:t>الدرس الخامس :</a:t>
            </a:r>
            <a:br>
              <a:rPr lang="ar-SA" sz="4000" dirty="0">
                <a:ln w="50800"/>
                <a:solidFill>
                  <a:schemeClr val="bg2">
                    <a:lumMod val="90000"/>
                  </a:schemeClr>
                </a:solidFill>
                <a:effectLst/>
                <a:cs typeface="MCS Rika S_U normal." pitchFamily="2" charset="-78"/>
              </a:rPr>
            </a:br>
            <a:r>
              <a:rPr lang="ar-SA" sz="6600" dirty="0">
                <a:ln w="50800"/>
                <a:solidFill>
                  <a:schemeClr val="bg2">
                    <a:lumMod val="90000"/>
                  </a:schemeClr>
                </a:solidFill>
                <a:effectLst/>
                <a:cs typeface="MCS Rika S_U normal." pitchFamily="2" charset="-78"/>
              </a:rPr>
              <a:t>عـالــــــــم الخـلايــــــــــــا</a:t>
            </a:r>
            <a:endParaRPr lang="ar-SA" sz="4000" cap="none" dirty="0">
              <a:ln w="50800"/>
              <a:solidFill>
                <a:schemeClr val="bg2">
                  <a:lumMod val="90000"/>
                </a:schemeClr>
              </a:solidFill>
              <a:effectLst/>
              <a:cs typeface="MCS Rika S_U normal." pitchFamily="2" charset="-78"/>
            </a:endParaRPr>
          </a:p>
        </p:txBody>
      </p:sp>
      <p:sp>
        <p:nvSpPr>
          <p:cNvPr id="8" name="Subtitle 7">
            <a:extLst>
              <a:ext uri="{FF2B5EF4-FFF2-40B4-BE49-F238E27FC236}">
                <a16:creationId xmlns:a16="http://schemas.microsoft.com/office/drawing/2014/main" id="{0D0231DF-95C3-43AA-A181-E1AF8B7F9F7A}"/>
              </a:ext>
            </a:extLst>
          </p:cNvPr>
          <p:cNvSpPr>
            <a:spLocks noGrp="1"/>
          </p:cNvSpPr>
          <p:nvPr>
            <p:ph type="subTitle" idx="1"/>
          </p:nvPr>
        </p:nvSpPr>
        <p:spPr/>
        <p:txBody>
          <a:bodyPr/>
          <a:lstStyle/>
          <a:p>
            <a:endParaRPr lang="ar-EG"/>
          </a:p>
        </p:txBody>
      </p:sp>
    </p:spTree>
    <p:extLst>
      <p:ext uri="{BB962C8B-B14F-4D97-AF65-F5344CB8AC3E}">
        <p14:creationId xmlns:p14="http://schemas.microsoft.com/office/powerpoint/2010/main" val="2643722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828800"/>
            <a:ext cx="8686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 </a:t>
            </a:r>
            <a:r>
              <a:rPr lang="en-US"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a:t>
            </a:r>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a:t>
            </a:r>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عبارة عن أداة تكبر الأجسام  الدقيقة ، لذلك يساعد العلماء على دراسة تفاصيل الخلايا </a:t>
            </a:r>
            <a:endParaRPr lang="en-US"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p:txBody>
      </p:sp>
      <p:sp>
        <p:nvSpPr>
          <p:cNvPr id="6" name="TextBox 5"/>
          <p:cNvSpPr txBox="1"/>
          <p:nvPr/>
        </p:nvSpPr>
        <p:spPr>
          <a:xfrm>
            <a:off x="3657600" y="685800"/>
            <a:ext cx="2590800"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المجهــــر </a:t>
            </a:r>
            <a:endParaRPr lang="ar-JO"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endParaRPr>
          </a:p>
        </p:txBody>
      </p:sp>
      <p:sp>
        <p:nvSpPr>
          <p:cNvPr id="5" name="مستطيل 4"/>
          <p:cNvSpPr/>
          <p:nvPr/>
        </p:nvSpPr>
        <p:spPr>
          <a:xfrm>
            <a:off x="736600" y="2743200"/>
            <a:ext cx="8153400" cy="16619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من المجاهر المستخدمة بكثرة المجهر الضوئي المركب ؛ وسمي بالضوئي لأن الضوء يمر خلال الجسم  المراد تكبيره ، وسمي المركب ؛ لأنه يتركب من عدستين ، عدسة عينية التي يرى بها الدارس ، وعدسة شيئية الموجودة فوق الشيء المراد دراسته  .</a:t>
            </a:r>
          </a:p>
          <a:p>
            <a:endParaRPr lang="ar-SA" dirty="0"/>
          </a:p>
        </p:txBody>
      </p:sp>
      <p:sp>
        <p:nvSpPr>
          <p:cNvPr id="7" name="Rectangle 3"/>
          <p:cNvSpPr/>
          <p:nvPr/>
        </p:nvSpPr>
        <p:spPr>
          <a:xfrm>
            <a:off x="1828800" y="4724400"/>
            <a:ext cx="7061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يمكن حساب قوة تكبير المجهر بضرب قوة تكبير العدستين العينية والشيئية .</a:t>
            </a:r>
            <a:endParaRPr lang="en-US"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icroscope-microscope.org/basic/microscope-images/138-microscope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as.muohio.edu/mbi-ws/microscopes/images/Light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2081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qu.edu.sa/files2/tiny_mce/plugins/imagemanager/files/4281680/microscop/micoscop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13029"/>
            <a:ext cx="4876800" cy="62276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109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3636" y="2667000"/>
            <a:ext cx="8077200" cy="20005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أصغر المخلوقات الحية وحيدة الخلية ، في حين تتكون أجسام المخلوقات الحية الكبيرة من مجموعة من الخلايا قد يصل عددها إلى المليارات ، فمثلاً جسمك يتكون من أكثر من 10 ترليون خلية .</a:t>
            </a:r>
          </a:p>
          <a:p>
            <a:endParaRPr lang="en-US" sz="2800" dirty="0"/>
          </a:p>
        </p:txBody>
      </p:sp>
      <p:sp>
        <p:nvSpPr>
          <p:cNvPr id="8" name="TextBox 7"/>
          <p:cNvSpPr txBox="1"/>
          <p:nvPr/>
        </p:nvSpPr>
        <p:spPr>
          <a:xfrm>
            <a:off x="3733800" y="914400"/>
            <a:ext cx="3185948" cy="92333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defRPr/>
            </a:pPr>
            <a:r>
              <a:rPr lang="ar-SA" sz="5400"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sym typeface="Wingdings 2"/>
              </a:rPr>
              <a:t>البكتيريا </a:t>
            </a:r>
            <a:endParaRPr lang="ar-JO"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latin typeface="+mn-lt"/>
              <a:cs typeface="Farsi Simple Bold" pitchFamily="2" charset="-78"/>
            </a:endParaRPr>
          </a:p>
        </p:txBody>
      </p:sp>
    </p:spTree>
    <p:extLst>
      <p:ext uri="{BB962C8B-B14F-4D97-AF65-F5344CB8AC3E}">
        <p14:creationId xmlns:p14="http://schemas.microsoft.com/office/powerpoint/2010/main" val="35725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logs.discovermagazine.com/discoblog/files/2008/04/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 y="17060"/>
            <a:ext cx="9126659" cy="684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7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uturity.org/wp-content/uploads/2009/12/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
            <a:ext cx="9144000" cy="68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7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_uysYaf3Oi-I/TS96ZFl7HUI/AAAAAAAACMU/J7QdeYfKXuI/s1600/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 y="0"/>
            <a:ext cx="9142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7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155156671"/>
              </p:ext>
            </p:extLst>
          </p:nvPr>
        </p:nvGraphicFramePr>
        <p:xfrm>
          <a:off x="226621" y="1066800"/>
          <a:ext cx="8886701"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1981200" y="152400"/>
            <a:ext cx="5010160" cy="1015663"/>
          </a:xfrm>
          <a:prstGeom prst="rect">
            <a:avLst/>
          </a:prstGeom>
          <a:ln>
            <a:solidFill>
              <a:srgbClr val="FF0000"/>
            </a:solidFill>
          </a:ln>
          <a:effectLst>
            <a:glow rad="228600">
              <a:schemeClr val="accent2">
                <a:satMod val="175000"/>
                <a:alpha val="40000"/>
              </a:schemeClr>
            </a:glow>
          </a:effectLst>
          <a:scene3d>
            <a:camera prst="perspectiveBelow"/>
            <a:lightRig rig="flat" dir="tl">
              <a:rot lat="0" lon="0" rev="6600000"/>
            </a:lightRig>
          </a:scene3d>
          <a:sp3d>
            <a:bevelT prst="slope"/>
          </a:sp3d>
        </p:spPr>
        <p:txBody>
          <a:bodyPr wrap="square">
            <a:spAutoFit/>
            <a:sp3d extrusionH="25400" contourW="8890">
              <a:bevelT w="38100" h="31750"/>
              <a:contourClr>
                <a:schemeClr val="accent2">
                  <a:shade val="75000"/>
                </a:schemeClr>
              </a:contourClr>
            </a:sp3d>
          </a:bodyPr>
          <a:lstStyle/>
          <a:p>
            <a:pPr algn="ctr"/>
            <a:r>
              <a:rPr lang="ar-SA" sz="6000" b="1" dirty="0" err="1">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مم</a:t>
            </a:r>
            <a:r>
              <a:rPr lang="ar-SA" sz="6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 تتكون الخلايا</a:t>
            </a:r>
          </a:p>
        </p:txBody>
      </p:sp>
    </p:spTree>
    <p:extLst>
      <p:ext uri="{BB962C8B-B14F-4D97-AF65-F5344CB8AC3E}">
        <p14:creationId xmlns:p14="http://schemas.microsoft.com/office/powerpoint/2010/main" val="16815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318" y="1889185"/>
            <a:ext cx="5610726" cy="4773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رابط كسهم مستقيم 4"/>
          <p:cNvCxnSpPr/>
          <p:nvPr/>
        </p:nvCxnSpPr>
        <p:spPr>
          <a:xfrm>
            <a:off x="2667000" y="1584385"/>
            <a:ext cx="19050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مربع نص 7"/>
          <p:cNvSpPr txBox="1"/>
          <p:nvPr/>
        </p:nvSpPr>
        <p:spPr>
          <a:xfrm>
            <a:off x="762000" y="1399719"/>
            <a:ext cx="1939506" cy="461665"/>
          </a:xfrm>
          <a:prstGeom prst="rect">
            <a:avLst/>
          </a:prstGeom>
          <a:noFill/>
        </p:spPr>
        <p:txBody>
          <a:bodyPr wrap="square" rtlCol="1">
            <a:spAutoFit/>
          </a:bodyPr>
          <a:lstStyle/>
          <a:p>
            <a:r>
              <a:rPr lang="ar-SA" sz="2400" b="1" dirty="0"/>
              <a:t>الغشاء البلازمي</a:t>
            </a:r>
          </a:p>
        </p:txBody>
      </p:sp>
      <p:cxnSp>
        <p:nvCxnSpPr>
          <p:cNvPr id="10" name="رابط كسهم مستقيم 9"/>
          <p:cNvCxnSpPr/>
          <p:nvPr/>
        </p:nvCxnSpPr>
        <p:spPr>
          <a:xfrm>
            <a:off x="5113131" y="1524000"/>
            <a:ext cx="0" cy="15177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مربع نص 12"/>
          <p:cNvSpPr txBox="1"/>
          <p:nvPr/>
        </p:nvSpPr>
        <p:spPr>
          <a:xfrm>
            <a:off x="4572000" y="1168886"/>
            <a:ext cx="818519" cy="461665"/>
          </a:xfrm>
          <a:prstGeom prst="rect">
            <a:avLst/>
          </a:prstGeom>
          <a:noFill/>
        </p:spPr>
        <p:txBody>
          <a:bodyPr wrap="square" rtlCol="1">
            <a:spAutoFit/>
          </a:bodyPr>
          <a:lstStyle/>
          <a:p>
            <a:r>
              <a:rPr lang="ar-SA" sz="2400" b="1" dirty="0"/>
              <a:t>النواة</a:t>
            </a:r>
          </a:p>
        </p:txBody>
      </p:sp>
      <p:cxnSp>
        <p:nvCxnSpPr>
          <p:cNvPr id="15" name="رابط كسهم مستقيم 14"/>
          <p:cNvCxnSpPr/>
          <p:nvPr/>
        </p:nvCxnSpPr>
        <p:spPr>
          <a:xfrm flipH="1">
            <a:off x="5181602" y="1584385"/>
            <a:ext cx="914398" cy="19733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مربع نص 17"/>
          <p:cNvSpPr txBox="1"/>
          <p:nvPr/>
        </p:nvSpPr>
        <p:spPr>
          <a:xfrm>
            <a:off x="5562600" y="1168886"/>
            <a:ext cx="1752600" cy="461665"/>
          </a:xfrm>
          <a:prstGeom prst="rect">
            <a:avLst/>
          </a:prstGeom>
          <a:noFill/>
        </p:spPr>
        <p:txBody>
          <a:bodyPr wrap="square" rtlCol="1">
            <a:spAutoFit/>
          </a:bodyPr>
          <a:lstStyle/>
          <a:p>
            <a:r>
              <a:rPr lang="ar-SA" sz="2400" b="1" dirty="0"/>
              <a:t>الكروموسومات</a:t>
            </a:r>
          </a:p>
        </p:txBody>
      </p:sp>
      <p:cxnSp>
        <p:nvCxnSpPr>
          <p:cNvPr id="20" name="رابط كسهم مستقيم 19"/>
          <p:cNvCxnSpPr/>
          <p:nvPr/>
        </p:nvCxnSpPr>
        <p:spPr>
          <a:xfrm flipH="1">
            <a:off x="6438900" y="2571072"/>
            <a:ext cx="14859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مربع نص 23"/>
          <p:cNvSpPr txBox="1"/>
          <p:nvPr/>
        </p:nvSpPr>
        <p:spPr>
          <a:xfrm>
            <a:off x="7696200" y="2282882"/>
            <a:ext cx="1447800" cy="461665"/>
          </a:xfrm>
          <a:prstGeom prst="rect">
            <a:avLst/>
          </a:prstGeom>
          <a:noFill/>
        </p:spPr>
        <p:txBody>
          <a:bodyPr wrap="square" rtlCol="1">
            <a:spAutoFit/>
          </a:bodyPr>
          <a:lstStyle/>
          <a:p>
            <a:r>
              <a:rPr lang="ar-SA" sz="2400" b="1" dirty="0"/>
              <a:t>السيتوبلازم</a:t>
            </a:r>
          </a:p>
        </p:txBody>
      </p:sp>
      <p:cxnSp>
        <p:nvCxnSpPr>
          <p:cNvPr id="28" name="رابط كسهم مستقيم 27"/>
          <p:cNvCxnSpPr/>
          <p:nvPr/>
        </p:nvCxnSpPr>
        <p:spPr>
          <a:xfrm flipH="1">
            <a:off x="6517510" y="1752600"/>
            <a:ext cx="1260534" cy="836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1" name="مربع نص 2050"/>
          <p:cNvSpPr txBox="1"/>
          <p:nvPr/>
        </p:nvSpPr>
        <p:spPr>
          <a:xfrm>
            <a:off x="7696200" y="1399719"/>
            <a:ext cx="832556" cy="461665"/>
          </a:xfrm>
          <a:prstGeom prst="rect">
            <a:avLst/>
          </a:prstGeom>
          <a:noFill/>
        </p:spPr>
        <p:txBody>
          <a:bodyPr wrap="square" rtlCol="1">
            <a:spAutoFit/>
          </a:bodyPr>
          <a:lstStyle/>
          <a:p>
            <a:r>
              <a:rPr lang="ar-SA" sz="2400" b="1" dirty="0"/>
              <a:t>الفجوة</a:t>
            </a:r>
          </a:p>
        </p:txBody>
      </p:sp>
      <p:cxnSp>
        <p:nvCxnSpPr>
          <p:cNvPr id="36" name="رابط كسهم مستقيم 35"/>
          <p:cNvCxnSpPr/>
          <p:nvPr/>
        </p:nvCxnSpPr>
        <p:spPr>
          <a:xfrm flipH="1">
            <a:off x="7181850" y="4275837"/>
            <a:ext cx="74295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5" name="مربع نص 2054"/>
          <p:cNvSpPr txBox="1"/>
          <p:nvPr/>
        </p:nvSpPr>
        <p:spPr>
          <a:xfrm>
            <a:off x="7778044" y="4038600"/>
            <a:ext cx="1289756" cy="400110"/>
          </a:xfrm>
          <a:prstGeom prst="rect">
            <a:avLst/>
          </a:prstGeom>
          <a:noFill/>
        </p:spPr>
        <p:txBody>
          <a:bodyPr wrap="square" rtlCol="1">
            <a:spAutoFit/>
          </a:bodyPr>
          <a:lstStyle/>
          <a:p>
            <a:r>
              <a:rPr lang="ar-SA" sz="2000" b="1" dirty="0"/>
              <a:t>الميتوكندريا</a:t>
            </a:r>
          </a:p>
        </p:txBody>
      </p:sp>
      <p:sp>
        <p:nvSpPr>
          <p:cNvPr id="41" name="مستطيل 40"/>
          <p:cNvSpPr/>
          <p:nvPr/>
        </p:nvSpPr>
        <p:spPr>
          <a:xfrm>
            <a:off x="3202810" y="245556"/>
            <a:ext cx="3314700" cy="923330"/>
          </a:xfrm>
          <a:prstGeom prst="rect">
            <a:avLst/>
          </a:prstGeom>
          <a:ln>
            <a:solidFill>
              <a:srgbClr val="FF0000"/>
            </a:solidFill>
          </a:ln>
          <a:effectLst>
            <a:glow rad="228600">
              <a:schemeClr val="accent2">
                <a:satMod val="175000"/>
                <a:alpha val="40000"/>
              </a:schemeClr>
            </a:glow>
          </a:effectLst>
          <a:scene3d>
            <a:camera prst="perspectiveBelow"/>
            <a:lightRig rig="flat" dir="tl">
              <a:rot lat="0" lon="0" rev="6600000"/>
            </a:lightRig>
          </a:scene3d>
          <a:sp3d>
            <a:bevelT prst="slope"/>
          </a:sp3d>
        </p:spPr>
        <p:txBody>
          <a:bodyPr wrap="square">
            <a:spAutoFit/>
            <a:sp3d extrusionH="25400" contourW="8890">
              <a:bevelT w="38100" h="31750"/>
              <a:contourClr>
                <a:schemeClr val="accent2">
                  <a:shade val="75000"/>
                </a:schemeClr>
              </a:contourClr>
            </a:sp3d>
          </a:bodyPr>
          <a:lstStyle/>
          <a:p>
            <a:pPr algn="ctr"/>
            <a:r>
              <a:rPr lang="ar-SA"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الخلية الحيوانية</a:t>
            </a:r>
          </a:p>
        </p:txBody>
      </p:sp>
    </p:spTree>
    <p:extLst>
      <p:ext uri="{BB962C8B-B14F-4D97-AF65-F5344CB8AC3E}">
        <p14:creationId xmlns:p14="http://schemas.microsoft.com/office/powerpoint/2010/main" val="49001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51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381000" y="762000"/>
          <a:ext cx="8458200" cy="5943600"/>
        </p:xfrm>
        <a:graphic>
          <a:graphicData uri="http://schemas.openxmlformats.org/drawingml/2006/table">
            <a:tbl>
              <a:tblPr firstRow="1" bandRow="1">
                <a:effectLst/>
                <a:tableStyleId>{5C22544A-7EE6-4342-B048-85BDC9FD1C3A}</a:tableStyleId>
              </a:tblPr>
              <a:tblGrid>
                <a:gridCol w="2514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222433">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a:p>
                    <a:p>
                      <a:endParaRPr lang="ar-JO" dirty="0"/>
                    </a:p>
                    <a:p>
                      <a:endParaRPr lang="ar-JO" sz="2800" dirty="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0"/>
                  </a:ext>
                </a:extLst>
              </a:tr>
              <a:tr h="2721167">
                <a:tc vMerge="1">
                  <a:txBody>
                    <a:bodyPr/>
                    <a:lstStyle/>
                    <a:p>
                      <a:endParaRPr lang="en-US"/>
                    </a:p>
                  </a:txBody>
                  <a:tcPr/>
                </a:tc>
                <a:tc vMerge="1">
                  <a:txBody>
                    <a:bodyPr/>
                    <a:lstStyle/>
                    <a:p>
                      <a:pPr rtl="1"/>
                      <a:endParaRPr lang="ar-SA"/>
                    </a:p>
                  </a:txBody>
                  <a:tcPr/>
                </a:tc>
                <a:tc>
                  <a:txBody>
                    <a:bodyPr/>
                    <a:lstStyle/>
                    <a:p>
                      <a:endParaRPr lang="ar-JO" b="1" dirty="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extLst>
                  <a:ext uri="{0D108BD9-81ED-4DB2-BD59-A6C34878D82A}">
                    <a16:rowId xmlns:a16="http://schemas.microsoft.com/office/drawing/2014/main" val="10001"/>
                  </a:ext>
                </a:extLst>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11</a:t>
            </a:r>
          </a:p>
        </p:txBody>
      </p:sp>
      <p:sp>
        <p:nvSpPr>
          <p:cNvPr id="43" name="Rounded Rectangle 42"/>
          <p:cNvSpPr/>
          <p:nvPr/>
        </p:nvSpPr>
        <p:spPr>
          <a:xfrm>
            <a:off x="2971800" y="4648200"/>
            <a:ext cx="2743200" cy="19050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0"/>
            <a:ext cx="9144000" cy="10760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800" b="1" dirty="0">
                <a:solidFill>
                  <a:schemeClr val="bg1"/>
                </a:solidFill>
              </a:rPr>
              <a:t>عـــالـــم الخلايا</a:t>
            </a:r>
            <a:r>
              <a:rPr lang="ar-JO" sz="2800" b="1" dirty="0">
                <a:solidFill>
                  <a:schemeClr val="bg1"/>
                </a:solidFill>
              </a:rPr>
              <a:t> </a:t>
            </a:r>
            <a:endParaRPr lang="ar-JO" sz="2800" b="1" dirty="0"/>
          </a:p>
        </p:txBody>
      </p:sp>
      <p:sp>
        <p:nvSpPr>
          <p:cNvPr id="13" name="TextBox 12"/>
          <p:cNvSpPr txBox="1"/>
          <p:nvPr/>
        </p:nvSpPr>
        <p:spPr>
          <a:xfrm>
            <a:off x="5791200" y="1821945"/>
            <a:ext cx="2971800" cy="2816156"/>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b="1" dirty="0">
                <a:solidFill>
                  <a:srgbClr val="0070C0"/>
                </a:solidFill>
              </a:rPr>
              <a:t>تناقش</a:t>
            </a:r>
            <a:r>
              <a:rPr lang="ar-JO" b="1" dirty="0">
                <a:solidFill>
                  <a:srgbClr val="0070C0"/>
                </a:solidFill>
              </a:rPr>
              <a:t> </a:t>
            </a:r>
            <a:r>
              <a:rPr lang="ar-SA" dirty="0"/>
              <a:t>نظرية الخلية </a:t>
            </a:r>
            <a:r>
              <a:rPr lang="ar-JO" dirty="0"/>
              <a:t>.</a:t>
            </a:r>
            <a:endParaRPr lang="ar-SA" dirty="0"/>
          </a:p>
          <a:p>
            <a:pPr>
              <a:lnSpc>
                <a:spcPct val="150000"/>
              </a:lnSpc>
              <a:buClr>
                <a:srgbClr val="0070C0"/>
              </a:buClr>
              <a:buSzPct val="150000"/>
              <a:tabLst>
                <a:tab pos="268288" algn="l"/>
              </a:tabLst>
            </a:pPr>
            <a:endParaRPr lang="en-US" sz="300" dirty="0"/>
          </a:p>
          <a:p>
            <a:pPr marL="268288" indent="-268288">
              <a:lnSpc>
                <a:spcPct val="150000"/>
              </a:lnSpc>
              <a:buClr>
                <a:srgbClr val="0070C0"/>
              </a:buClr>
              <a:buSzPct val="150000"/>
              <a:buFont typeface="Wingdings" pitchFamily="2" charset="2"/>
              <a:buChar char="§"/>
              <a:tabLst>
                <a:tab pos="268288" algn="l"/>
              </a:tabLst>
            </a:pPr>
            <a:r>
              <a:rPr lang="ar-SA" b="1" dirty="0">
                <a:solidFill>
                  <a:srgbClr val="0070C0"/>
                </a:solidFill>
              </a:rPr>
              <a:t>تحدد </a:t>
            </a:r>
            <a:r>
              <a:rPr lang="ar-SA" dirty="0"/>
              <a:t>بعض أجزاء الخلية النباتية والخلية الحيوانية .</a:t>
            </a:r>
          </a:p>
          <a:p>
            <a:pPr>
              <a:lnSpc>
                <a:spcPct val="150000"/>
              </a:lnSpc>
              <a:buClr>
                <a:srgbClr val="0070C0"/>
              </a:buClr>
              <a:buSzPct val="150000"/>
              <a:tabLst>
                <a:tab pos="268288" algn="l"/>
              </a:tabLst>
            </a:pPr>
            <a:endParaRPr lang="ar-JO" sz="700" dirty="0"/>
          </a:p>
          <a:p>
            <a:pPr marL="268288" indent="-268288">
              <a:lnSpc>
                <a:spcPct val="150000"/>
              </a:lnSpc>
              <a:buClr>
                <a:srgbClr val="0070C0"/>
              </a:buClr>
              <a:buSzPct val="150000"/>
              <a:buFont typeface="Wingdings" pitchFamily="2" charset="2"/>
              <a:buChar char="§"/>
              <a:tabLst>
                <a:tab pos="268288" algn="l"/>
              </a:tabLst>
            </a:pPr>
            <a:r>
              <a:rPr lang="ar-SA" b="1" dirty="0">
                <a:solidFill>
                  <a:srgbClr val="0070C0"/>
                </a:solidFill>
              </a:rPr>
              <a:t>توضح </a:t>
            </a:r>
            <a:r>
              <a:rPr lang="ar-SA" dirty="0"/>
              <a:t>وظائف أجزاء الخلية المختلفة .</a:t>
            </a:r>
            <a:endParaRPr lang="en-US" dirty="0"/>
          </a:p>
          <a:p>
            <a:pPr>
              <a:lnSpc>
                <a:spcPct val="150000"/>
              </a:lnSpc>
              <a:buClr>
                <a:srgbClr val="0070C0"/>
              </a:buClr>
              <a:buSzPct val="150000"/>
              <a:tabLst>
                <a:tab pos="268288" algn="l"/>
              </a:tabLst>
            </a:pPr>
            <a:endParaRPr lang="en-US" dirty="0"/>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1905000"/>
            <a:ext cx="2819400" cy="477054"/>
          </a:xfrm>
          <a:prstGeom prst="rect">
            <a:avLst/>
          </a:prstGeom>
          <a:noFill/>
        </p:spPr>
        <p:txBody>
          <a:bodyPr wrap="square" rtlCol="1">
            <a:spAutoFit/>
          </a:bodyPr>
          <a:lstStyle/>
          <a:p>
            <a:r>
              <a:rPr lang="ar-SA" sz="2500" dirty="0"/>
              <a:t>تقوم الخلايا بأنشطة الحياة</a:t>
            </a:r>
            <a:endParaRPr lang="ar-JO" sz="2500" dirty="0"/>
          </a:p>
        </p:txBody>
      </p:sp>
      <p:sp>
        <p:nvSpPr>
          <p:cNvPr id="17" name="Rounded Rectangle 16"/>
          <p:cNvSpPr/>
          <p:nvPr/>
        </p:nvSpPr>
        <p:spPr>
          <a:xfrm>
            <a:off x="427220" y="1828800"/>
            <a:ext cx="239218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4247317"/>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dirty="0"/>
              <a:t>البكتيريا</a:t>
            </a:r>
          </a:p>
          <a:p>
            <a:pPr marL="173038" indent="-157163">
              <a:lnSpc>
                <a:spcPct val="150000"/>
              </a:lnSpc>
              <a:buClr>
                <a:srgbClr val="008000"/>
              </a:buClr>
              <a:buSzPct val="121000"/>
              <a:buFont typeface="Arial" pitchFamily="34" charset="0"/>
              <a:buChar char="•"/>
            </a:pPr>
            <a:r>
              <a:rPr lang="ar-SA" dirty="0"/>
              <a:t>الغشاء البلازمي</a:t>
            </a:r>
          </a:p>
          <a:p>
            <a:pPr marL="173038" indent="-157163">
              <a:lnSpc>
                <a:spcPct val="150000"/>
              </a:lnSpc>
              <a:buClr>
                <a:srgbClr val="008000"/>
              </a:buClr>
              <a:buSzPct val="121000"/>
              <a:buFont typeface="Arial" pitchFamily="34" charset="0"/>
              <a:buChar char="•"/>
            </a:pPr>
            <a:r>
              <a:rPr lang="ar-SA" dirty="0"/>
              <a:t>الجدار الخلوي</a:t>
            </a:r>
          </a:p>
          <a:p>
            <a:pPr marL="173038" indent="-157163">
              <a:lnSpc>
                <a:spcPct val="150000"/>
              </a:lnSpc>
              <a:buClr>
                <a:srgbClr val="008000"/>
              </a:buClr>
              <a:buSzPct val="121000"/>
              <a:buFont typeface="Arial" pitchFamily="34" charset="0"/>
              <a:buChar char="•"/>
            </a:pPr>
            <a:r>
              <a:rPr lang="ar-SA" dirty="0"/>
              <a:t>السيتوبلازم</a:t>
            </a:r>
          </a:p>
          <a:p>
            <a:pPr marL="173038" indent="-157163">
              <a:lnSpc>
                <a:spcPct val="150000"/>
              </a:lnSpc>
              <a:buClr>
                <a:srgbClr val="008000"/>
              </a:buClr>
              <a:buSzPct val="121000"/>
              <a:buFont typeface="Arial" pitchFamily="34" charset="0"/>
              <a:buChar char="•"/>
            </a:pPr>
            <a:r>
              <a:rPr lang="ar-SA" dirty="0" err="1"/>
              <a:t>العضيات</a:t>
            </a:r>
            <a:endParaRPr lang="ar-SA" dirty="0"/>
          </a:p>
          <a:p>
            <a:pPr marL="173038" indent="-157163">
              <a:lnSpc>
                <a:spcPct val="150000"/>
              </a:lnSpc>
              <a:buClr>
                <a:srgbClr val="008000"/>
              </a:buClr>
              <a:buSzPct val="121000"/>
              <a:buFont typeface="Arial" pitchFamily="34" charset="0"/>
              <a:buChar char="•"/>
            </a:pPr>
            <a:r>
              <a:rPr lang="ar-SA" dirty="0"/>
              <a:t>النواة</a:t>
            </a:r>
          </a:p>
          <a:p>
            <a:pPr marL="173038" indent="-157163">
              <a:lnSpc>
                <a:spcPct val="150000"/>
              </a:lnSpc>
              <a:buClr>
                <a:srgbClr val="008000"/>
              </a:buClr>
              <a:buSzPct val="121000"/>
              <a:buFont typeface="Arial" pitchFamily="34" charset="0"/>
              <a:buChar char="•"/>
            </a:pPr>
            <a:r>
              <a:rPr lang="ar-SA" dirty="0"/>
              <a:t>الفجوات</a:t>
            </a:r>
          </a:p>
          <a:p>
            <a:pPr marL="173038" indent="-157163">
              <a:lnSpc>
                <a:spcPct val="150000"/>
              </a:lnSpc>
              <a:buClr>
                <a:srgbClr val="008000"/>
              </a:buClr>
              <a:buSzPct val="121000"/>
              <a:buFont typeface="Arial" pitchFamily="34" charset="0"/>
              <a:buChar char="•"/>
            </a:pPr>
            <a:r>
              <a:rPr lang="ar-SA" dirty="0"/>
              <a:t>الميتوكندريا</a:t>
            </a:r>
          </a:p>
          <a:p>
            <a:pPr marL="173038" indent="-157163">
              <a:lnSpc>
                <a:spcPct val="150000"/>
              </a:lnSpc>
              <a:buClr>
                <a:srgbClr val="008000"/>
              </a:buClr>
              <a:buSzPct val="121000"/>
              <a:buFont typeface="Arial" pitchFamily="34" charset="0"/>
              <a:buChar char="•"/>
            </a:pPr>
            <a:r>
              <a:rPr lang="ar-SA" dirty="0"/>
              <a:t>البناء الضوئي</a:t>
            </a:r>
          </a:p>
          <a:p>
            <a:pPr marL="173038" indent="-157163">
              <a:lnSpc>
                <a:spcPct val="150000"/>
              </a:lnSpc>
              <a:buClr>
                <a:srgbClr val="008000"/>
              </a:buClr>
              <a:buSzPct val="121000"/>
              <a:buFont typeface="Arial" pitchFamily="34" charset="0"/>
              <a:buChar char="•"/>
            </a:pPr>
            <a:r>
              <a:rPr lang="ar-SA" dirty="0"/>
              <a:t>البلاستيدات الخضراء</a:t>
            </a:r>
          </a:p>
        </p:txBody>
      </p:sp>
      <p:sp>
        <p:nvSpPr>
          <p:cNvPr id="27" name="TextBox 26"/>
          <p:cNvSpPr txBox="1"/>
          <p:nvPr/>
        </p:nvSpPr>
        <p:spPr>
          <a:xfrm>
            <a:off x="2895600" y="4725650"/>
            <a:ext cx="2667000" cy="923330"/>
          </a:xfrm>
          <a:prstGeom prst="rect">
            <a:avLst/>
          </a:prstGeom>
          <a:noFill/>
        </p:spPr>
        <p:txBody>
          <a:bodyPr wrap="square" rtlCol="1">
            <a:spAutoFit/>
          </a:bodyPr>
          <a:lstStyle/>
          <a:p>
            <a:r>
              <a:rPr lang="ar-JO" sz="2200" b="1" dirty="0">
                <a:solidFill>
                  <a:srgbClr val="00B0F0"/>
                </a:solidFill>
              </a:rPr>
              <a:t>ال</a:t>
            </a:r>
            <a:r>
              <a:rPr lang="ar-SA" sz="2200" b="1" dirty="0">
                <a:solidFill>
                  <a:srgbClr val="00B0F0"/>
                </a:solidFill>
              </a:rPr>
              <a:t>نظرية </a:t>
            </a:r>
            <a:r>
              <a:rPr lang="ar-JO" sz="2200" b="1" dirty="0">
                <a:solidFill>
                  <a:srgbClr val="00B0F0"/>
                </a:solidFill>
              </a:rPr>
              <a:t>: </a:t>
            </a:r>
            <a:r>
              <a:rPr lang="ar-SA" sz="1600" dirty="0"/>
              <a:t>تفسير الأشياء والأحداث بناءً على معرفة علمية مصدرها العديد من الملاحظات والتجارب .</a:t>
            </a:r>
            <a:endParaRPr lang="ar-JO" sz="1600"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13042"/>
            <a:ext cx="4516054" cy="49989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5" name="رابط كسهم مستقيم 4"/>
          <p:cNvCxnSpPr/>
          <p:nvPr/>
        </p:nvCxnSpPr>
        <p:spPr>
          <a:xfrm>
            <a:off x="2209800" y="1432460"/>
            <a:ext cx="2133600" cy="15700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مربع نص 7"/>
          <p:cNvSpPr txBox="1"/>
          <p:nvPr/>
        </p:nvSpPr>
        <p:spPr>
          <a:xfrm>
            <a:off x="370852" y="6200706"/>
            <a:ext cx="1939506" cy="461665"/>
          </a:xfrm>
          <a:prstGeom prst="rect">
            <a:avLst/>
          </a:prstGeom>
          <a:noFill/>
        </p:spPr>
        <p:txBody>
          <a:bodyPr wrap="square" rtlCol="1">
            <a:spAutoFit/>
          </a:bodyPr>
          <a:lstStyle/>
          <a:p>
            <a:r>
              <a:rPr lang="ar-SA" sz="2400" b="1" dirty="0"/>
              <a:t>الغشاء البلازمي</a:t>
            </a:r>
          </a:p>
        </p:txBody>
      </p:sp>
      <p:cxnSp>
        <p:nvCxnSpPr>
          <p:cNvPr id="10" name="رابط كسهم مستقيم 9"/>
          <p:cNvCxnSpPr/>
          <p:nvPr/>
        </p:nvCxnSpPr>
        <p:spPr>
          <a:xfrm>
            <a:off x="2209800" y="2651660"/>
            <a:ext cx="2456083" cy="7097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مربع نص 12"/>
          <p:cNvSpPr txBox="1"/>
          <p:nvPr/>
        </p:nvSpPr>
        <p:spPr>
          <a:xfrm>
            <a:off x="1432714" y="2364072"/>
            <a:ext cx="818519" cy="461665"/>
          </a:xfrm>
          <a:prstGeom prst="rect">
            <a:avLst/>
          </a:prstGeom>
          <a:noFill/>
        </p:spPr>
        <p:txBody>
          <a:bodyPr wrap="square" rtlCol="1">
            <a:spAutoFit/>
          </a:bodyPr>
          <a:lstStyle/>
          <a:p>
            <a:r>
              <a:rPr lang="ar-SA" sz="2400" b="1" dirty="0"/>
              <a:t>النواة</a:t>
            </a:r>
          </a:p>
        </p:txBody>
      </p:sp>
      <p:cxnSp>
        <p:nvCxnSpPr>
          <p:cNvPr id="15" name="رابط كسهم مستقيم 14"/>
          <p:cNvCxnSpPr/>
          <p:nvPr/>
        </p:nvCxnSpPr>
        <p:spPr>
          <a:xfrm>
            <a:off x="2175528" y="3500045"/>
            <a:ext cx="2930369" cy="196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مربع نص 17"/>
          <p:cNvSpPr txBox="1"/>
          <p:nvPr/>
        </p:nvSpPr>
        <p:spPr>
          <a:xfrm>
            <a:off x="464305" y="3269776"/>
            <a:ext cx="1752600" cy="461665"/>
          </a:xfrm>
          <a:prstGeom prst="rect">
            <a:avLst/>
          </a:prstGeom>
          <a:noFill/>
        </p:spPr>
        <p:txBody>
          <a:bodyPr wrap="square" rtlCol="1">
            <a:spAutoFit/>
          </a:bodyPr>
          <a:lstStyle/>
          <a:p>
            <a:r>
              <a:rPr lang="ar-SA" sz="2400" b="1" dirty="0"/>
              <a:t>الكروموسومات</a:t>
            </a:r>
          </a:p>
        </p:txBody>
      </p:sp>
      <p:cxnSp>
        <p:nvCxnSpPr>
          <p:cNvPr id="20" name="رابط كسهم مستقيم 19"/>
          <p:cNvCxnSpPr/>
          <p:nvPr/>
        </p:nvCxnSpPr>
        <p:spPr>
          <a:xfrm flipH="1" flipV="1">
            <a:off x="6044136" y="4072247"/>
            <a:ext cx="1532646" cy="11093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مربع نص 23"/>
          <p:cNvSpPr txBox="1"/>
          <p:nvPr/>
        </p:nvSpPr>
        <p:spPr>
          <a:xfrm>
            <a:off x="7388578" y="5105400"/>
            <a:ext cx="1447800" cy="461665"/>
          </a:xfrm>
          <a:prstGeom prst="rect">
            <a:avLst/>
          </a:prstGeom>
          <a:noFill/>
        </p:spPr>
        <p:txBody>
          <a:bodyPr wrap="square" rtlCol="1">
            <a:spAutoFit/>
          </a:bodyPr>
          <a:lstStyle/>
          <a:p>
            <a:r>
              <a:rPr lang="ar-SA" sz="2400" b="1" dirty="0"/>
              <a:t>السيتوبلازم</a:t>
            </a:r>
          </a:p>
        </p:txBody>
      </p:sp>
      <p:cxnSp>
        <p:nvCxnSpPr>
          <p:cNvPr id="28" name="رابط كسهم مستقيم 27"/>
          <p:cNvCxnSpPr/>
          <p:nvPr/>
        </p:nvCxnSpPr>
        <p:spPr>
          <a:xfrm flipH="1">
            <a:off x="6193536" y="1815570"/>
            <a:ext cx="1260534" cy="836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1" name="مربع نص 2050"/>
          <p:cNvSpPr txBox="1"/>
          <p:nvPr/>
        </p:nvSpPr>
        <p:spPr>
          <a:xfrm>
            <a:off x="7344741" y="1449700"/>
            <a:ext cx="832556" cy="461665"/>
          </a:xfrm>
          <a:prstGeom prst="rect">
            <a:avLst/>
          </a:prstGeom>
          <a:noFill/>
        </p:spPr>
        <p:txBody>
          <a:bodyPr wrap="square" rtlCol="1">
            <a:spAutoFit/>
          </a:bodyPr>
          <a:lstStyle/>
          <a:p>
            <a:r>
              <a:rPr lang="ar-SA" sz="2400" b="1" dirty="0"/>
              <a:t>الفجوة</a:t>
            </a:r>
          </a:p>
        </p:txBody>
      </p:sp>
      <p:cxnSp>
        <p:nvCxnSpPr>
          <p:cNvPr id="36" name="رابط كسهم مستقيم 35"/>
          <p:cNvCxnSpPr/>
          <p:nvPr/>
        </p:nvCxnSpPr>
        <p:spPr>
          <a:xfrm flipV="1">
            <a:off x="2251233" y="5567065"/>
            <a:ext cx="2625567" cy="7575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55" name="مربع نص 2054"/>
          <p:cNvSpPr txBox="1"/>
          <p:nvPr/>
        </p:nvSpPr>
        <p:spPr>
          <a:xfrm>
            <a:off x="1472263" y="1049590"/>
            <a:ext cx="1289756" cy="400110"/>
          </a:xfrm>
          <a:prstGeom prst="rect">
            <a:avLst/>
          </a:prstGeom>
          <a:noFill/>
        </p:spPr>
        <p:txBody>
          <a:bodyPr wrap="square" rtlCol="1">
            <a:spAutoFit/>
          </a:bodyPr>
          <a:lstStyle/>
          <a:p>
            <a:r>
              <a:rPr lang="ar-SA" sz="2000" b="1" dirty="0"/>
              <a:t>الميتوكندريا</a:t>
            </a:r>
          </a:p>
        </p:txBody>
      </p:sp>
      <p:cxnSp>
        <p:nvCxnSpPr>
          <p:cNvPr id="21" name="رابط كسهم مستقيم 20"/>
          <p:cNvCxnSpPr/>
          <p:nvPr/>
        </p:nvCxnSpPr>
        <p:spPr>
          <a:xfrm flipH="1">
            <a:off x="6146035" y="3200400"/>
            <a:ext cx="1966443" cy="4145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مربع نص 22"/>
          <p:cNvSpPr txBox="1"/>
          <p:nvPr/>
        </p:nvSpPr>
        <p:spPr>
          <a:xfrm>
            <a:off x="7902387" y="2825737"/>
            <a:ext cx="1289756" cy="707886"/>
          </a:xfrm>
          <a:prstGeom prst="rect">
            <a:avLst/>
          </a:prstGeom>
          <a:noFill/>
        </p:spPr>
        <p:txBody>
          <a:bodyPr wrap="square" rtlCol="1">
            <a:spAutoFit/>
          </a:bodyPr>
          <a:lstStyle/>
          <a:p>
            <a:pPr algn="ctr"/>
            <a:r>
              <a:rPr lang="ar-SA" sz="2000" b="1" dirty="0"/>
              <a:t>البلاستيدات الخضراء</a:t>
            </a:r>
          </a:p>
        </p:txBody>
      </p:sp>
      <p:cxnSp>
        <p:nvCxnSpPr>
          <p:cNvPr id="34" name="رابط كسهم مستقيم 33"/>
          <p:cNvCxnSpPr/>
          <p:nvPr/>
        </p:nvCxnSpPr>
        <p:spPr>
          <a:xfrm flipV="1">
            <a:off x="2251233" y="5336233"/>
            <a:ext cx="2011569" cy="3025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مربع نص 38"/>
          <p:cNvSpPr txBox="1"/>
          <p:nvPr/>
        </p:nvSpPr>
        <p:spPr>
          <a:xfrm>
            <a:off x="338811" y="5407967"/>
            <a:ext cx="1939506" cy="461665"/>
          </a:xfrm>
          <a:prstGeom prst="rect">
            <a:avLst/>
          </a:prstGeom>
          <a:noFill/>
        </p:spPr>
        <p:txBody>
          <a:bodyPr wrap="square" rtlCol="1">
            <a:spAutoFit/>
          </a:bodyPr>
          <a:lstStyle/>
          <a:p>
            <a:r>
              <a:rPr lang="ar-SA" sz="2400" b="1" dirty="0"/>
              <a:t>الجدار الخلوي</a:t>
            </a:r>
          </a:p>
        </p:txBody>
      </p:sp>
      <p:sp>
        <p:nvSpPr>
          <p:cNvPr id="40" name="مستطيل 39"/>
          <p:cNvSpPr/>
          <p:nvPr/>
        </p:nvSpPr>
        <p:spPr>
          <a:xfrm>
            <a:off x="3202810" y="245556"/>
            <a:ext cx="3314700" cy="923330"/>
          </a:xfrm>
          <a:prstGeom prst="rect">
            <a:avLst/>
          </a:prstGeom>
          <a:ln>
            <a:solidFill>
              <a:srgbClr val="FF0000"/>
            </a:solidFill>
          </a:ln>
          <a:effectLst>
            <a:glow rad="228600">
              <a:schemeClr val="accent2">
                <a:satMod val="175000"/>
                <a:alpha val="40000"/>
              </a:schemeClr>
            </a:glow>
          </a:effectLst>
          <a:scene3d>
            <a:camera prst="perspectiveBelow"/>
            <a:lightRig rig="flat" dir="tl">
              <a:rot lat="0" lon="0" rev="6600000"/>
            </a:lightRig>
          </a:scene3d>
          <a:sp3d>
            <a:bevelT prst="slope"/>
          </a:sp3d>
        </p:spPr>
        <p:txBody>
          <a:bodyPr wrap="square">
            <a:spAutoFit/>
            <a:sp3d extrusionH="25400" contourW="8890">
              <a:bevelT w="38100" h="31750"/>
              <a:contourClr>
                <a:schemeClr val="accent2">
                  <a:shade val="75000"/>
                </a:schemeClr>
              </a:contourClr>
            </a:sp3d>
          </a:bodyPr>
          <a:lstStyle/>
          <a:p>
            <a:pPr algn="ctr"/>
            <a:r>
              <a:rPr lang="ar-SA"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الخلية النباتية</a:t>
            </a:r>
          </a:p>
        </p:txBody>
      </p:sp>
    </p:spTree>
    <p:extLst>
      <p:ext uri="{BB962C8B-B14F-4D97-AF65-F5344CB8AC3E}">
        <p14:creationId xmlns:p14="http://schemas.microsoft.com/office/powerpoint/2010/main" val="221107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35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 y="2057400"/>
            <a:ext cx="87630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rPr>
              <a:t> </a:t>
            </a:r>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sym typeface="Wingdings 2"/>
              </a:rPr>
              <a:t> </a:t>
            </a:r>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rPr>
              <a:t>الغشاء البلازمي : وهو حاجز مرن يحيط بالخلية ، ويحفظ مكوناتها ، ويتحكم بمرور المواد من الخلية وإليها</a:t>
            </a:r>
          </a:p>
          <a:p>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rPr>
              <a:t>                         ولبعض الخلايا مثل النباتات والطحالب جدار خلوي يوفر الدعم والحماية لها .</a:t>
            </a:r>
          </a:p>
          <a:p>
            <a:endPar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endParaRPr>
          </a:p>
          <a:p>
            <a:pPr marL="342900" indent="-342900">
              <a:buFont typeface="Wingdings 2" pitchFamily="18" charset="2"/>
              <a:buChar char="v"/>
            </a:pPr>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rPr>
              <a:t>السيتوبلازم : هي مادة شبه هلامية توجد داخل الغشاء البلازمي ، تحتوي على ماء ، ومواد كيميائية </a:t>
            </a:r>
          </a:p>
          <a:p>
            <a:r>
              <a:rPr lang="ar-SA"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mj-lt"/>
                <a:ea typeface="+mj-ea"/>
                <a:cs typeface="DecoType Naskh" pitchFamily="2" charset="-78"/>
              </a:rPr>
              <a:t>                   وأجزاء  الخلية الأخرى  . </a:t>
            </a:r>
          </a:p>
          <a:p>
            <a:endPar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p:txBody>
      </p:sp>
      <p:sp>
        <p:nvSpPr>
          <p:cNvPr id="5" name="مستطيل 4"/>
          <p:cNvSpPr/>
          <p:nvPr/>
        </p:nvSpPr>
        <p:spPr>
          <a:xfrm>
            <a:off x="2286000" y="533399"/>
            <a:ext cx="5010160" cy="1015663"/>
          </a:xfrm>
          <a:prstGeom prst="rect">
            <a:avLst/>
          </a:prstGeom>
          <a:ln>
            <a:solidFill>
              <a:srgbClr val="FF0000"/>
            </a:solidFill>
          </a:ln>
          <a:effectLst>
            <a:glow rad="228600">
              <a:schemeClr val="accent2">
                <a:satMod val="175000"/>
                <a:alpha val="40000"/>
              </a:schemeClr>
            </a:glow>
          </a:effectLst>
          <a:scene3d>
            <a:camera prst="perspectiveBelow"/>
            <a:lightRig rig="flat" dir="tl">
              <a:rot lat="0" lon="0" rev="6600000"/>
            </a:lightRig>
          </a:scene3d>
          <a:sp3d>
            <a:bevelT prst="slope"/>
          </a:sp3d>
        </p:spPr>
        <p:txBody>
          <a:bodyPr wrap="square">
            <a:spAutoFit/>
            <a:sp3d extrusionH="25400" contourW="8890">
              <a:bevelT w="38100" h="31750"/>
              <a:contourClr>
                <a:schemeClr val="accent2">
                  <a:shade val="75000"/>
                </a:schemeClr>
              </a:contourClr>
            </a:sp3d>
          </a:bodyPr>
          <a:lstStyle/>
          <a:p>
            <a:pPr algn="ctr"/>
            <a:r>
              <a:rPr lang="ar-SA" sz="6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شرح مكونات الخلايا</a:t>
            </a:r>
          </a:p>
        </p:txBody>
      </p:sp>
    </p:spTree>
    <p:extLst>
      <p:ext uri="{BB962C8B-B14F-4D97-AF65-F5344CB8AC3E}">
        <p14:creationId xmlns:p14="http://schemas.microsoft.com/office/powerpoint/2010/main" val="29035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148471"/>
            <a:ext cx="8692054" cy="341632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DecoType Naskh" pitchFamily="2" charset="-78"/>
              </a:rPr>
              <a:t> </a:t>
            </a:r>
          </a:p>
          <a:p>
            <a:r>
              <a:rPr lang="ar-SA" sz="2800" b="1" cap="all" dirty="0">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sym typeface="Wingdings 2"/>
              </a:rPr>
              <a:t> </a:t>
            </a:r>
            <a:r>
              <a:rPr lang="ar-SA" sz="2800" b="1" cap="all" dirty="0" err="1">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العضيات</a:t>
            </a:r>
            <a:r>
              <a:rPr lang="ar-SA" sz="2800" b="1" cap="all" dirty="0">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 : هي أجزاء متخصصة تستطيع التحرك داخل السيتوبلازم ، وتقوم بالعمليات </a:t>
            </a:r>
          </a:p>
          <a:p>
            <a:r>
              <a:rPr lang="ar-SA" sz="2800" b="1" cap="all" dirty="0">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                الضرورية للحياة ، فلكل </a:t>
            </a:r>
            <a:r>
              <a:rPr lang="ar-SA" sz="2800" b="1" cap="all" dirty="0" err="1">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عضية</a:t>
            </a:r>
            <a:r>
              <a:rPr lang="ar-SA" sz="2800" b="1" cap="all" dirty="0">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 وظيفة معينة تقوم بها  ،  ومن هذه </a:t>
            </a:r>
            <a:r>
              <a:rPr lang="ar-SA" sz="2800" b="1" cap="all" dirty="0" err="1">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العضيات</a:t>
            </a:r>
            <a:r>
              <a:rPr lang="ar-SA" sz="2800" b="1" cap="all" dirty="0">
                <a:ln w="0"/>
                <a:solidFill>
                  <a:schemeClr val="tx1">
                    <a:lumMod val="95000"/>
                    <a:lumOff val="5000"/>
                  </a:schemeClr>
                </a:solidFill>
                <a:effectLst>
                  <a:reflection blurRad="12700" stA="50000" endPos="50000" dist="5000" dir="5400000" sy="-100000" rotWithShape="0"/>
                </a:effectLst>
                <a:latin typeface="+mj-lt"/>
                <a:ea typeface="+mj-ea"/>
                <a:cs typeface="DecoType Naskh" pitchFamily="2" charset="-78"/>
              </a:rPr>
              <a:t> :</a:t>
            </a:r>
          </a:p>
          <a:p>
            <a:endParaRPr lang="en-US"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DecoType Naskh" pitchFamily="2" charset="-78"/>
            </a:endParaRPr>
          </a:p>
          <a:p>
            <a:r>
              <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rPr>
              <a:t>أ- النــــــــــــــــــــواة :  تسيطر وتنظم جميع نشاطات الخلية ، وتحتوي على مادة وراثية تسمى</a:t>
            </a:r>
            <a:r>
              <a:rPr lang="en-US"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rPr>
              <a:t>DNA  </a:t>
            </a:r>
            <a:r>
              <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rPr>
              <a:t>تحدد صفات </a:t>
            </a:r>
          </a:p>
          <a:p>
            <a:r>
              <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rPr>
              <a:t>                      المخلوق  الحية ، ومحمولة على الكروموسومات .</a:t>
            </a:r>
          </a:p>
          <a:p>
            <a:endPar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endParaRPr>
          </a:p>
          <a:p>
            <a:r>
              <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rPr>
              <a:t>ب- الفجـــــــوات :  تشبه البالون ، وتعمل على تخزين الغذاء والماء ، وتخزين الفضلات إلى حين التخلص منها . </a:t>
            </a:r>
          </a:p>
          <a:p>
            <a:endPar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endParaRPr>
          </a:p>
        </p:txBody>
      </p:sp>
    </p:spTree>
    <p:extLst>
      <p:ext uri="{BB962C8B-B14F-4D97-AF65-F5344CB8AC3E}">
        <p14:creationId xmlns:p14="http://schemas.microsoft.com/office/powerpoint/2010/main" val="29728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5686" y="685800"/>
            <a:ext cx="8692054" cy="1969770"/>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2000" b="1" cap="all" dirty="0">
                <a:ln w="0">
                  <a:solidFill>
                    <a:schemeClr val="tx1">
                      <a:alpha val="29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ج - الميتوكندريا : تقوم بإنتاج الطاقة في الخلية ، عن طريق التنفس الخلوي ، حيث تستخدم الأكسجين لتحويل طاقة </a:t>
            </a:r>
          </a:p>
          <a:p>
            <a:r>
              <a:rPr lang="ar-SA" sz="2000" b="1" cap="all" dirty="0">
                <a:ln w="0">
                  <a:solidFill>
                    <a:schemeClr val="tx1">
                      <a:alpha val="29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الغذاء إلى شكل آخر من الطاقة تستطيع الخلية استخدامه ، وايضا ً ينتج من عملية التنفس الخلوي </a:t>
            </a:r>
          </a:p>
          <a:p>
            <a:r>
              <a:rPr lang="ar-SA" sz="2000" b="1" cap="all" dirty="0">
                <a:ln w="0">
                  <a:solidFill>
                    <a:schemeClr val="tx1">
                      <a:alpha val="29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فضلات عبارة عن ماء وثاني اكسيد الكربون ، ويمكن كتابتها على شكل معادلة : </a:t>
            </a:r>
          </a:p>
          <a:p>
            <a:endParaRPr lang="ar-SA" sz="2000" b="1" cap="all" dirty="0">
              <a:ln w="0">
                <a:solidFill>
                  <a:schemeClr val="tx1">
                    <a:alpha val="29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endParaRPr>
          </a:p>
          <a:p>
            <a:r>
              <a:rPr lang="ar-SA" sz="2000" b="1" cap="all" dirty="0">
                <a:ln w="0">
                  <a:solidFill>
                    <a:schemeClr val="tx1">
                      <a:alpha val="29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غذاء + أكسجين                 طاقة + ثاني أكسيد الكربون + ماء</a:t>
            </a:r>
          </a:p>
          <a:p>
            <a:endParaRPr lang="ar-SA" sz="2200" cap="all" dirty="0">
              <a:ln w="0">
                <a:solidFill>
                  <a:schemeClr val="tx1">
                    <a:alpha val="29000"/>
                  </a:schemeClr>
                </a:solidFill>
              </a:ln>
              <a:solidFill>
                <a:schemeClr val="tx2">
                  <a:lumMod val="50000"/>
                </a:schemeClr>
              </a:solidFill>
              <a:effectLst>
                <a:reflection blurRad="12700" stA="50000" endPos="50000" dist="5000" dir="5400000" sy="-100000" rotWithShape="0"/>
              </a:effectLst>
              <a:latin typeface="+mj-lt"/>
              <a:ea typeface="+mj-ea"/>
              <a:cs typeface="DecoType Naskh"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82021"/>
            <a:ext cx="6172199" cy="3671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رابط كسهم مستقيم 3"/>
          <p:cNvCxnSpPr/>
          <p:nvPr/>
        </p:nvCxnSpPr>
        <p:spPr>
          <a:xfrm flipH="1">
            <a:off x="4800600" y="2133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مربع نص 4"/>
          <p:cNvSpPr txBox="1"/>
          <p:nvPr/>
        </p:nvSpPr>
        <p:spPr>
          <a:xfrm>
            <a:off x="5626924" y="5372341"/>
            <a:ext cx="1154876" cy="461665"/>
          </a:xfrm>
          <a:prstGeom prst="rect">
            <a:avLst/>
          </a:prstGeom>
          <a:noFill/>
        </p:spPr>
        <p:txBody>
          <a:bodyPr wrap="square" rtlCol="1">
            <a:spAutoFit/>
          </a:bodyPr>
          <a:lstStyle/>
          <a:p>
            <a:r>
              <a:rPr lang="ar-SA" sz="2400" b="1" dirty="0"/>
              <a:t>غذاء</a:t>
            </a:r>
          </a:p>
        </p:txBody>
      </p:sp>
      <p:sp>
        <p:nvSpPr>
          <p:cNvPr id="7" name="مربع نص 6"/>
          <p:cNvSpPr txBox="1"/>
          <p:nvPr/>
        </p:nvSpPr>
        <p:spPr>
          <a:xfrm>
            <a:off x="1906484" y="3077687"/>
            <a:ext cx="1154876" cy="461665"/>
          </a:xfrm>
          <a:prstGeom prst="rect">
            <a:avLst/>
          </a:prstGeom>
          <a:noFill/>
        </p:spPr>
        <p:txBody>
          <a:bodyPr wrap="square" rtlCol="1">
            <a:spAutoFit/>
          </a:bodyPr>
          <a:lstStyle/>
          <a:p>
            <a:r>
              <a:rPr lang="ar-SA" sz="2400" b="1" dirty="0"/>
              <a:t>مـــاء</a:t>
            </a:r>
          </a:p>
        </p:txBody>
      </p:sp>
      <p:sp>
        <p:nvSpPr>
          <p:cNvPr id="8" name="مربع نص 7"/>
          <p:cNvSpPr txBox="1"/>
          <p:nvPr/>
        </p:nvSpPr>
        <p:spPr>
          <a:xfrm>
            <a:off x="3036124" y="3047999"/>
            <a:ext cx="2590800" cy="461665"/>
          </a:xfrm>
          <a:prstGeom prst="rect">
            <a:avLst/>
          </a:prstGeom>
          <a:noFill/>
        </p:spPr>
        <p:txBody>
          <a:bodyPr wrap="square" rtlCol="1">
            <a:spAutoFit/>
          </a:bodyPr>
          <a:lstStyle/>
          <a:p>
            <a:r>
              <a:rPr lang="ar-SA" sz="2400" b="1" dirty="0"/>
              <a:t>ثاني أكسيد الكربون</a:t>
            </a:r>
          </a:p>
        </p:txBody>
      </p:sp>
      <p:sp>
        <p:nvSpPr>
          <p:cNvPr id="9" name="مربع نص 8"/>
          <p:cNvSpPr txBox="1"/>
          <p:nvPr/>
        </p:nvSpPr>
        <p:spPr>
          <a:xfrm>
            <a:off x="1644238" y="5834006"/>
            <a:ext cx="1154876" cy="461665"/>
          </a:xfrm>
          <a:prstGeom prst="rect">
            <a:avLst/>
          </a:prstGeom>
          <a:noFill/>
        </p:spPr>
        <p:txBody>
          <a:bodyPr wrap="square" rtlCol="1">
            <a:spAutoFit/>
          </a:bodyPr>
          <a:lstStyle/>
          <a:p>
            <a:r>
              <a:rPr lang="ar-SA" sz="2400" b="1" dirty="0"/>
              <a:t>طاقــــــة</a:t>
            </a:r>
          </a:p>
        </p:txBody>
      </p:sp>
      <p:sp>
        <p:nvSpPr>
          <p:cNvPr id="10" name="مربع نص 9"/>
          <p:cNvSpPr txBox="1"/>
          <p:nvPr/>
        </p:nvSpPr>
        <p:spPr>
          <a:xfrm>
            <a:off x="3973780" y="5907973"/>
            <a:ext cx="1154876" cy="461665"/>
          </a:xfrm>
          <a:prstGeom prst="rect">
            <a:avLst/>
          </a:prstGeom>
          <a:noFill/>
        </p:spPr>
        <p:txBody>
          <a:bodyPr wrap="square" rtlCol="1">
            <a:spAutoFit/>
          </a:bodyPr>
          <a:lstStyle/>
          <a:p>
            <a:r>
              <a:rPr lang="ar-SA" sz="2400" b="1" dirty="0"/>
              <a:t>أكسجين</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79521"/>
            <a:ext cx="6477000" cy="407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53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5292" y="228600"/>
            <a:ext cx="8779140" cy="2277547"/>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ar-S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DecoType Naskh" pitchFamily="2" charset="-78"/>
            </a:endParaRPr>
          </a:p>
          <a:p>
            <a:r>
              <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د - البلاستيدات الخضراء : تساعد النباتات والطحالب وبعض البكتيريا على صنع غذاءها بنفسها بواسطة عملية  البناء الضوئي .</a:t>
            </a:r>
          </a:p>
          <a:p>
            <a:endPar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endParaRPr>
          </a:p>
          <a:p>
            <a:r>
              <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sym typeface="Wingdings 2"/>
              </a:rPr>
              <a:t>  </a:t>
            </a:r>
            <a:r>
              <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البناء الضوئـي : هي عملية امتصاص طاقة الضوء وتخزينه على شكل جزيئات غذاء ، حسب المعادلة التالية : </a:t>
            </a:r>
          </a:p>
          <a:p>
            <a:endPar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endParaRPr>
          </a:p>
          <a:p>
            <a:r>
              <a:rPr lang="ar-SA" sz="2000" b="1" cap="all" dirty="0">
                <a:ln w="0">
                  <a:solidFill>
                    <a:schemeClr val="tx1">
                      <a:alpha val="68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ثاني أكسيد الكربون + ماء    ضـــــوء                 غذاء + أكسجين</a:t>
            </a:r>
          </a:p>
          <a:p>
            <a:endParaRPr lang="ar-SA" sz="2200" cap="all" dirty="0">
              <a:ln w="0"/>
              <a:solidFill>
                <a:schemeClr val="tx2">
                  <a:lumMod val="50000"/>
                </a:schemeClr>
              </a:solidFill>
              <a:effectLst>
                <a:reflection blurRad="12700" stA="50000" endPos="50000" dist="5000" dir="5400000" sy="-100000" rotWithShape="0"/>
              </a:effectLst>
              <a:latin typeface="+mj-lt"/>
              <a:ea typeface="+mj-ea"/>
              <a:cs typeface="DecoType Naskh" pitchFamily="2" charset="-78"/>
            </a:endParaRPr>
          </a:p>
        </p:txBody>
      </p:sp>
      <p:cxnSp>
        <p:nvCxnSpPr>
          <p:cNvPr id="4" name="رابط كسهم مستقيم 3"/>
          <p:cNvCxnSpPr/>
          <p:nvPr/>
        </p:nvCxnSpPr>
        <p:spPr>
          <a:xfrm flipH="1">
            <a:off x="4191000" y="2133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4" y="2771351"/>
            <a:ext cx="4638676" cy="378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55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9/Plagiomnium_affine_laminazellen.jpeg/300px-Plagiomnium_affine_laminazelle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1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838200"/>
            <a:ext cx="86106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endParaRPr>
          </a:p>
          <a:p>
            <a:r>
              <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ملحوظة : عملية التنفس الخلوي عكس عملية البناء الضوئي .</a:t>
            </a:r>
          </a:p>
          <a:p>
            <a:endPar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endParaRPr>
          </a:p>
          <a:p>
            <a:r>
              <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ملحوظة : تختلف الخلية النباتية عن الخلية الحيوانية في أنها محاطة بجدار</a:t>
            </a:r>
          </a:p>
          <a:p>
            <a:r>
              <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خلوي وتحتوي على </a:t>
            </a:r>
            <a:r>
              <a:rPr lang="ar-SA" sz="3600" cap="all" dirty="0" err="1">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بلاستيدات</a:t>
            </a:r>
            <a:r>
              <a:rPr lang="ar-SA" sz="3600" cap="all" dirty="0">
                <a:ln w="0">
                  <a:solidFill>
                    <a:schemeClr val="tx1">
                      <a:alpha val="6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0" endPos="50000" dist="5000" dir="5400000" sy="-100000" rotWithShape="0"/>
                </a:effectLst>
                <a:latin typeface="+mj-lt"/>
                <a:ea typeface="+mj-ea"/>
                <a:cs typeface="DecoType Naskh" pitchFamily="2" charset="-78"/>
              </a:rPr>
              <a:t> خضراء.</a:t>
            </a:r>
          </a:p>
        </p:txBody>
      </p:sp>
    </p:spTree>
    <p:extLst>
      <p:ext uri="{BB962C8B-B14F-4D97-AF65-F5344CB8AC3E}">
        <p14:creationId xmlns:p14="http://schemas.microsoft.com/office/powerpoint/2010/main" val="14200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2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00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1242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0198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4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09800" y="533400"/>
            <a:ext cx="5238760" cy="1323439"/>
          </a:xfrm>
          <a:prstGeom prst="rect">
            <a:avLst/>
          </a:prstGeom>
          <a:ln>
            <a:solidFill>
              <a:srgbClr val="FF0000"/>
            </a:solidFill>
          </a:ln>
          <a:effectLst>
            <a:glow rad="228600">
              <a:schemeClr val="accent2">
                <a:satMod val="175000"/>
                <a:alpha val="40000"/>
              </a:schemeClr>
            </a:glow>
          </a:effectLst>
          <a:scene3d>
            <a:camera prst="perspectiveBelow"/>
            <a:lightRig rig="flat" dir="tl">
              <a:rot lat="0" lon="0" rev="6600000"/>
            </a:lightRig>
          </a:scene3d>
          <a:sp3d>
            <a:bevelT prst="slope"/>
          </a:sp3d>
        </p:spPr>
        <p:txBody>
          <a:bodyPr wrap="square">
            <a:spAutoFit/>
            <a:sp3d extrusionH="25400" contourW="8890">
              <a:bevelT w="38100" h="31750"/>
              <a:contourClr>
                <a:schemeClr val="accent2">
                  <a:shade val="75000"/>
                </a:schemeClr>
              </a:contourClr>
            </a:sp3d>
          </a:bodyPr>
          <a:lstStyle/>
          <a:p>
            <a:pPr algn="ctr"/>
            <a:r>
              <a:rPr lang="ar-SA" sz="8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أهمية الخلايا</a:t>
            </a:r>
            <a:r>
              <a:rPr lang="ar-SA" sz="8000" b="1" dirty="0"/>
              <a:t> </a:t>
            </a:r>
            <a:endParaRPr lang="ar-SA" sz="80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4" name="عنوان 1"/>
          <p:cNvSpPr txBox="1">
            <a:spLocks/>
          </p:cNvSpPr>
          <p:nvPr/>
        </p:nvSpPr>
        <p:spPr>
          <a:xfrm>
            <a:off x="500034" y="2209800"/>
            <a:ext cx="8186766" cy="685800"/>
          </a:xfrm>
          <a:prstGeom prst="rect">
            <a:avLst/>
          </a:prstGeom>
          <a:ln>
            <a:solidFill>
              <a:schemeClr val="tx2">
                <a:lumMod val="50000"/>
              </a:schemeClr>
            </a:solidFill>
          </a:ln>
          <a:effectLst>
            <a:glow rad="228600">
              <a:schemeClr val="accent5">
                <a:satMod val="175000"/>
                <a:alpha val="40000"/>
              </a:schemeClr>
            </a:glow>
          </a:effectLst>
        </p:spPr>
        <p:txBody>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US"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cs typeface="DecoType Naskh" pitchFamily="2" charset="-78"/>
                <a:sym typeface="Wingdings 2"/>
              </a:rPr>
              <a:t></a:t>
            </a:r>
            <a:r>
              <a:rPr lang="en-US"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cs typeface="DecoType Naskh" pitchFamily="2" charset="-78"/>
              </a:rPr>
              <a:t> </a:t>
            </a:r>
            <a:r>
              <a:rPr lang="ar-SA"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cs typeface="DecoType Naskh" pitchFamily="2" charset="-78"/>
              </a:rPr>
              <a:t> تعتبر الخلايا أصغر لَبِنات الحياة في جميع المخلوقات الحية .</a:t>
            </a:r>
            <a:endParaRPr lang="en-US"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cs typeface="DecoType Naskh" pitchFamily="2" charset="-78"/>
            </a:endParaRPr>
          </a:p>
          <a:p>
            <a:pPr algn="ctr"/>
            <a:r>
              <a:rPr lang="ar-SA"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cs typeface="DecoType Naskh" pitchFamily="2" charset="-78"/>
              </a:rPr>
              <a:t> </a:t>
            </a:r>
          </a:p>
        </p:txBody>
      </p:sp>
      <p:sp>
        <p:nvSpPr>
          <p:cNvPr id="5" name="مستطيل 4"/>
          <p:cNvSpPr/>
          <p:nvPr/>
        </p:nvSpPr>
        <p:spPr>
          <a:xfrm>
            <a:off x="381001" y="3505200"/>
            <a:ext cx="843271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457200">
              <a:buFont typeface="Wingdings 2" pitchFamily="18" charset="2"/>
              <a:buChar char=""/>
            </a:pPr>
            <a:r>
              <a:rPr lang="ar-SA"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تساعد الخلايا المخلوقات الحية على القيام بالأنشطة الحيوية المختلفة ، مثل :</a:t>
            </a:r>
          </a:p>
          <a:p>
            <a:r>
              <a:rPr lang="ar-SA"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     الحركة ، والنمو ، والتكاثر  ، والتنفس .....</a:t>
            </a:r>
            <a:endParaRPr lang="en-US" sz="32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p:txBody>
      </p:sp>
    </p:spTree>
    <p:extLst>
      <p:ext uri="{BB962C8B-B14F-4D97-AF65-F5344CB8AC3E}">
        <p14:creationId xmlns:p14="http://schemas.microsoft.com/office/powerpoint/2010/main" val="3523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5036"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503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6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ستطيل 3"/>
          <p:cNvSpPr/>
          <p:nvPr/>
        </p:nvSpPr>
        <p:spPr>
          <a:xfrm>
            <a:off x="7391400" y="6396335"/>
            <a:ext cx="1213795" cy="461665"/>
          </a:xfrm>
          <a:prstGeom prst="rect">
            <a:avLst/>
          </a:prstGeom>
          <a:noFill/>
        </p:spPr>
        <p:txBody>
          <a:bodyPr wrap="square" lIns="91440" tIns="45720" rIns="91440" bIns="45720">
            <a:spAutoFit/>
          </a:bodyPr>
          <a:lstStyle/>
          <a:p>
            <a:pPr algn="ctr"/>
            <a:r>
              <a:rPr lang="ar-SA"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العضو</a:t>
            </a:r>
          </a:p>
        </p:txBody>
      </p:sp>
    </p:spTree>
    <p:extLst>
      <p:ext uri="{BB962C8B-B14F-4D97-AF65-F5344CB8AC3E}">
        <p14:creationId xmlns:p14="http://schemas.microsoft.com/office/powerpoint/2010/main" val="3575512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allpapers.cc/wallpapers/dna_cells-1600x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عنوان 1"/>
          <p:cNvSpPr txBox="1">
            <a:spLocks/>
          </p:cNvSpPr>
          <p:nvPr/>
        </p:nvSpPr>
        <p:spPr bwMode="auto">
          <a:xfrm>
            <a:off x="0" y="214313"/>
            <a:ext cx="8839200" cy="1143000"/>
          </a:xfrm>
          <a:prstGeom prst="rect">
            <a:avLst/>
          </a:prstGeom>
          <a:noFill/>
          <a:ln w="9525">
            <a:noFill/>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54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الـ</a:t>
            </a:r>
            <a:r>
              <a:rPr lang="ar-SA" sz="7200" b="1" kern="0" dirty="0">
                <a:ln>
                  <a:solidFill>
                    <a:schemeClr val="accent1">
                      <a:lumMod val="50000"/>
                    </a:schemeClr>
                  </a:solidFill>
                </a:ln>
                <a:solidFill>
                  <a:srgbClr val="FF0000"/>
                </a:solidFill>
                <a:latin typeface="Arial"/>
                <a:ea typeface="+mj-ea"/>
                <a:cs typeface="Arial"/>
              </a:rPr>
              <a:t>1</a:t>
            </a:r>
            <a:r>
              <a:rPr kumimoji="0" lang="ar-SA" sz="54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rPr>
              <a:t>ـدرس : </a:t>
            </a:r>
            <a:r>
              <a:rPr lang="ar-SA" sz="5400" b="1" kern="0" dirty="0">
                <a:ln>
                  <a:solidFill>
                    <a:schemeClr val="accent1">
                      <a:lumMod val="50000"/>
                    </a:schemeClr>
                  </a:solidFill>
                </a:ln>
                <a:solidFill>
                  <a:srgbClr val="8DC6FF">
                    <a:lumMod val="40000"/>
                    <a:lumOff val="60000"/>
                  </a:srgbClr>
                </a:solidFill>
                <a:latin typeface="Arial"/>
                <a:ea typeface="+mj-ea"/>
                <a:cs typeface="Arial"/>
              </a:rPr>
              <a:t>عالــم الخلايـــا</a:t>
            </a:r>
            <a:endParaRPr kumimoji="0" lang="ar-SA" sz="5400" b="1" i="0" u="none" strike="noStrike" kern="0" cap="none" spc="0" normalizeH="0" baseline="0" noProof="0" dirty="0">
              <a:ln>
                <a:solidFill>
                  <a:schemeClr val="accent1">
                    <a:lumMod val="50000"/>
                  </a:schemeClr>
                </a:solidFill>
              </a:ln>
              <a:solidFill>
                <a:srgbClr val="8DC6FF">
                  <a:lumMod val="40000"/>
                  <a:lumOff val="60000"/>
                </a:srgbClr>
              </a:solidFill>
              <a:effectLst/>
              <a:uLnTx/>
              <a:uFillTx/>
              <a:latin typeface="Arial"/>
              <a:ea typeface="+mj-ea"/>
              <a:cs typeface="Arial"/>
            </a:endParaRPr>
          </a:p>
        </p:txBody>
      </p:sp>
      <p:graphicFrame>
        <p:nvGraphicFramePr>
          <p:cNvPr id="5" name="عنصر نائب للمحتوى 3"/>
          <p:cNvGraphicFramePr>
            <a:graphicFrameLocks/>
          </p:cNvGraphicFramePr>
          <p:nvPr>
            <p:extLst>
              <p:ext uri="{D42A27DB-BD31-4B8C-83A1-F6EECF244321}">
                <p14:modId xmlns:p14="http://schemas.microsoft.com/office/powerpoint/2010/main" val="2049537349"/>
              </p:ext>
            </p:extLst>
          </p:nvPr>
        </p:nvGraphicFramePr>
        <p:xfrm>
          <a:off x="-304800" y="2209800"/>
          <a:ext cx="747897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46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enceknowledge.org/wp-content/uploads/2011/05/A-tissue-is-composed-of-many-cells-that-are-organized-by-exerting-forces-of-adhesion-and-tensile-fo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3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4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allpapers.7savers.com/leaf-cells-wallpapers_10681_1680x1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1" y="0"/>
            <a:ext cx="91694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icro.magnet.fsu.edu/cells/leaftissue/images/leafstructurelarge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5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57518" y="1676400"/>
            <a:ext cx="778864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r>
              <a:rPr lang="ar-SA" sz="28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اكتشف العالم روبرت هوك الخلايا عام 1665م عن طريق المجهر ، وذلك بتفحصه لمقطع رقيق من الفلين ، استنتج أن أجسام المخلوقات الحية مكونة من حجرات متراصة أطلق عليها اسم خلايا ، وبعد ذلك طور العلماء نظرية الخلية .</a:t>
            </a:r>
          </a:p>
          <a:p>
            <a:r>
              <a:rPr lang="ar-SA" sz="2400" dirty="0"/>
              <a:t> </a:t>
            </a:r>
          </a:p>
        </p:txBody>
      </p:sp>
      <p:sp>
        <p:nvSpPr>
          <p:cNvPr id="5" name="TextBox 5"/>
          <p:cNvSpPr txBox="1"/>
          <p:nvPr/>
        </p:nvSpPr>
        <p:spPr>
          <a:xfrm>
            <a:off x="3429000" y="304800"/>
            <a:ext cx="3276600" cy="92333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54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rPr>
              <a:t>نظرية الخلية </a:t>
            </a:r>
          </a:p>
        </p:txBody>
      </p:sp>
      <p:sp>
        <p:nvSpPr>
          <p:cNvPr id="2" name="مستطيل 1"/>
          <p:cNvSpPr/>
          <p:nvPr/>
        </p:nvSpPr>
        <p:spPr>
          <a:xfrm>
            <a:off x="995618" y="3733800"/>
            <a:ext cx="7788642" cy="23544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sym typeface="Wingdings 2"/>
              </a:rPr>
              <a:t> </a:t>
            </a:r>
            <a:r>
              <a:rPr lang="ar-SA"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a typeface="+mj-ea"/>
                <a:cs typeface="DecoType Naskh" pitchFamily="2" charset="-78"/>
              </a:rPr>
              <a:t>تنص نظرية الخلية على أن : </a:t>
            </a:r>
          </a:p>
          <a:p>
            <a:endParaRPr lang="ar-SA" sz="16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جميع المخلوقات الحية مكونة من خلية أو أكثر .</a:t>
            </a:r>
          </a:p>
          <a:p>
            <a:endParaRPr lang="ar-SA" sz="9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الخلية هي اللبنة الأساسية للحياة . </a:t>
            </a:r>
          </a:p>
          <a:p>
            <a:endParaRPr lang="ar-SA" sz="9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endParaRPr>
          </a:p>
          <a:p>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sym typeface="Wingdings 2"/>
              </a:rPr>
              <a:t>  </a:t>
            </a:r>
            <a:r>
              <a:rPr lang="ar-SA" sz="2400" b="1" cap="all" dirty="0">
                <a:ln w="9000" cmpd="sng">
                  <a:solidFill>
                    <a:schemeClr val="accent4">
                      <a:shade val="50000"/>
                      <a:satMod val="120000"/>
                    </a:schemeClr>
                  </a:solidFill>
                  <a:prstDash val="solid"/>
                </a:ln>
                <a:solidFill>
                  <a:schemeClr val="bg2">
                    <a:lumMod val="10000"/>
                  </a:schemeClr>
                </a:solidFill>
                <a:effectLst>
                  <a:reflection blurRad="12700" stA="28000" endPos="45000" dist="1000" dir="5400000" sy="-100000" algn="bl" rotWithShape="0"/>
                </a:effectLst>
                <a:latin typeface="+mj-lt"/>
                <a:ea typeface="+mj-ea"/>
                <a:cs typeface="DecoType Naskh" pitchFamily="2" charset="-78"/>
              </a:rPr>
              <a:t>جميع الخلايا تنشأ من خلايا سابقة مماثلة  لها .</a:t>
            </a:r>
          </a:p>
        </p:txBody>
      </p:sp>
    </p:spTree>
    <p:extLst>
      <p:ext uri="{BB962C8B-B14F-4D97-AF65-F5344CB8AC3E}">
        <p14:creationId xmlns:p14="http://schemas.microsoft.com/office/powerpoint/2010/main" val="1595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A new portrait of Robert Hooke (d.17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29200" cy="68724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gluefactory.co.uk/modelmaker/hooke-micr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
            <a:ext cx="4133220" cy="687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ewins.com/digital_asset_manager/image_resize.php?vi=1247367&amp;md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5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9831</TotalTime>
  <Words>738</Words>
  <Application>Microsoft Office PowerPoint</Application>
  <PresentationFormat>عرض على الشاشة (4:3)</PresentationFormat>
  <Paragraphs>134</Paragraphs>
  <Slides>32</Slides>
  <Notes>1</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تدفق</vt:lpstr>
      <vt:lpstr>الدرس الخامس : عـالــــــــم الخـلايــــــــــــا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خالد بن الدهاسي</cp:lastModifiedBy>
  <cp:revision>1215</cp:revision>
  <cp:lastPrinted>1601-01-01T00:00:00Z</cp:lastPrinted>
  <dcterms:created xsi:type="dcterms:W3CDTF">1601-01-01T00:00:00Z</dcterms:created>
  <dcterms:modified xsi:type="dcterms:W3CDTF">2021-02-02T01:15:19Z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