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qe2961581cf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slide" Target="slide14.xml"/><Relationship Id="rId4" Type="http://schemas.openxmlformats.org/officeDocument/2006/relationships/image" Target="../media/image2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slide" Target="slide5.xml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2909152"/>
            <a:ext cx="10371318" cy="39192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السابع</a:t>
            </a:r>
            <a:endParaRPr b="1">
              <a:latin typeface="+mj-lt"/>
              <a:ea typeface="+mj-ea"/>
              <a:cs typeface="+mj-cs"/>
              <a:sym typeface="Calibri"/>
            </a:endParaRPr>
          </a:p>
          <a:p>
            <a:pPr algn="ctr" rtl="0">
              <a:defRPr sz="2600"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الدروس من ٧-١ الى ٧-٣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5582.jpeg" descr="IMG_5582.jpeg"/>
          <p:cNvPicPr>
            <a:picLocks noChangeAspect="1"/>
          </p:cNvPicPr>
          <p:nvPr/>
        </p:nvPicPr>
        <p:blipFill>
          <a:blip r:embed="rId3">
            <a:extLst/>
          </a:blip>
          <a:srcRect l="79" t="0" r="79" b="0"/>
          <a:stretch>
            <a:fillRect/>
          </a:stretch>
        </p:blipFill>
        <p:spPr>
          <a:xfrm>
            <a:off x="16053672" y="5047855"/>
            <a:ext cx="1619360" cy="162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238813" cy="9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4374183" y="244442"/>
            <a:ext cx="10009817" cy="2303113"/>
            <a:chOff x="0" y="0"/>
            <a:chExt cx="10009815" cy="2303112"/>
          </a:xfrm>
        </p:grpSpPr>
        <p:sp>
          <p:nvSpPr>
            <p:cNvPr id="104" name="الفصل"/>
            <p:cNvSpPr txBox="1"/>
            <p:nvPr/>
          </p:nvSpPr>
          <p:spPr>
            <a:xfrm>
              <a:off x="7324126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8182801" y="393789"/>
              <a:ext cx="981041" cy="1445149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95545" y="343753"/>
                <a:ext cx="834696" cy="834696"/>
              </a:xfrm>
              <a:prstGeom prst="ellipse">
                <a:avLst/>
              </a:prstGeom>
              <a:solidFill>
                <a:srgbClr val="C9AE87"/>
              </a:solidFill>
              <a:ln w="101600" cap="flat">
                <a:solidFill>
                  <a:srgbClr val="F4E7D4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٧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9800">
                    <a:solidFill>
                      <a:srgbClr val="33333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08" name="النسبة والتناسب"/>
            <p:cNvSpPr txBox="1"/>
            <p:nvPr/>
          </p:nvSpPr>
          <p:spPr>
            <a:xfrm>
              <a:off x="0" y="432316"/>
              <a:ext cx="8326946" cy="18707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9188.png" descr="IMG_918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32010" y="775496"/>
            <a:ext cx="14858719" cy="8663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9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9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9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9188.png" descr="IMG_918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68091" y="1107972"/>
            <a:ext cx="12938181" cy="7544054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تجميع"/>
          <p:cNvSpPr txBox="1"/>
          <p:nvPr/>
        </p:nvSpPr>
        <p:spPr>
          <a:xfrm>
            <a:off x="8606782" y="7351592"/>
            <a:ext cx="1353146" cy="13004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sz="73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 b="1">
                <a:latin typeface="Al Nile"/>
                <a:ea typeface="Al Nile"/>
                <a:cs typeface="Al Nile"/>
                <a:sym typeface="Al Nile"/>
              </a:defRPr>
            </a:pPr>
            <a:r>
              <a:rPr b="0">
                <a:latin typeface="29LTAzer"/>
                <a:ea typeface="29LTAzer"/>
                <a:cs typeface="29LTAzer"/>
                <a:sym typeface="29LTAzer"/>
              </a:rPr>
              <a:t>٧٥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0909533" y="3212669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9189.png" descr="IMG_9189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34290"/>
          <a:stretch>
            <a:fillRect/>
          </a:stretch>
        </p:blipFill>
        <p:spPr>
          <a:xfrm>
            <a:off x="7546892" y="775496"/>
            <a:ext cx="13959523" cy="7118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206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07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09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14525" y="9134363"/>
            <a:ext cx="4369476" cy="436947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٢٠"/>
          <p:cNvSpPr txBox="1"/>
          <p:nvPr/>
        </p:nvSpPr>
        <p:spPr>
          <a:xfrm>
            <a:off x="12141200" y="6548167"/>
            <a:ext cx="1353146" cy="13004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sz="73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 b="1">
                <a:latin typeface="Al Nile"/>
                <a:ea typeface="Al Nile"/>
                <a:cs typeface="Al Nile"/>
                <a:sym typeface="Al Nile"/>
              </a:defRPr>
            </a:pPr>
            <a:r>
              <a:rPr b="0">
                <a:latin typeface="29LTAzer"/>
                <a:ea typeface="29LTAzer"/>
                <a:cs typeface="29LTAzer"/>
                <a:sym typeface="29LTAzer"/>
              </a:rPr>
              <a:t>٢٠</a:t>
            </a:r>
          </a:p>
        </p:txBody>
      </p:sp>
      <p:pic>
        <p:nvPicPr>
          <p:cNvPr id="211" name="IMG_9189.png" descr="IMG_9189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34290"/>
          <a:stretch>
            <a:fillRect/>
          </a:stretch>
        </p:blipFill>
        <p:spPr>
          <a:xfrm>
            <a:off x="6945803" y="939667"/>
            <a:ext cx="13959523" cy="7118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الرسم"/>
          <p:cNvGrpSpPr/>
          <p:nvPr/>
        </p:nvGrpSpPr>
        <p:grpSpPr>
          <a:xfrm>
            <a:off x="14386237" y="8845850"/>
            <a:ext cx="4059824" cy="1586856"/>
            <a:chOff x="0" y="0"/>
            <a:chExt cx="4059822" cy="1586855"/>
          </a:xfrm>
        </p:grpSpPr>
        <p:sp>
          <p:nvSpPr>
            <p:cNvPr id="212" name="خط"/>
            <p:cNvSpPr/>
            <p:nvPr/>
          </p:nvSpPr>
          <p:spPr>
            <a:xfrm>
              <a:off x="2982190" y="0"/>
              <a:ext cx="266741" cy="49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696"/>
                    <a:pt x="8640" y="9391"/>
                    <a:pt x="12240" y="12991"/>
                  </a:cubicBezTo>
                  <a:cubicBezTo>
                    <a:pt x="15840" y="16591"/>
                    <a:pt x="18720" y="19096"/>
                    <a:pt x="21600" y="21600"/>
                  </a:cubicBezTo>
                </a:path>
              </a:pathLst>
            </a:custGeom>
            <a:noFill/>
            <a:ln w="78901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13" name="خط"/>
            <p:cNvSpPr/>
            <p:nvPr/>
          </p:nvSpPr>
          <p:spPr>
            <a:xfrm>
              <a:off x="3440983" y="202722"/>
              <a:ext cx="21341" cy="5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78901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14" name="خط"/>
            <p:cNvSpPr/>
            <p:nvPr/>
          </p:nvSpPr>
          <p:spPr>
            <a:xfrm>
              <a:off x="3046207" y="661517"/>
              <a:ext cx="1013616" cy="14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54" y="1543"/>
                    <a:pt x="17507" y="3086"/>
                    <a:pt x="15196" y="4886"/>
                  </a:cubicBezTo>
                  <a:cubicBezTo>
                    <a:pt x="12884" y="6686"/>
                    <a:pt x="10307" y="8743"/>
                    <a:pt x="7731" y="11571"/>
                  </a:cubicBezTo>
                  <a:cubicBezTo>
                    <a:pt x="5154" y="14400"/>
                    <a:pt x="2577" y="18000"/>
                    <a:pt x="0" y="21600"/>
                  </a:cubicBezTo>
                </a:path>
              </a:pathLst>
            </a:custGeom>
            <a:noFill/>
            <a:ln w="78901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15" name="خط"/>
            <p:cNvSpPr/>
            <p:nvPr/>
          </p:nvSpPr>
          <p:spPr>
            <a:xfrm>
              <a:off x="3387635" y="1022383"/>
              <a:ext cx="373438" cy="40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21600" y="16442"/>
                  </a:moveTo>
                  <a:cubicBezTo>
                    <a:pt x="19337" y="12685"/>
                    <a:pt x="17074" y="8929"/>
                    <a:pt x="15634" y="6487"/>
                  </a:cubicBezTo>
                  <a:cubicBezTo>
                    <a:pt x="14194" y="4045"/>
                    <a:pt x="13577" y="2918"/>
                    <a:pt x="13063" y="1885"/>
                  </a:cubicBezTo>
                  <a:cubicBezTo>
                    <a:pt x="12549" y="852"/>
                    <a:pt x="12137" y="-87"/>
                    <a:pt x="11726" y="7"/>
                  </a:cubicBezTo>
                  <a:cubicBezTo>
                    <a:pt x="11314" y="101"/>
                    <a:pt x="10903" y="1228"/>
                    <a:pt x="9669" y="4327"/>
                  </a:cubicBezTo>
                  <a:cubicBezTo>
                    <a:pt x="8434" y="7426"/>
                    <a:pt x="6377" y="12497"/>
                    <a:pt x="4629" y="15690"/>
                  </a:cubicBezTo>
                  <a:cubicBezTo>
                    <a:pt x="2880" y="18883"/>
                    <a:pt x="1440" y="20198"/>
                    <a:pt x="0" y="21513"/>
                  </a:cubicBezTo>
                </a:path>
              </a:pathLst>
            </a:custGeom>
            <a:noFill/>
            <a:ln w="78901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16" name="خط"/>
            <p:cNvSpPr/>
            <p:nvPr/>
          </p:nvSpPr>
          <p:spPr>
            <a:xfrm>
              <a:off x="2374020" y="640177"/>
              <a:ext cx="298751" cy="64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86" y="4800"/>
                    <a:pt x="9771" y="9600"/>
                    <a:pt x="6171" y="13200"/>
                  </a:cubicBezTo>
                  <a:cubicBezTo>
                    <a:pt x="2571" y="16800"/>
                    <a:pt x="1286" y="19200"/>
                    <a:pt x="0" y="21600"/>
                  </a:cubicBezTo>
                </a:path>
              </a:pathLst>
            </a:custGeom>
            <a:noFill/>
            <a:ln w="78901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17" name="خط"/>
            <p:cNvSpPr/>
            <p:nvPr/>
          </p:nvSpPr>
          <p:spPr>
            <a:xfrm>
              <a:off x="2342012" y="917587"/>
              <a:ext cx="341428" cy="2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75" y="3600"/>
                    <a:pt x="10350" y="7200"/>
                    <a:pt x="6750" y="10800"/>
                  </a:cubicBezTo>
                  <a:cubicBezTo>
                    <a:pt x="3150" y="14400"/>
                    <a:pt x="1575" y="18000"/>
                    <a:pt x="0" y="21600"/>
                  </a:cubicBezTo>
                </a:path>
              </a:pathLst>
            </a:custGeom>
            <a:noFill/>
            <a:ln w="78901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18" name="خط"/>
            <p:cNvSpPr/>
            <p:nvPr/>
          </p:nvSpPr>
          <p:spPr>
            <a:xfrm>
              <a:off x="898054" y="736204"/>
              <a:ext cx="946383" cy="113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0391" y="0"/>
                  </a:moveTo>
                  <a:cubicBezTo>
                    <a:pt x="20955" y="675"/>
                    <a:pt x="21519" y="1350"/>
                    <a:pt x="21438" y="1688"/>
                  </a:cubicBezTo>
                  <a:cubicBezTo>
                    <a:pt x="21358" y="2025"/>
                    <a:pt x="20632" y="2025"/>
                    <a:pt x="19020" y="2700"/>
                  </a:cubicBezTo>
                  <a:cubicBezTo>
                    <a:pt x="17409" y="3375"/>
                    <a:pt x="14910" y="4725"/>
                    <a:pt x="12694" y="6075"/>
                  </a:cubicBezTo>
                  <a:cubicBezTo>
                    <a:pt x="10477" y="7425"/>
                    <a:pt x="8543" y="8775"/>
                    <a:pt x="6729" y="11138"/>
                  </a:cubicBezTo>
                  <a:cubicBezTo>
                    <a:pt x="4916" y="13500"/>
                    <a:pt x="3223" y="16875"/>
                    <a:pt x="2095" y="18900"/>
                  </a:cubicBezTo>
                  <a:cubicBezTo>
                    <a:pt x="967" y="20925"/>
                    <a:pt x="403" y="21600"/>
                    <a:pt x="161" y="21600"/>
                  </a:cubicBezTo>
                  <a:cubicBezTo>
                    <a:pt x="-81" y="21600"/>
                    <a:pt x="0" y="20925"/>
                    <a:pt x="80" y="20250"/>
                  </a:cubicBezTo>
                </a:path>
              </a:pathLst>
            </a:custGeom>
            <a:noFill/>
            <a:ln w="78901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19" name="خط"/>
            <p:cNvSpPr/>
            <p:nvPr/>
          </p:nvSpPr>
          <p:spPr>
            <a:xfrm>
              <a:off x="1107107" y="123928"/>
              <a:ext cx="298388" cy="33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260" fill="norm" stroke="1" extrusionOk="0">
                  <a:moveTo>
                    <a:pt x="12613" y="945"/>
                  </a:moveTo>
                  <a:cubicBezTo>
                    <a:pt x="11358" y="490"/>
                    <a:pt x="10102" y="35"/>
                    <a:pt x="8971" y="149"/>
                  </a:cubicBezTo>
                  <a:cubicBezTo>
                    <a:pt x="7841" y="263"/>
                    <a:pt x="6837" y="945"/>
                    <a:pt x="5330" y="3446"/>
                  </a:cubicBezTo>
                  <a:cubicBezTo>
                    <a:pt x="3823" y="5947"/>
                    <a:pt x="1813" y="10267"/>
                    <a:pt x="809" y="12995"/>
                  </a:cubicBezTo>
                  <a:cubicBezTo>
                    <a:pt x="-196" y="15724"/>
                    <a:pt x="-196" y="16861"/>
                    <a:pt x="432" y="17543"/>
                  </a:cubicBezTo>
                  <a:cubicBezTo>
                    <a:pt x="1060" y="18225"/>
                    <a:pt x="2316" y="18452"/>
                    <a:pt x="4953" y="19021"/>
                  </a:cubicBezTo>
                  <a:cubicBezTo>
                    <a:pt x="7590" y="19589"/>
                    <a:pt x="11609" y="20499"/>
                    <a:pt x="14623" y="20953"/>
                  </a:cubicBezTo>
                  <a:cubicBezTo>
                    <a:pt x="17637" y="21408"/>
                    <a:pt x="19646" y="21408"/>
                    <a:pt x="20525" y="20612"/>
                  </a:cubicBezTo>
                  <a:cubicBezTo>
                    <a:pt x="21404" y="19816"/>
                    <a:pt x="21153" y="18225"/>
                    <a:pt x="20274" y="15155"/>
                  </a:cubicBezTo>
                  <a:cubicBezTo>
                    <a:pt x="19395" y="12086"/>
                    <a:pt x="17888" y="7539"/>
                    <a:pt x="16757" y="4696"/>
                  </a:cubicBezTo>
                  <a:cubicBezTo>
                    <a:pt x="15627" y="1854"/>
                    <a:pt x="14874" y="717"/>
                    <a:pt x="13744" y="263"/>
                  </a:cubicBezTo>
                  <a:cubicBezTo>
                    <a:pt x="12613" y="-192"/>
                    <a:pt x="11106" y="35"/>
                    <a:pt x="9599" y="263"/>
                  </a:cubicBezTo>
                </a:path>
              </a:pathLst>
            </a:custGeom>
            <a:noFill/>
            <a:ln w="78901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20" name="خط"/>
            <p:cNvSpPr/>
            <p:nvPr/>
          </p:nvSpPr>
          <p:spPr>
            <a:xfrm>
              <a:off x="1237199" y="1109641"/>
              <a:ext cx="261912" cy="477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69" fill="norm" stroke="1" extrusionOk="0">
                  <a:moveTo>
                    <a:pt x="12569" y="0"/>
                  </a:moveTo>
                  <a:cubicBezTo>
                    <a:pt x="9977" y="800"/>
                    <a:pt x="7385" y="1600"/>
                    <a:pt x="5513" y="2320"/>
                  </a:cubicBezTo>
                  <a:cubicBezTo>
                    <a:pt x="3641" y="3040"/>
                    <a:pt x="2489" y="3680"/>
                    <a:pt x="1481" y="4480"/>
                  </a:cubicBezTo>
                  <a:cubicBezTo>
                    <a:pt x="473" y="5280"/>
                    <a:pt x="-391" y="6240"/>
                    <a:pt x="185" y="6880"/>
                  </a:cubicBezTo>
                  <a:cubicBezTo>
                    <a:pt x="761" y="7520"/>
                    <a:pt x="2777" y="7840"/>
                    <a:pt x="4793" y="8080"/>
                  </a:cubicBezTo>
                  <a:cubicBezTo>
                    <a:pt x="6809" y="8320"/>
                    <a:pt x="8825" y="8480"/>
                    <a:pt x="10553" y="8640"/>
                  </a:cubicBezTo>
                  <a:cubicBezTo>
                    <a:pt x="12281" y="8800"/>
                    <a:pt x="13721" y="8960"/>
                    <a:pt x="14729" y="9440"/>
                  </a:cubicBezTo>
                  <a:cubicBezTo>
                    <a:pt x="15737" y="9920"/>
                    <a:pt x="16313" y="10720"/>
                    <a:pt x="16169" y="11440"/>
                  </a:cubicBezTo>
                  <a:cubicBezTo>
                    <a:pt x="16025" y="12160"/>
                    <a:pt x="15161" y="12800"/>
                    <a:pt x="13721" y="13760"/>
                  </a:cubicBezTo>
                  <a:cubicBezTo>
                    <a:pt x="12281" y="14720"/>
                    <a:pt x="10265" y="16000"/>
                    <a:pt x="8825" y="16960"/>
                  </a:cubicBezTo>
                  <a:cubicBezTo>
                    <a:pt x="7385" y="17920"/>
                    <a:pt x="6521" y="18560"/>
                    <a:pt x="5945" y="19280"/>
                  </a:cubicBezTo>
                  <a:cubicBezTo>
                    <a:pt x="5369" y="20000"/>
                    <a:pt x="5081" y="20800"/>
                    <a:pt x="5657" y="21200"/>
                  </a:cubicBezTo>
                  <a:cubicBezTo>
                    <a:pt x="6233" y="21600"/>
                    <a:pt x="7673" y="21600"/>
                    <a:pt x="10409" y="20880"/>
                  </a:cubicBezTo>
                  <a:cubicBezTo>
                    <a:pt x="13145" y="20160"/>
                    <a:pt x="17177" y="18720"/>
                    <a:pt x="21209" y="17280"/>
                  </a:cubicBezTo>
                </a:path>
              </a:pathLst>
            </a:custGeom>
            <a:noFill/>
            <a:ln w="78901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21" name="خط"/>
            <p:cNvSpPr/>
            <p:nvPr/>
          </p:nvSpPr>
          <p:spPr>
            <a:xfrm>
              <a:off x="0" y="138704"/>
              <a:ext cx="261434" cy="56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471" fill="norm" stroke="1" extrusionOk="0">
                  <a:moveTo>
                    <a:pt x="6397" y="16099"/>
                  </a:moveTo>
                  <a:cubicBezTo>
                    <a:pt x="4408" y="17173"/>
                    <a:pt x="2418" y="18246"/>
                    <a:pt x="1424" y="19118"/>
                  </a:cubicBezTo>
                  <a:cubicBezTo>
                    <a:pt x="429" y="19990"/>
                    <a:pt x="429" y="20661"/>
                    <a:pt x="1139" y="21063"/>
                  </a:cubicBezTo>
                  <a:cubicBezTo>
                    <a:pt x="1850" y="21466"/>
                    <a:pt x="3271" y="21600"/>
                    <a:pt x="5260" y="21332"/>
                  </a:cubicBezTo>
                  <a:cubicBezTo>
                    <a:pt x="7250" y="21063"/>
                    <a:pt x="9808" y="20393"/>
                    <a:pt x="11655" y="19856"/>
                  </a:cubicBezTo>
                  <a:cubicBezTo>
                    <a:pt x="13503" y="19319"/>
                    <a:pt x="14639" y="18917"/>
                    <a:pt x="14781" y="18447"/>
                  </a:cubicBezTo>
                  <a:cubicBezTo>
                    <a:pt x="14924" y="17978"/>
                    <a:pt x="14071" y="17441"/>
                    <a:pt x="12224" y="17106"/>
                  </a:cubicBezTo>
                  <a:cubicBezTo>
                    <a:pt x="10376" y="16770"/>
                    <a:pt x="7534" y="16636"/>
                    <a:pt x="5402" y="16435"/>
                  </a:cubicBezTo>
                  <a:cubicBezTo>
                    <a:pt x="3271" y="16234"/>
                    <a:pt x="1850" y="15965"/>
                    <a:pt x="855" y="15160"/>
                  </a:cubicBezTo>
                  <a:cubicBezTo>
                    <a:pt x="-140" y="14355"/>
                    <a:pt x="-708" y="13014"/>
                    <a:pt x="1708" y="10666"/>
                  </a:cubicBezTo>
                  <a:cubicBezTo>
                    <a:pt x="4124" y="8318"/>
                    <a:pt x="9524" y="4964"/>
                    <a:pt x="13218" y="3019"/>
                  </a:cubicBezTo>
                  <a:cubicBezTo>
                    <a:pt x="16913" y="1073"/>
                    <a:pt x="18903" y="537"/>
                    <a:pt x="20892" y="0"/>
                  </a:cubicBezTo>
                </a:path>
              </a:pathLst>
            </a:custGeom>
            <a:noFill/>
            <a:ln w="78901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3" name="الرسم"/>
          <p:cNvGrpSpPr/>
          <p:nvPr/>
        </p:nvGrpSpPr>
        <p:grpSpPr>
          <a:xfrm>
            <a:off x="8778457" y="8622427"/>
            <a:ext cx="4520187" cy="1810279"/>
            <a:chOff x="0" y="0"/>
            <a:chExt cx="4520186" cy="1810277"/>
          </a:xfrm>
        </p:grpSpPr>
        <p:sp>
          <p:nvSpPr>
            <p:cNvPr id="223" name="خط"/>
            <p:cNvSpPr/>
            <p:nvPr/>
          </p:nvSpPr>
          <p:spPr>
            <a:xfrm>
              <a:off x="3549870" y="7322"/>
              <a:ext cx="392680" cy="443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0970" fill="norm" stroke="1" extrusionOk="0">
                  <a:moveTo>
                    <a:pt x="14430" y="2449"/>
                  </a:moveTo>
                  <a:cubicBezTo>
                    <a:pt x="14006" y="1501"/>
                    <a:pt x="13582" y="554"/>
                    <a:pt x="12841" y="175"/>
                  </a:cubicBezTo>
                  <a:cubicBezTo>
                    <a:pt x="12100" y="-204"/>
                    <a:pt x="11041" y="-15"/>
                    <a:pt x="8924" y="1217"/>
                  </a:cubicBezTo>
                  <a:cubicBezTo>
                    <a:pt x="6806" y="2449"/>
                    <a:pt x="3630" y="4722"/>
                    <a:pt x="1830" y="6901"/>
                  </a:cubicBezTo>
                  <a:cubicBezTo>
                    <a:pt x="30" y="9080"/>
                    <a:pt x="-394" y="11164"/>
                    <a:pt x="347" y="13438"/>
                  </a:cubicBezTo>
                  <a:cubicBezTo>
                    <a:pt x="1088" y="15712"/>
                    <a:pt x="2994" y="18175"/>
                    <a:pt x="5641" y="19596"/>
                  </a:cubicBezTo>
                  <a:cubicBezTo>
                    <a:pt x="8288" y="21017"/>
                    <a:pt x="11677" y="21396"/>
                    <a:pt x="14535" y="20449"/>
                  </a:cubicBezTo>
                  <a:cubicBezTo>
                    <a:pt x="17394" y="19501"/>
                    <a:pt x="19724" y="17228"/>
                    <a:pt x="20465" y="14480"/>
                  </a:cubicBezTo>
                  <a:cubicBezTo>
                    <a:pt x="21206" y="11733"/>
                    <a:pt x="20359" y="8512"/>
                    <a:pt x="19618" y="6522"/>
                  </a:cubicBezTo>
                  <a:cubicBezTo>
                    <a:pt x="18877" y="4533"/>
                    <a:pt x="18241" y="3775"/>
                    <a:pt x="16018" y="3680"/>
                  </a:cubicBezTo>
                  <a:cubicBezTo>
                    <a:pt x="13794" y="3585"/>
                    <a:pt x="9982" y="4154"/>
                    <a:pt x="6171" y="472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24" name="خط"/>
            <p:cNvSpPr/>
            <p:nvPr/>
          </p:nvSpPr>
          <p:spPr>
            <a:xfrm>
              <a:off x="2917644" y="0"/>
              <a:ext cx="268126" cy="52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559" fill="norm" stroke="1" extrusionOk="0">
                  <a:moveTo>
                    <a:pt x="19348" y="941"/>
                  </a:moveTo>
                  <a:cubicBezTo>
                    <a:pt x="16172" y="614"/>
                    <a:pt x="12995" y="286"/>
                    <a:pt x="10454" y="123"/>
                  </a:cubicBezTo>
                  <a:cubicBezTo>
                    <a:pt x="7913" y="-41"/>
                    <a:pt x="6007" y="-41"/>
                    <a:pt x="4260" y="123"/>
                  </a:cubicBezTo>
                  <a:cubicBezTo>
                    <a:pt x="2513" y="286"/>
                    <a:pt x="925" y="614"/>
                    <a:pt x="289" y="1350"/>
                  </a:cubicBezTo>
                  <a:cubicBezTo>
                    <a:pt x="-346" y="2086"/>
                    <a:pt x="-28" y="3232"/>
                    <a:pt x="2195" y="5604"/>
                  </a:cubicBezTo>
                  <a:cubicBezTo>
                    <a:pt x="4419" y="7977"/>
                    <a:pt x="8548" y="11577"/>
                    <a:pt x="12042" y="14441"/>
                  </a:cubicBezTo>
                  <a:cubicBezTo>
                    <a:pt x="15536" y="17304"/>
                    <a:pt x="18395" y="19432"/>
                    <a:pt x="21254" y="2155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25" name="خط"/>
            <p:cNvSpPr/>
            <p:nvPr/>
          </p:nvSpPr>
          <p:spPr>
            <a:xfrm>
              <a:off x="2656811" y="820485"/>
              <a:ext cx="1863376" cy="7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21600" y="2274"/>
                  </a:moveTo>
                  <a:cubicBezTo>
                    <a:pt x="19788" y="1137"/>
                    <a:pt x="17977" y="0"/>
                    <a:pt x="16258" y="0"/>
                  </a:cubicBezTo>
                  <a:cubicBezTo>
                    <a:pt x="14539" y="0"/>
                    <a:pt x="12914" y="1137"/>
                    <a:pt x="11334" y="4547"/>
                  </a:cubicBezTo>
                  <a:cubicBezTo>
                    <a:pt x="9755" y="7958"/>
                    <a:pt x="8222" y="13642"/>
                    <a:pt x="6643" y="17053"/>
                  </a:cubicBezTo>
                  <a:cubicBezTo>
                    <a:pt x="5063" y="20463"/>
                    <a:pt x="3437" y="21600"/>
                    <a:pt x="2323" y="21032"/>
                  </a:cubicBezTo>
                  <a:cubicBezTo>
                    <a:pt x="1208" y="20463"/>
                    <a:pt x="604" y="18189"/>
                    <a:pt x="0" y="1591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26" name="خط"/>
            <p:cNvSpPr/>
            <p:nvPr/>
          </p:nvSpPr>
          <p:spPr>
            <a:xfrm>
              <a:off x="1846725" y="636652"/>
              <a:ext cx="401347" cy="4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75" fill="norm" stroke="1" extrusionOk="0">
                  <a:moveTo>
                    <a:pt x="21419" y="21375"/>
                  </a:moveTo>
                  <a:cubicBezTo>
                    <a:pt x="16286" y="15975"/>
                    <a:pt x="11154" y="10575"/>
                    <a:pt x="8053" y="6975"/>
                  </a:cubicBezTo>
                  <a:cubicBezTo>
                    <a:pt x="4952" y="3375"/>
                    <a:pt x="3882" y="1575"/>
                    <a:pt x="2813" y="675"/>
                  </a:cubicBezTo>
                  <a:cubicBezTo>
                    <a:pt x="1744" y="-225"/>
                    <a:pt x="674" y="-225"/>
                    <a:pt x="247" y="675"/>
                  </a:cubicBezTo>
                  <a:cubicBezTo>
                    <a:pt x="-181" y="1575"/>
                    <a:pt x="33" y="3375"/>
                    <a:pt x="247" y="517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27" name="خط"/>
            <p:cNvSpPr/>
            <p:nvPr/>
          </p:nvSpPr>
          <p:spPr>
            <a:xfrm>
              <a:off x="1707091" y="1008826"/>
              <a:ext cx="625133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7308" y="10800"/>
                    <a:pt x="13015" y="0"/>
                    <a:pt x="9415" y="0"/>
                  </a:cubicBezTo>
                  <a:cubicBezTo>
                    <a:pt x="5815" y="0"/>
                    <a:pt x="2908" y="10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28" name="خط"/>
            <p:cNvSpPr/>
            <p:nvPr/>
          </p:nvSpPr>
          <p:spPr>
            <a:xfrm>
              <a:off x="370485" y="167302"/>
              <a:ext cx="410918" cy="39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283" fill="norm" stroke="1" extrusionOk="0">
                  <a:moveTo>
                    <a:pt x="12338" y="0"/>
                  </a:moveTo>
                  <a:cubicBezTo>
                    <a:pt x="9893" y="0"/>
                    <a:pt x="7447" y="0"/>
                    <a:pt x="5308" y="1296"/>
                  </a:cubicBezTo>
                  <a:cubicBezTo>
                    <a:pt x="3168" y="2592"/>
                    <a:pt x="1334" y="5184"/>
                    <a:pt x="519" y="8100"/>
                  </a:cubicBezTo>
                  <a:cubicBezTo>
                    <a:pt x="-296" y="11016"/>
                    <a:pt x="-92" y="14256"/>
                    <a:pt x="723" y="16632"/>
                  </a:cubicBezTo>
                  <a:cubicBezTo>
                    <a:pt x="1538" y="19008"/>
                    <a:pt x="2964" y="20520"/>
                    <a:pt x="6021" y="21060"/>
                  </a:cubicBezTo>
                  <a:cubicBezTo>
                    <a:pt x="9078" y="21600"/>
                    <a:pt x="13764" y="21168"/>
                    <a:pt x="16821" y="19656"/>
                  </a:cubicBezTo>
                  <a:cubicBezTo>
                    <a:pt x="19878" y="18144"/>
                    <a:pt x="21304" y="15552"/>
                    <a:pt x="20795" y="12528"/>
                  </a:cubicBezTo>
                  <a:cubicBezTo>
                    <a:pt x="20285" y="9504"/>
                    <a:pt x="17840" y="6048"/>
                    <a:pt x="15293" y="4536"/>
                  </a:cubicBezTo>
                  <a:cubicBezTo>
                    <a:pt x="12746" y="3024"/>
                    <a:pt x="10096" y="3456"/>
                    <a:pt x="7447" y="388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29" name="خط"/>
            <p:cNvSpPr/>
            <p:nvPr/>
          </p:nvSpPr>
          <p:spPr>
            <a:xfrm>
              <a:off x="0" y="876587"/>
              <a:ext cx="1322395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33" y="2880"/>
                    <a:pt x="18065" y="5760"/>
                    <a:pt x="16036" y="8640"/>
                  </a:cubicBezTo>
                  <a:cubicBezTo>
                    <a:pt x="14007" y="11520"/>
                    <a:pt x="11716" y="14400"/>
                    <a:pt x="9687" y="14400"/>
                  </a:cubicBezTo>
                  <a:cubicBezTo>
                    <a:pt x="7658" y="14400"/>
                    <a:pt x="5891" y="11520"/>
                    <a:pt x="4320" y="12240"/>
                  </a:cubicBezTo>
                  <a:cubicBezTo>
                    <a:pt x="2749" y="12960"/>
                    <a:pt x="1375" y="1728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30" name="خط"/>
            <p:cNvSpPr/>
            <p:nvPr/>
          </p:nvSpPr>
          <p:spPr>
            <a:xfrm>
              <a:off x="490123" y="1237240"/>
              <a:ext cx="519707" cy="5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9512" y="0"/>
                  </a:moveTo>
                  <a:cubicBezTo>
                    <a:pt x="7039" y="1359"/>
                    <a:pt x="4566" y="2719"/>
                    <a:pt x="2999" y="3625"/>
                  </a:cubicBezTo>
                  <a:cubicBezTo>
                    <a:pt x="1433" y="4531"/>
                    <a:pt x="773" y="4985"/>
                    <a:pt x="361" y="5589"/>
                  </a:cubicBezTo>
                  <a:cubicBezTo>
                    <a:pt x="-51" y="6193"/>
                    <a:pt x="-216" y="6948"/>
                    <a:pt x="444" y="7401"/>
                  </a:cubicBezTo>
                  <a:cubicBezTo>
                    <a:pt x="1103" y="7855"/>
                    <a:pt x="2587" y="8006"/>
                    <a:pt x="4566" y="8157"/>
                  </a:cubicBezTo>
                  <a:cubicBezTo>
                    <a:pt x="6544" y="8308"/>
                    <a:pt x="9018" y="8459"/>
                    <a:pt x="10749" y="8685"/>
                  </a:cubicBezTo>
                  <a:cubicBezTo>
                    <a:pt x="12480" y="8912"/>
                    <a:pt x="13469" y="9214"/>
                    <a:pt x="13964" y="9743"/>
                  </a:cubicBezTo>
                  <a:cubicBezTo>
                    <a:pt x="14459" y="10271"/>
                    <a:pt x="14459" y="11027"/>
                    <a:pt x="14047" y="11631"/>
                  </a:cubicBezTo>
                  <a:cubicBezTo>
                    <a:pt x="13634" y="12235"/>
                    <a:pt x="12810" y="12688"/>
                    <a:pt x="11326" y="13594"/>
                  </a:cubicBezTo>
                  <a:cubicBezTo>
                    <a:pt x="9842" y="14501"/>
                    <a:pt x="7699" y="15860"/>
                    <a:pt x="6379" y="16842"/>
                  </a:cubicBezTo>
                  <a:cubicBezTo>
                    <a:pt x="5060" y="17824"/>
                    <a:pt x="4566" y="18428"/>
                    <a:pt x="4318" y="19108"/>
                  </a:cubicBezTo>
                  <a:cubicBezTo>
                    <a:pt x="4071" y="19787"/>
                    <a:pt x="4071" y="20543"/>
                    <a:pt x="4483" y="20996"/>
                  </a:cubicBezTo>
                  <a:cubicBezTo>
                    <a:pt x="4895" y="21449"/>
                    <a:pt x="5720" y="21600"/>
                    <a:pt x="8111" y="21600"/>
                  </a:cubicBezTo>
                  <a:cubicBezTo>
                    <a:pt x="10502" y="21600"/>
                    <a:pt x="14459" y="21449"/>
                    <a:pt x="16932" y="21222"/>
                  </a:cubicBezTo>
                  <a:cubicBezTo>
                    <a:pt x="19405" y="20996"/>
                    <a:pt x="20395" y="20694"/>
                    <a:pt x="21384" y="2039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31" name="خط"/>
            <p:cNvSpPr/>
            <p:nvPr/>
          </p:nvSpPr>
          <p:spPr>
            <a:xfrm>
              <a:off x="3427708" y="1084964"/>
              <a:ext cx="383194" cy="68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21516" y="254"/>
                  </a:moveTo>
                  <a:cubicBezTo>
                    <a:pt x="17016" y="127"/>
                    <a:pt x="12516" y="0"/>
                    <a:pt x="9478" y="0"/>
                  </a:cubicBezTo>
                  <a:cubicBezTo>
                    <a:pt x="6441" y="0"/>
                    <a:pt x="4866" y="127"/>
                    <a:pt x="3516" y="445"/>
                  </a:cubicBezTo>
                  <a:cubicBezTo>
                    <a:pt x="2166" y="762"/>
                    <a:pt x="1041" y="1271"/>
                    <a:pt x="478" y="1842"/>
                  </a:cubicBezTo>
                  <a:cubicBezTo>
                    <a:pt x="-84" y="2414"/>
                    <a:pt x="-84" y="3049"/>
                    <a:pt x="141" y="4002"/>
                  </a:cubicBezTo>
                  <a:cubicBezTo>
                    <a:pt x="366" y="4955"/>
                    <a:pt x="816" y="6226"/>
                    <a:pt x="2504" y="7941"/>
                  </a:cubicBezTo>
                  <a:cubicBezTo>
                    <a:pt x="4191" y="9656"/>
                    <a:pt x="7116" y="11816"/>
                    <a:pt x="10379" y="14167"/>
                  </a:cubicBezTo>
                  <a:cubicBezTo>
                    <a:pt x="13641" y="16518"/>
                    <a:pt x="17241" y="19059"/>
                    <a:pt x="20841" y="21600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  <p:sp>
          <p:nvSpPr>
            <p:cNvPr id="232" name="خط"/>
            <p:cNvSpPr/>
            <p:nvPr/>
          </p:nvSpPr>
          <p:spPr>
            <a:xfrm>
              <a:off x="3925666" y="1356426"/>
              <a:ext cx="72165" cy="5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19872" fill="norm" stroke="1" extrusionOk="0">
                  <a:moveTo>
                    <a:pt x="7950" y="9011"/>
                  </a:moveTo>
                  <a:cubicBezTo>
                    <a:pt x="4710" y="14771"/>
                    <a:pt x="1470" y="20531"/>
                    <a:pt x="390" y="19811"/>
                  </a:cubicBezTo>
                  <a:cubicBezTo>
                    <a:pt x="-690" y="19091"/>
                    <a:pt x="390" y="11891"/>
                    <a:pt x="4710" y="6851"/>
                  </a:cubicBezTo>
                  <a:cubicBezTo>
                    <a:pt x="9030" y="1811"/>
                    <a:pt x="16590" y="-1069"/>
                    <a:pt x="18750" y="371"/>
                  </a:cubicBezTo>
                  <a:cubicBezTo>
                    <a:pt x="20910" y="1811"/>
                    <a:pt x="17670" y="7571"/>
                    <a:pt x="14430" y="13331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478889" y="11456606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9190.png" descr="IMG_9190.png"/>
          <p:cNvPicPr>
            <a:picLocks noChangeAspect="1"/>
          </p:cNvPicPr>
          <p:nvPr/>
        </p:nvPicPr>
        <p:blipFill>
          <a:blip r:embed="rId4">
            <a:extLst/>
          </a:blip>
          <a:srcRect l="4127" t="0" r="0" b="0"/>
          <a:stretch>
            <a:fillRect/>
          </a:stretch>
        </p:blipFill>
        <p:spPr>
          <a:xfrm>
            <a:off x="8617759" y="4106753"/>
            <a:ext cx="12093623" cy="7550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G_9189.png" descr="IMG_9189.png"/>
          <p:cNvPicPr>
            <a:picLocks noChangeAspect="1"/>
          </p:cNvPicPr>
          <p:nvPr/>
        </p:nvPicPr>
        <p:blipFill>
          <a:blip r:embed="rId5">
            <a:extLst/>
          </a:blip>
          <a:srcRect l="7320" t="65584" r="7320" b="1389"/>
          <a:stretch>
            <a:fillRect/>
          </a:stretch>
        </p:blipFill>
        <p:spPr>
          <a:xfrm>
            <a:off x="9974551" y="571018"/>
            <a:ext cx="12731630" cy="3822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41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42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3" name="تجميع"/>
          <p:cNvGrpSpPr/>
          <p:nvPr/>
        </p:nvGrpSpPr>
        <p:grpSpPr>
          <a:xfrm>
            <a:off x="15002686" y="1948492"/>
            <a:ext cx="4181430" cy="1824649"/>
            <a:chOff x="0" y="0"/>
            <a:chExt cx="4181429" cy="1824648"/>
          </a:xfrm>
        </p:grpSpPr>
        <p:grpSp>
          <p:nvGrpSpPr>
            <p:cNvPr id="248" name="تجميع"/>
            <p:cNvGrpSpPr/>
            <p:nvPr/>
          </p:nvGrpSpPr>
          <p:grpSpPr>
            <a:xfrm>
              <a:off x="0" y="0"/>
              <a:ext cx="2663930" cy="1824649"/>
              <a:chOff x="0" y="0"/>
              <a:chExt cx="2663929" cy="1824648"/>
            </a:xfrm>
          </p:grpSpPr>
          <p:sp>
            <p:nvSpPr>
              <p:cNvPr id="244" name="="/>
              <p:cNvSpPr txBox="1"/>
              <p:nvPr/>
            </p:nvSpPr>
            <p:spPr>
              <a:xfrm>
                <a:off x="1310783" y="385506"/>
                <a:ext cx="1353147" cy="105100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45" name="٣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46" name="١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47" name="خط"/>
              <p:cNvSpPr/>
              <p:nvPr/>
            </p:nvSpPr>
            <p:spPr>
              <a:xfrm>
                <a:off x="378866" y="995578"/>
                <a:ext cx="117787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52" name="تجميع"/>
            <p:cNvGrpSpPr/>
            <p:nvPr/>
          </p:nvGrpSpPr>
          <p:grpSpPr>
            <a:xfrm>
              <a:off x="2282437" y="0"/>
              <a:ext cx="1898993" cy="1824649"/>
              <a:chOff x="0" y="0"/>
              <a:chExt cx="1898991" cy="1824648"/>
            </a:xfrm>
          </p:grpSpPr>
          <p:sp>
            <p:nvSpPr>
              <p:cNvPr id="249" name="٢٤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٢٤</a:t>
                </a:r>
              </a:p>
            </p:txBody>
          </p:sp>
          <p:sp>
            <p:nvSpPr>
              <p:cNvPr id="250" name="٨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  <p:sp>
            <p:nvSpPr>
              <p:cNvPr id="251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pic>
        <p:nvPicPr>
          <p:cNvPr id="254" name="IMG_9190.png" descr="IMG_9190.png"/>
          <p:cNvPicPr>
            <a:picLocks noChangeAspect="1"/>
          </p:cNvPicPr>
          <p:nvPr/>
        </p:nvPicPr>
        <p:blipFill>
          <a:blip r:embed="rId4">
            <a:extLst/>
          </a:blip>
          <a:srcRect l="4127" t="4935" r="0" b="66550"/>
          <a:stretch>
            <a:fillRect/>
          </a:stretch>
        </p:blipFill>
        <p:spPr>
          <a:xfrm>
            <a:off x="10771338" y="939667"/>
            <a:ext cx="12093623" cy="2152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9190.png" descr="IMG_9190.png"/>
          <p:cNvPicPr>
            <a:picLocks noChangeAspect="1"/>
          </p:cNvPicPr>
          <p:nvPr/>
        </p:nvPicPr>
        <p:blipFill>
          <a:blip r:embed="rId4">
            <a:extLst/>
          </a:blip>
          <a:srcRect l="4127" t="41872" r="0" b="28658"/>
          <a:stretch>
            <a:fillRect/>
          </a:stretch>
        </p:blipFill>
        <p:spPr>
          <a:xfrm>
            <a:off x="10771338" y="4124754"/>
            <a:ext cx="12093623" cy="2225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9190.png" descr="IMG_9190.png"/>
          <p:cNvPicPr>
            <a:picLocks noChangeAspect="1"/>
          </p:cNvPicPr>
          <p:nvPr/>
        </p:nvPicPr>
        <p:blipFill>
          <a:blip r:embed="rId4">
            <a:extLst/>
          </a:blip>
          <a:srcRect l="7654" t="77058" r="0" b="3184"/>
          <a:stretch>
            <a:fillRect/>
          </a:stretch>
        </p:blipFill>
        <p:spPr>
          <a:xfrm>
            <a:off x="7704984" y="8816227"/>
            <a:ext cx="11648817" cy="14917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تجميع"/>
          <p:cNvGrpSpPr/>
          <p:nvPr/>
        </p:nvGrpSpPr>
        <p:grpSpPr>
          <a:xfrm>
            <a:off x="10219599" y="1948492"/>
            <a:ext cx="4181430" cy="1824649"/>
            <a:chOff x="0" y="0"/>
            <a:chExt cx="4181429" cy="1824648"/>
          </a:xfrm>
        </p:grpSpPr>
        <p:grpSp>
          <p:nvGrpSpPr>
            <p:cNvPr id="261" name="تجميع"/>
            <p:cNvGrpSpPr/>
            <p:nvPr/>
          </p:nvGrpSpPr>
          <p:grpSpPr>
            <a:xfrm>
              <a:off x="0" y="0"/>
              <a:ext cx="2663930" cy="1824649"/>
              <a:chOff x="0" y="0"/>
              <a:chExt cx="2663929" cy="1824648"/>
            </a:xfrm>
          </p:grpSpPr>
          <p:sp>
            <p:nvSpPr>
              <p:cNvPr id="257" name="="/>
              <p:cNvSpPr txBox="1"/>
              <p:nvPr/>
            </p:nvSpPr>
            <p:spPr>
              <a:xfrm>
                <a:off x="1310783" y="385506"/>
                <a:ext cx="1353147" cy="105100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58" name="٣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59" name="١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60" name="خط"/>
              <p:cNvSpPr/>
              <p:nvPr/>
            </p:nvSpPr>
            <p:spPr>
              <a:xfrm>
                <a:off x="378866" y="995578"/>
                <a:ext cx="117787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65" name="تجميع"/>
            <p:cNvGrpSpPr/>
            <p:nvPr/>
          </p:nvGrpSpPr>
          <p:grpSpPr>
            <a:xfrm>
              <a:off x="2282437" y="0"/>
              <a:ext cx="1898993" cy="1824649"/>
              <a:chOff x="0" y="0"/>
              <a:chExt cx="1898991" cy="1824648"/>
            </a:xfrm>
          </p:grpSpPr>
          <p:sp>
            <p:nvSpPr>
              <p:cNvPr id="262" name="٧٢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٧٢</a:t>
                </a:r>
              </a:p>
            </p:txBody>
          </p:sp>
          <p:sp>
            <p:nvSpPr>
              <p:cNvPr id="263" name="٢٤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٢٤</a:t>
                </a:r>
              </a:p>
            </p:txBody>
          </p:sp>
          <p:sp>
            <p:nvSpPr>
              <p:cNvPr id="264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267" name="،"/>
          <p:cNvSpPr txBox="1"/>
          <p:nvPr/>
        </p:nvSpPr>
        <p:spPr>
          <a:xfrm>
            <a:off x="14141032" y="1867482"/>
            <a:ext cx="1353147" cy="175103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sz="73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 b="1">
                <a:latin typeface="Al Nile"/>
                <a:ea typeface="Al Nile"/>
                <a:cs typeface="Al Nile"/>
                <a:sym typeface="Al Nile"/>
              </a:defRPr>
            </a:pPr>
            <a:r>
              <a:rPr b="0">
                <a:latin typeface="29LTAzer"/>
                <a:ea typeface="29LTAzer"/>
                <a:cs typeface="29LTAzer"/>
                <a:sym typeface="29LTAzer"/>
              </a:rPr>
              <a:t>،</a:t>
            </a:r>
          </a:p>
        </p:txBody>
      </p:sp>
      <p:sp>
        <p:nvSpPr>
          <p:cNvPr id="268" name="متناسبة"/>
          <p:cNvSpPr txBox="1"/>
          <p:nvPr/>
        </p:nvSpPr>
        <p:spPr>
          <a:xfrm>
            <a:off x="6838577" y="1867482"/>
            <a:ext cx="3204499" cy="175103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sz="73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 b="1">
                <a:latin typeface="Al Nile"/>
                <a:ea typeface="Al Nile"/>
                <a:cs typeface="Al Nile"/>
                <a:sym typeface="Al Nile"/>
              </a:defRPr>
            </a:pPr>
            <a:r>
              <a:rPr b="0">
                <a:latin typeface="29LTAzer"/>
                <a:ea typeface="29LTAzer"/>
                <a:cs typeface="29LTAzer"/>
                <a:sym typeface="29LTAzer"/>
              </a:rPr>
              <a:t>متناسبة</a:t>
            </a:r>
          </a:p>
        </p:txBody>
      </p:sp>
      <p:grpSp>
        <p:nvGrpSpPr>
          <p:cNvPr id="278" name="تجميع"/>
          <p:cNvGrpSpPr/>
          <p:nvPr/>
        </p:nvGrpSpPr>
        <p:grpSpPr>
          <a:xfrm>
            <a:off x="14607194" y="6431041"/>
            <a:ext cx="4181430" cy="1824650"/>
            <a:chOff x="0" y="0"/>
            <a:chExt cx="4181429" cy="1824648"/>
          </a:xfrm>
        </p:grpSpPr>
        <p:grpSp>
          <p:nvGrpSpPr>
            <p:cNvPr id="273" name="تجميع"/>
            <p:cNvGrpSpPr/>
            <p:nvPr/>
          </p:nvGrpSpPr>
          <p:grpSpPr>
            <a:xfrm>
              <a:off x="0" y="0"/>
              <a:ext cx="2663930" cy="1824649"/>
              <a:chOff x="0" y="0"/>
              <a:chExt cx="2663929" cy="1824648"/>
            </a:xfrm>
          </p:grpSpPr>
          <p:sp>
            <p:nvSpPr>
              <p:cNvPr id="269" name="="/>
              <p:cNvSpPr txBox="1"/>
              <p:nvPr/>
            </p:nvSpPr>
            <p:spPr>
              <a:xfrm>
                <a:off x="1310783" y="385506"/>
                <a:ext cx="1353147" cy="105100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70" name="٣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71" name="٤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72" name="خط"/>
              <p:cNvSpPr/>
              <p:nvPr/>
            </p:nvSpPr>
            <p:spPr>
              <a:xfrm>
                <a:off x="378866" y="995578"/>
                <a:ext cx="117787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77" name="تجميع"/>
            <p:cNvGrpSpPr/>
            <p:nvPr/>
          </p:nvGrpSpPr>
          <p:grpSpPr>
            <a:xfrm>
              <a:off x="2282437" y="0"/>
              <a:ext cx="1898993" cy="1824649"/>
              <a:chOff x="0" y="0"/>
              <a:chExt cx="1898991" cy="1824648"/>
            </a:xfrm>
          </p:grpSpPr>
          <p:sp>
            <p:nvSpPr>
              <p:cNvPr id="274" name="٤٨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٤٨</a:t>
                </a:r>
              </a:p>
            </p:txBody>
          </p:sp>
          <p:sp>
            <p:nvSpPr>
              <p:cNvPr id="275" name="٦٤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٦٤</a:t>
                </a:r>
              </a:p>
            </p:txBody>
          </p:sp>
          <p:sp>
            <p:nvSpPr>
              <p:cNvPr id="276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279" name="غير متناسبة"/>
          <p:cNvSpPr txBox="1"/>
          <p:nvPr/>
        </p:nvSpPr>
        <p:spPr>
          <a:xfrm>
            <a:off x="4933898" y="6350032"/>
            <a:ext cx="4490828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/>
          <a:p>
            <a:pPr algn="ctr" defTabSz="2438400" rtl="0">
              <a:lnSpc>
                <a:spcPct val="150000"/>
              </a:lnSpc>
              <a:defRPr b="1" sz="73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غير </a:t>
            </a:r>
            <a:r>
              <a:rPr b="0">
                <a:latin typeface="29LTAzer"/>
                <a:ea typeface="29LTAzer"/>
                <a:cs typeface="29LTAzer"/>
                <a:sym typeface="29LTAzer"/>
              </a:rPr>
              <a:t>متناسبة</a:t>
            </a:r>
          </a:p>
        </p:txBody>
      </p:sp>
      <p:grpSp>
        <p:nvGrpSpPr>
          <p:cNvPr id="289" name="تجميع"/>
          <p:cNvGrpSpPr/>
          <p:nvPr/>
        </p:nvGrpSpPr>
        <p:grpSpPr>
          <a:xfrm>
            <a:off x="9424726" y="6350032"/>
            <a:ext cx="4181429" cy="1824650"/>
            <a:chOff x="0" y="0"/>
            <a:chExt cx="4181429" cy="1824648"/>
          </a:xfrm>
        </p:grpSpPr>
        <p:grpSp>
          <p:nvGrpSpPr>
            <p:cNvPr id="284" name="تجميع"/>
            <p:cNvGrpSpPr/>
            <p:nvPr/>
          </p:nvGrpSpPr>
          <p:grpSpPr>
            <a:xfrm>
              <a:off x="0" y="0"/>
              <a:ext cx="2663930" cy="1824649"/>
              <a:chOff x="0" y="0"/>
              <a:chExt cx="2663929" cy="1824648"/>
            </a:xfrm>
          </p:grpSpPr>
          <p:sp>
            <p:nvSpPr>
              <p:cNvPr id="280" name="="/>
              <p:cNvSpPr txBox="1"/>
              <p:nvPr/>
            </p:nvSpPr>
            <p:spPr>
              <a:xfrm>
                <a:off x="1310783" y="385506"/>
                <a:ext cx="1353147" cy="105100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81" name="٣٢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٣٢</a:t>
                </a:r>
              </a:p>
            </p:txBody>
          </p:sp>
          <p:sp>
            <p:nvSpPr>
              <p:cNvPr id="282" name="٤٣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٤٣</a:t>
                </a:r>
              </a:p>
            </p:txBody>
          </p:sp>
          <p:sp>
            <p:nvSpPr>
              <p:cNvPr id="283" name="خط"/>
              <p:cNvSpPr/>
              <p:nvPr/>
            </p:nvSpPr>
            <p:spPr>
              <a:xfrm>
                <a:off x="378866" y="995578"/>
                <a:ext cx="117787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88" name="تجميع"/>
            <p:cNvGrpSpPr/>
            <p:nvPr/>
          </p:nvGrpSpPr>
          <p:grpSpPr>
            <a:xfrm>
              <a:off x="2282437" y="0"/>
              <a:ext cx="1898993" cy="1824649"/>
              <a:chOff x="0" y="0"/>
              <a:chExt cx="1898991" cy="1824648"/>
            </a:xfrm>
          </p:grpSpPr>
          <p:sp>
            <p:nvSpPr>
              <p:cNvPr id="285" name="١٩٢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١٩٢</a:t>
                </a:r>
              </a:p>
            </p:txBody>
          </p:sp>
          <p:sp>
            <p:nvSpPr>
              <p:cNvPr id="286" name="٢٥٨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٢٥٨</a:t>
                </a:r>
              </a:p>
            </p:txBody>
          </p:sp>
          <p:sp>
            <p:nvSpPr>
              <p:cNvPr id="287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290" name="،"/>
          <p:cNvSpPr txBox="1"/>
          <p:nvPr/>
        </p:nvSpPr>
        <p:spPr>
          <a:xfrm>
            <a:off x="13529323" y="6350032"/>
            <a:ext cx="1353146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sz="73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 b="1">
                <a:latin typeface="Al Nile"/>
                <a:ea typeface="Al Nile"/>
                <a:cs typeface="Al Nile"/>
                <a:sym typeface="Al Nile"/>
              </a:defRPr>
            </a:pPr>
            <a:r>
              <a:rPr b="0">
                <a:latin typeface="29LTAzer"/>
                <a:ea typeface="29LTAzer"/>
                <a:cs typeface="29LTAzer"/>
                <a:sym typeface="29LTAzer"/>
              </a:rPr>
              <a:t>،</a:t>
            </a:r>
          </a:p>
        </p:txBody>
      </p:sp>
      <p:grpSp>
        <p:nvGrpSpPr>
          <p:cNvPr id="300" name="تجميع"/>
          <p:cNvGrpSpPr/>
          <p:nvPr/>
        </p:nvGrpSpPr>
        <p:grpSpPr>
          <a:xfrm>
            <a:off x="14607194" y="10035371"/>
            <a:ext cx="4181430" cy="1824649"/>
            <a:chOff x="0" y="0"/>
            <a:chExt cx="4181429" cy="1824648"/>
          </a:xfrm>
        </p:grpSpPr>
        <p:grpSp>
          <p:nvGrpSpPr>
            <p:cNvPr id="295" name="تجميع"/>
            <p:cNvGrpSpPr/>
            <p:nvPr/>
          </p:nvGrpSpPr>
          <p:grpSpPr>
            <a:xfrm>
              <a:off x="0" y="0"/>
              <a:ext cx="2663930" cy="1824649"/>
              <a:chOff x="0" y="0"/>
              <a:chExt cx="2663929" cy="1824648"/>
            </a:xfrm>
          </p:grpSpPr>
          <p:sp>
            <p:nvSpPr>
              <p:cNvPr id="291" name="="/>
              <p:cNvSpPr txBox="1"/>
              <p:nvPr/>
            </p:nvSpPr>
            <p:spPr>
              <a:xfrm>
                <a:off x="1310783" y="385506"/>
                <a:ext cx="1353147" cy="105100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92" name="١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93" name="٣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94" name="خط"/>
              <p:cNvSpPr/>
              <p:nvPr/>
            </p:nvSpPr>
            <p:spPr>
              <a:xfrm>
                <a:off x="378866" y="995578"/>
                <a:ext cx="117787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99" name="تجميع"/>
            <p:cNvGrpSpPr/>
            <p:nvPr/>
          </p:nvGrpSpPr>
          <p:grpSpPr>
            <a:xfrm>
              <a:off x="2282437" y="0"/>
              <a:ext cx="1898993" cy="1824649"/>
              <a:chOff x="0" y="0"/>
              <a:chExt cx="1898991" cy="1824648"/>
            </a:xfrm>
          </p:grpSpPr>
          <p:sp>
            <p:nvSpPr>
              <p:cNvPr id="296" name="٤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97" name="١٢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  <p:sp>
            <p:nvSpPr>
              <p:cNvPr id="298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301" name="غير متناسبة"/>
          <p:cNvSpPr txBox="1"/>
          <p:nvPr/>
        </p:nvSpPr>
        <p:spPr>
          <a:xfrm>
            <a:off x="4933897" y="9954361"/>
            <a:ext cx="4490829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/>
          <a:p>
            <a:pPr algn="ctr" defTabSz="2438400" rtl="0">
              <a:lnSpc>
                <a:spcPct val="150000"/>
              </a:lnSpc>
              <a:defRPr b="1" sz="73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غير </a:t>
            </a:r>
            <a:r>
              <a:rPr b="0">
                <a:latin typeface="29LTAzer"/>
                <a:ea typeface="29LTAzer"/>
                <a:cs typeface="29LTAzer"/>
                <a:sym typeface="29LTAzer"/>
              </a:rPr>
              <a:t>متناسبة</a:t>
            </a:r>
          </a:p>
        </p:txBody>
      </p:sp>
      <p:grpSp>
        <p:nvGrpSpPr>
          <p:cNvPr id="311" name="تجميع"/>
          <p:cNvGrpSpPr/>
          <p:nvPr/>
        </p:nvGrpSpPr>
        <p:grpSpPr>
          <a:xfrm>
            <a:off x="9424726" y="9954361"/>
            <a:ext cx="4181429" cy="1824649"/>
            <a:chOff x="0" y="0"/>
            <a:chExt cx="4181429" cy="1824648"/>
          </a:xfrm>
        </p:grpSpPr>
        <p:grpSp>
          <p:nvGrpSpPr>
            <p:cNvPr id="306" name="تجميع"/>
            <p:cNvGrpSpPr/>
            <p:nvPr/>
          </p:nvGrpSpPr>
          <p:grpSpPr>
            <a:xfrm>
              <a:off x="0" y="0"/>
              <a:ext cx="2663930" cy="1824649"/>
              <a:chOff x="0" y="0"/>
              <a:chExt cx="2663929" cy="1824648"/>
            </a:xfrm>
          </p:grpSpPr>
          <p:sp>
            <p:nvSpPr>
              <p:cNvPr id="302" name="="/>
              <p:cNvSpPr txBox="1"/>
              <p:nvPr/>
            </p:nvSpPr>
            <p:spPr>
              <a:xfrm>
                <a:off x="1310783" y="385506"/>
                <a:ext cx="1353147" cy="105100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303" name="١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304" name="٤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305" name="خط"/>
              <p:cNvSpPr/>
              <p:nvPr/>
            </p:nvSpPr>
            <p:spPr>
              <a:xfrm>
                <a:off x="378866" y="995578"/>
                <a:ext cx="117787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10" name="تجميع"/>
            <p:cNvGrpSpPr/>
            <p:nvPr/>
          </p:nvGrpSpPr>
          <p:grpSpPr>
            <a:xfrm>
              <a:off x="2282437" y="0"/>
              <a:ext cx="1898993" cy="1824649"/>
              <a:chOff x="0" y="0"/>
              <a:chExt cx="1898991" cy="1824648"/>
            </a:xfrm>
          </p:grpSpPr>
          <p:sp>
            <p:nvSpPr>
              <p:cNvPr id="307" name="٩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  <p:sp>
            <p:nvSpPr>
              <p:cNvPr id="308" name="٣٦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٣٦</a:t>
                </a:r>
              </a:p>
            </p:txBody>
          </p:sp>
          <p:sp>
            <p:nvSpPr>
              <p:cNvPr id="309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312" name="،"/>
          <p:cNvSpPr txBox="1"/>
          <p:nvPr/>
        </p:nvSpPr>
        <p:spPr>
          <a:xfrm>
            <a:off x="13529323" y="9954361"/>
            <a:ext cx="1353146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sz="73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 b="1">
                <a:latin typeface="Al Nile"/>
                <a:ea typeface="Al Nile"/>
                <a:cs typeface="Al Nile"/>
                <a:sym typeface="Al Nile"/>
              </a:defRPr>
            </a:pPr>
            <a:r>
              <a:rPr b="0">
                <a:latin typeface="29LTAzer"/>
                <a:ea typeface="29LTAzer"/>
                <a:cs typeface="29LTAzer"/>
                <a:sym typeface="29LTAzer"/>
              </a:rPr>
              <a:t>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231147" y="2782787"/>
            <a:ext cx="1000446" cy="676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G_9191.png" descr="IMG_919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41242" y="939667"/>
            <a:ext cx="13390199" cy="10780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318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19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21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70522" y="8529997"/>
            <a:ext cx="4889057" cy="48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G_9191.png" descr="IMG_919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1388" y="939667"/>
            <a:ext cx="13390200" cy="10780652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مستطيل"/>
          <p:cNvSpPr/>
          <p:nvPr/>
        </p:nvSpPr>
        <p:spPr>
          <a:xfrm>
            <a:off x="11760465" y="6176622"/>
            <a:ext cx="5759961" cy="1362756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798762" y="266174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9185.png" descr="IMG_9185.png"/>
          <p:cNvPicPr>
            <a:picLocks noChangeAspect="1"/>
          </p:cNvPicPr>
          <p:nvPr/>
        </p:nvPicPr>
        <p:blipFill>
          <a:blip r:embed="rId4">
            <a:extLst/>
          </a:blip>
          <a:srcRect l="0" t="1683" r="2862" b="40252"/>
          <a:stretch>
            <a:fillRect/>
          </a:stretch>
        </p:blipFill>
        <p:spPr>
          <a:xfrm>
            <a:off x="8051804" y="939667"/>
            <a:ext cx="15179671" cy="5445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G_9185.png" descr="IMG_9185.png"/>
          <p:cNvPicPr>
            <a:picLocks noChangeAspect="1"/>
          </p:cNvPicPr>
          <p:nvPr/>
        </p:nvPicPr>
        <p:blipFill>
          <a:blip r:embed="rId4">
            <a:extLst/>
          </a:blip>
          <a:srcRect l="0" t="1683" r="2862" b="40252"/>
          <a:stretch>
            <a:fillRect/>
          </a:stretch>
        </p:blipFill>
        <p:spPr>
          <a:xfrm>
            <a:off x="8353428" y="1129622"/>
            <a:ext cx="14878090" cy="53376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تجميع"/>
          <p:cNvGrpSpPr/>
          <p:nvPr/>
        </p:nvGrpSpPr>
        <p:grpSpPr>
          <a:xfrm>
            <a:off x="8045926" y="7809140"/>
            <a:ext cx="1898993" cy="1824649"/>
            <a:chOff x="0" y="0"/>
            <a:chExt cx="1898991" cy="1824648"/>
          </a:xfrm>
        </p:grpSpPr>
        <p:sp>
          <p:nvSpPr>
            <p:cNvPr id="120" name="١٢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١٢</a:t>
              </a:r>
            </a:p>
          </p:txBody>
        </p:sp>
        <p:sp>
          <p:nvSpPr>
            <p:cNvPr id="121" name="٨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sp>
          <p:nvSpPr>
            <p:cNvPr id="122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28" name="تجميع"/>
          <p:cNvGrpSpPr/>
          <p:nvPr/>
        </p:nvGrpSpPr>
        <p:grpSpPr>
          <a:xfrm>
            <a:off x="5672397" y="7783740"/>
            <a:ext cx="3131996" cy="1824649"/>
            <a:chOff x="0" y="0"/>
            <a:chExt cx="3131994" cy="1824648"/>
          </a:xfrm>
        </p:grpSpPr>
        <p:sp>
          <p:nvSpPr>
            <p:cNvPr id="124" name="٣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25" name="٢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126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7" name="="/>
            <p:cNvSpPr txBox="1"/>
            <p:nvPr/>
          </p:nvSpPr>
          <p:spPr>
            <a:xfrm>
              <a:off x="1233002" y="347748"/>
              <a:ext cx="189899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sp>
        <p:nvSpPr>
          <p:cNvPr id="129" name="مربع نص 12"/>
          <p:cNvSpPr txBox="1"/>
          <p:nvPr/>
        </p:nvSpPr>
        <p:spPr>
          <a:xfrm>
            <a:off x="9826457" y="8336880"/>
            <a:ext cx="9314122" cy="7691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>
            <a:lvl1pPr algn="r">
              <a:defRPr b="1" sz="50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نسبة الحقائب السوداء إلى غير السوداء =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4695"/>
            <a:ext cx="8009409" cy="800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صورة 7" descr="صورة 7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572049" y="3410989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9185.png" descr="IMG_9185.png"/>
          <p:cNvPicPr>
            <a:picLocks noChangeAspect="1"/>
          </p:cNvPicPr>
          <p:nvPr/>
        </p:nvPicPr>
        <p:blipFill>
          <a:blip r:embed="rId5">
            <a:extLst/>
          </a:blip>
          <a:srcRect l="0" t="58905" r="4882" b="5329"/>
          <a:stretch>
            <a:fillRect/>
          </a:stretch>
        </p:blipFill>
        <p:spPr>
          <a:xfrm>
            <a:off x="5738659" y="775496"/>
            <a:ext cx="16833862" cy="3798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35" name="Freeform 6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36" name="Freeform 8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38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19466768" y="9678302"/>
            <a:ext cx="5058735" cy="4224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9185.png" descr="IMG_9185.png"/>
          <p:cNvPicPr>
            <a:picLocks noChangeAspect="1"/>
          </p:cNvPicPr>
          <p:nvPr/>
        </p:nvPicPr>
        <p:blipFill>
          <a:blip r:embed="rId4">
            <a:extLst/>
          </a:blip>
          <a:srcRect l="0" t="58905" r="4882" b="5329"/>
          <a:stretch>
            <a:fillRect/>
          </a:stretch>
        </p:blipFill>
        <p:spPr>
          <a:xfrm>
            <a:off x="5759610" y="775496"/>
            <a:ext cx="17206763" cy="38830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" name="تجميع"/>
          <p:cNvGrpSpPr/>
          <p:nvPr/>
        </p:nvGrpSpPr>
        <p:grpSpPr>
          <a:xfrm>
            <a:off x="10293008" y="5831125"/>
            <a:ext cx="1898992" cy="1824650"/>
            <a:chOff x="0" y="0"/>
            <a:chExt cx="1898991" cy="1824648"/>
          </a:xfrm>
        </p:grpSpPr>
        <p:sp>
          <p:nvSpPr>
            <p:cNvPr id="140" name="١٥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١٥</a:t>
              </a:r>
            </a:p>
          </p:txBody>
        </p:sp>
        <p:sp>
          <p:nvSpPr>
            <p:cNvPr id="141" name="٤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٤٠</a:t>
              </a:r>
            </a:p>
          </p:txBody>
        </p:sp>
        <p:sp>
          <p:nvSpPr>
            <p:cNvPr id="142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48" name="تجميع"/>
          <p:cNvGrpSpPr/>
          <p:nvPr/>
        </p:nvGrpSpPr>
        <p:grpSpPr>
          <a:xfrm>
            <a:off x="7919479" y="5805725"/>
            <a:ext cx="3131995" cy="1824650"/>
            <a:chOff x="0" y="0"/>
            <a:chExt cx="3131994" cy="1824648"/>
          </a:xfrm>
        </p:grpSpPr>
        <p:sp>
          <p:nvSpPr>
            <p:cNvPr id="144" name="٣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45" name="٨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sp>
          <p:nvSpPr>
            <p:cNvPr id="146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="/>
            <p:cNvSpPr txBox="1"/>
            <p:nvPr/>
          </p:nvSpPr>
          <p:spPr>
            <a:xfrm>
              <a:off x="1233002" y="347748"/>
              <a:ext cx="189899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sp>
        <p:nvSpPr>
          <p:cNvPr id="149" name="مربع نص 12"/>
          <p:cNvSpPr txBox="1"/>
          <p:nvPr/>
        </p:nvSpPr>
        <p:spPr>
          <a:xfrm>
            <a:off x="12192000" y="6486115"/>
            <a:ext cx="7274770" cy="7691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spAutoFit/>
          </a:bodyPr>
          <a:lstStyle>
            <a:lvl1pPr algn="r">
              <a:defRPr b="1" sz="50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نسبة عدد الخوخ إلى المشمش =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689522" y="11020484"/>
            <a:ext cx="1091901" cy="738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9186.png" descr="IMG_9186.png"/>
          <p:cNvPicPr>
            <a:picLocks noChangeAspect="1"/>
          </p:cNvPicPr>
          <p:nvPr/>
        </p:nvPicPr>
        <p:blipFill>
          <a:blip r:embed="rId4">
            <a:extLst/>
          </a:blip>
          <a:srcRect l="10818" t="4372" r="3694" b="15071"/>
          <a:stretch>
            <a:fillRect/>
          </a:stretch>
        </p:blipFill>
        <p:spPr>
          <a:xfrm>
            <a:off x="7553549" y="775496"/>
            <a:ext cx="15435633" cy="8339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55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56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58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9186.png" descr="IMG_9186.png"/>
          <p:cNvPicPr>
            <a:picLocks noChangeAspect="1"/>
          </p:cNvPicPr>
          <p:nvPr/>
        </p:nvPicPr>
        <p:blipFill>
          <a:blip r:embed="rId4">
            <a:extLst/>
          </a:blip>
          <a:srcRect l="40246" t="39791" r="3693" b="43174"/>
          <a:stretch>
            <a:fillRect/>
          </a:stretch>
        </p:blipFill>
        <p:spPr>
          <a:xfrm>
            <a:off x="12192000" y="1454414"/>
            <a:ext cx="10122010" cy="1763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9186.png" descr="IMG_9186.png"/>
          <p:cNvPicPr>
            <a:picLocks noChangeAspect="1"/>
          </p:cNvPicPr>
          <p:nvPr/>
        </p:nvPicPr>
        <p:blipFill>
          <a:blip r:embed="rId4">
            <a:extLst/>
          </a:blip>
          <a:srcRect l="30367" t="61623" r="6090" b="19069"/>
          <a:stretch>
            <a:fillRect/>
          </a:stretch>
        </p:blipFill>
        <p:spPr>
          <a:xfrm>
            <a:off x="10841037" y="5731418"/>
            <a:ext cx="11472977" cy="19987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4" name="تجميع"/>
          <p:cNvGrpSpPr/>
          <p:nvPr/>
        </p:nvGrpSpPr>
        <p:grpSpPr>
          <a:xfrm>
            <a:off x="10293008" y="1628428"/>
            <a:ext cx="1898992" cy="1824650"/>
            <a:chOff x="0" y="0"/>
            <a:chExt cx="1898991" cy="1824648"/>
          </a:xfrm>
        </p:grpSpPr>
        <p:sp>
          <p:nvSpPr>
            <p:cNvPr id="161" name="١٧١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١٧١</a:t>
              </a:r>
            </a:p>
          </p:txBody>
        </p:sp>
        <p:sp>
          <p:nvSpPr>
            <p:cNvPr id="162" name="٣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63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69" name="تجميع"/>
          <p:cNvGrpSpPr/>
          <p:nvPr/>
        </p:nvGrpSpPr>
        <p:grpSpPr>
          <a:xfrm>
            <a:off x="7919479" y="1603028"/>
            <a:ext cx="3131995" cy="1824649"/>
            <a:chOff x="0" y="0"/>
            <a:chExt cx="3131994" cy="1824648"/>
          </a:xfrm>
        </p:grpSpPr>
        <p:sp>
          <p:nvSpPr>
            <p:cNvPr id="165" name="٥٧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٥٧</a:t>
              </a:r>
            </a:p>
          </p:txBody>
        </p:sp>
        <p:sp>
          <p:nvSpPr>
            <p:cNvPr id="166" name="١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67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8" name="="/>
            <p:cNvSpPr txBox="1"/>
            <p:nvPr/>
          </p:nvSpPr>
          <p:spPr>
            <a:xfrm>
              <a:off x="1233002" y="347748"/>
              <a:ext cx="189899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173" name="تجميع"/>
          <p:cNvGrpSpPr/>
          <p:nvPr/>
        </p:nvGrpSpPr>
        <p:grpSpPr>
          <a:xfrm>
            <a:off x="8394017" y="5958375"/>
            <a:ext cx="1898992" cy="1824650"/>
            <a:chOff x="0" y="0"/>
            <a:chExt cx="1898991" cy="1824648"/>
          </a:xfrm>
        </p:grpSpPr>
        <p:sp>
          <p:nvSpPr>
            <p:cNvPr id="170" name="٤٥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٤٥</a:t>
              </a:r>
            </a:p>
          </p:txBody>
        </p:sp>
        <p:sp>
          <p:nvSpPr>
            <p:cNvPr id="171" name="٣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72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78" name="تجميع"/>
          <p:cNvGrpSpPr/>
          <p:nvPr/>
        </p:nvGrpSpPr>
        <p:grpSpPr>
          <a:xfrm>
            <a:off x="6020487" y="5932975"/>
            <a:ext cx="3131996" cy="1824650"/>
            <a:chOff x="0" y="0"/>
            <a:chExt cx="3131994" cy="1824648"/>
          </a:xfrm>
        </p:grpSpPr>
        <p:sp>
          <p:nvSpPr>
            <p:cNvPr id="174" name="١٥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١٥</a:t>
              </a:r>
            </a:p>
          </p:txBody>
        </p:sp>
        <p:sp>
          <p:nvSpPr>
            <p:cNvPr id="175" name="١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76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="/>
            <p:cNvSpPr txBox="1"/>
            <p:nvPr/>
          </p:nvSpPr>
          <p:spPr>
            <a:xfrm>
              <a:off x="1233002" y="347748"/>
              <a:ext cx="189899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6"/>
          <a:stretch>
            <a:fillRect/>
          </a:stretch>
        </p:blipFill>
        <p:spPr>
          <a:xfrm flipH="1" rot="16200000">
            <a:off x="21686542" y="2782864"/>
            <a:ext cx="1000920" cy="676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9187.png" descr="IMG_9187.png"/>
          <p:cNvPicPr>
            <a:picLocks noChangeAspect="1"/>
          </p:cNvPicPr>
          <p:nvPr/>
        </p:nvPicPr>
        <p:blipFill>
          <a:blip r:embed="rId4">
            <a:extLst/>
          </a:blip>
          <a:srcRect l="7922" t="6548" r="4002" b="4911"/>
          <a:stretch>
            <a:fillRect/>
          </a:stretch>
        </p:blipFill>
        <p:spPr>
          <a:xfrm>
            <a:off x="9096641" y="939667"/>
            <a:ext cx="13631668" cy="9571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84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85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87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70522" y="8529997"/>
            <a:ext cx="4889057" cy="48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مستطيل"/>
          <p:cNvSpPr/>
          <p:nvPr/>
        </p:nvSpPr>
        <p:spPr>
          <a:xfrm>
            <a:off x="11732393" y="6896100"/>
            <a:ext cx="2902808" cy="1823874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pic>
        <p:nvPicPr>
          <p:cNvPr id="189" name="IMG_9187.png" descr="IMG_9187.png"/>
          <p:cNvPicPr>
            <a:picLocks noChangeAspect="1"/>
          </p:cNvPicPr>
          <p:nvPr/>
        </p:nvPicPr>
        <p:blipFill>
          <a:blip r:embed="rId4">
            <a:extLst/>
          </a:blip>
          <a:srcRect l="7922" t="6548" r="4002" b="4911"/>
          <a:stretch>
            <a:fillRect/>
          </a:stretch>
        </p:blipFill>
        <p:spPr>
          <a:xfrm>
            <a:off x="6499938" y="1180102"/>
            <a:ext cx="13631668" cy="9571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