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7.png"/><Relationship Id="rId4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Relationship Id="rId8" Type="http://schemas.openxmlformats.org/officeDocument/2006/relationships/image" Target="../media/image11.png"/><Relationship Id="rId9" Type="http://schemas.openxmlformats.org/officeDocument/2006/relationships/image" Target="../media/image2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11.png"/><Relationship Id="rId9" Type="http://schemas.openxmlformats.org/officeDocument/2006/relationships/image" Target="../media/image3.png"/><Relationship Id="rId10" Type="http://schemas.openxmlformats.org/officeDocument/2006/relationships/image" Target="../media/image2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27.png"/><Relationship Id="rId9" Type="http://schemas.openxmlformats.org/officeDocument/2006/relationships/image" Target="../media/image24.png"/><Relationship Id="rId10" Type="http://schemas.openxmlformats.org/officeDocument/2006/relationships/image" Target="../media/image2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29.png"/><Relationship Id="rId9" Type="http://schemas.openxmlformats.org/officeDocument/2006/relationships/image" Target="../media/image2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986536"/>
          </a:xfrm>
          <a:prstGeom prst="rect">
            <a:avLst/>
          </a:prstGeom>
        </p:spPr>
      </p:pic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582101" y="1178733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871" y="6238012"/>
            <a:ext cx="16630688" cy="688614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استكشاف - وحدات الطول المترية"/>
          <p:cNvSpPr txBox="1"/>
          <p:nvPr/>
        </p:nvSpPr>
        <p:spPr>
          <a:xfrm>
            <a:off x="7845802" y="2986812"/>
            <a:ext cx="9329612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831100"/>
                </a:solidFill>
                <a:latin typeface="Farah Regular"/>
                <a:ea typeface="Farah Regular"/>
                <a:cs typeface="Farah Regular"/>
                <a:sym typeface="Farah Regular"/>
              </a:rPr>
              <a:t>استكشاف</a:t>
            </a: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 - وحدات الطول المترية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87" name="مستطيل"/>
          <p:cNvSpPr/>
          <p:nvPr/>
        </p:nvSpPr>
        <p:spPr>
          <a:xfrm>
            <a:off x="951093" y="84759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8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457672"/>
            <a:ext cx="4209138" cy="2828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291" name="قيم نفسك بالنسبة لفهمك للدرس"/>
          <p:cNvSpPr txBox="1"/>
          <p:nvPr/>
        </p:nvSpPr>
        <p:spPr>
          <a:xfrm>
            <a:off x="6038009" y="3577575"/>
            <a:ext cx="12804715" cy="1030846"/>
          </a:xfrm>
          <a:prstGeom prst="rect">
            <a:avLst/>
          </a:prstGeom>
          <a:solidFill>
            <a:srgbClr val="EFCA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lnSpc>
                <a:spcPct val="100000"/>
              </a:lnSpc>
              <a:buClr>
                <a:srgbClr val="9A7865"/>
              </a:buClr>
              <a:defRPr sz="53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295" name="تجميع"/>
          <p:cNvGrpSpPr/>
          <p:nvPr/>
        </p:nvGrpSpPr>
        <p:grpSpPr>
          <a:xfrm>
            <a:off x="16142146" y="6189431"/>
            <a:ext cx="6660687" cy="6099556"/>
            <a:chOff x="26216" y="27522"/>
            <a:chExt cx="6660686" cy="6099555"/>
          </a:xfrm>
        </p:grpSpPr>
        <p:pic>
          <p:nvPicPr>
            <p:cNvPr id="292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293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294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pic>
        <p:nvPicPr>
          <p:cNvPr id="296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3557713" y="5699533"/>
            <a:ext cx="5116433" cy="1843448"/>
          </a:xfrm>
          <a:prstGeom prst="rect">
            <a:avLst/>
          </a:prstGeom>
        </p:spPr>
      </p:pic>
      <p:grpSp>
        <p:nvGrpSpPr>
          <p:cNvPr id="300" name="تجميع"/>
          <p:cNvGrpSpPr/>
          <p:nvPr/>
        </p:nvGrpSpPr>
        <p:grpSpPr>
          <a:xfrm>
            <a:off x="7223027" y="4175286"/>
            <a:ext cx="6660686" cy="6099556"/>
            <a:chOff x="26216" y="27522"/>
            <a:chExt cx="6660686" cy="6099555"/>
          </a:xfrm>
        </p:grpSpPr>
        <p:pic>
          <p:nvPicPr>
            <p:cNvPr id="29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298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29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grpSp>
        <p:nvGrpSpPr>
          <p:cNvPr id="304" name="تجميع"/>
          <p:cNvGrpSpPr/>
          <p:nvPr/>
        </p:nvGrpSpPr>
        <p:grpSpPr>
          <a:xfrm>
            <a:off x="2674442" y="2007191"/>
            <a:ext cx="5890576" cy="5642919"/>
            <a:chOff x="26216" y="0"/>
            <a:chExt cx="5890574" cy="5642918"/>
          </a:xfrm>
        </p:grpSpPr>
        <p:pic>
          <p:nvPicPr>
            <p:cNvPr id="301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8791" y="1829792"/>
              <a:ext cx="5307332" cy="1983335"/>
            </a:xfrm>
            <a:prstGeom prst="rect">
              <a:avLst/>
            </a:prstGeom>
            <a:effectLst/>
          </p:spPr>
        </p:pic>
        <p:sp>
          <p:nvSpPr>
            <p:cNvPr id="302" name="ممتع 🤩"/>
            <p:cNvSpPr txBox="1"/>
            <p:nvPr/>
          </p:nvSpPr>
          <p:spPr>
            <a:xfrm rot="18621863">
              <a:off x="965040" y="1021344"/>
              <a:ext cx="4345799" cy="36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03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2401536" y="357047"/>
              <a:ext cx="1765301" cy="1790701"/>
            </a:xfrm>
            <a:prstGeom prst="rect">
              <a:avLst/>
            </a:prstGeom>
            <a:effectLst/>
          </p:spPr>
        </p:pic>
      </p:grpSp>
      <p:pic>
        <p:nvPicPr>
          <p:cNvPr id="305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3665586" y="5775465"/>
            <a:ext cx="5116432" cy="1843448"/>
          </a:xfrm>
          <a:prstGeom prst="rect">
            <a:avLst/>
          </a:prstGeom>
        </p:spPr>
      </p:pic>
      <p:pic>
        <p:nvPicPr>
          <p:cNvPr id="306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688485" y="937777"/>
            <a:ext cx="9709677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0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10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28" name="تجميع"/>
          <p:cNvGrpSpPr/>
          <p:nvPr/>
        </p:nvGrpSpPr>
        <p:grpSpPr>
          <a:xfrm>
            <a:off x="3384773" y="1052831"/>
            <a:ext cx="19488898" cy="6106913"/>
            <a:chOff x="0" y="-342899"/>
            <a:chExt cx="19488897" cy="6106911"/>
          </a:xfrm>
        </p:grpSpPr>
        <p:pic>
          <p:nvPicPr>
            <p:cNvPr id="312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86837" y="-342901"/>
              <a:ext cx="12945505" cy="1851377"/>
            </a:xfrm>
            <a:prstGeom prst="rect">
              <a:avLst/>
            </a:prstGeom>
            <a:effectLst/>
          </p:spPr>
        </p:pic>
        <p:grpSp>
          <p:nvGrpSpPr>
            <p:cNvPr id="315" name="تجميع"/>
            <p:cNvGrpSpPr/>
            <p:nvPr/>
          </p:nvGrpSpPr>
          <p:grpSpPr>
            <a:xfrm>
              <a:off x="15769657" y="698453"/>
              <a:ext cx="3719241" cy="4220781"/>
              <a:chOff x="0" y="0"/>
              <a:chExt cx="3719239" cy="4220779"/>
            </a:xfrm>
          </p:grpSpPr>
          <p:sp>
            <p:nvSpPr>
              <p:cNvPr id="313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14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18" name="تجميع"/>
            <p:cNvGrpSpPr/>
            <p:nvPr/>
          </p:nvGrpSpPr>
          <p:grpSpPr>
            <a:xfrm>
              <a:off x="12050418" y="1310128"/>
              <a:ext cx="3719240" cy="4220781"/>
              <a:chOff x="0" y="0"/>
              <a:chExt cx="3719239" cy="4220779"/>
            </a:xfrm>
          </p:grpSpPr>
          <p:sp>
            <p:nvSpPr>
              <p:cNvPr id="316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17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21" name="تجميع"/>
            <p:cNvGrpSpPr/>
            <p:nvPr/>
          </p:nvGrpSpPr>
          <p:grpSpPr>
            <a:xfrm>
              <a:off x="8051133" y="1543231"/>
              <a:ext cx="3719241" cy="4220781"/>
              <a:chOff x="0" y="0"/>
              <a:chExt cx="3719239" cy="4220779"/>
            </a:xfrm>
          </p:grpSpPr>
          <p:sp>
            <p:nvSpPr>
              <p:cNvPr id="319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20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24" name="تجميع"/>
            <p:cNvGrpSpPr/>
            <p:nvPr/>
          </p:nvGrpSpPr>
          <p:grpSpPr>
            <a:xfrm>
              <a:off x="4051848" y="1543231"/>
              <a:ext cx="3719241" cy="4220781"/>
              <a:chOff x="0" y="0"/>
              <a:chExt cx="3719239" cy="4220779"/>
            </a:xfrm>
          </p:grpSpPr>
          <p:sp>
            <p:nvSpPr>
              <p:cNvPr id="322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23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27" name="تجميع"/>
            <p:cNvGrpSpPr/>
            <p:nvPr/>
          </p:nvGrpSpPr>
          <p:grpSpPr>
            <a:xfrm>
              <a:off x="0" y="698453"/>
              <a:ext cx="3719240" cy="4220781"/>
              <a:chOff x="0" y="0"/>
              <a:chExt cx="3719239" cy="4220779"/>
            </a:xfrm>
          </p:grpSpPr>
          <p:sp>
            <p:nvSpPr>
              <p:cNvPr id="325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26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</p:grpSp>
      <p:pic>
        <p:nvPicPr>
          <p:cNvPr id="329" name="صورة" descr="صورة"/>
          <p:cNvPicPr>
            <a:picLocks noChangeAspect="1"/>
          </p:cNvPicPr>
          <p:nvPr/>
        </p:nvPicPr>
        <p:blipFill>
          <a:blip r:embed="rId4">
            <a:alphaModFix amt="23509"/>
            <a:extLst/>
          </a:blip>
          <a:stretch>
            <a:fillRect/>
          </a:stretch>
        </p:blipFill>
        <p:spPr>
          <a:xfrm>
            <a:off x="4851429" y="6671004"/>
            <a:ext cx="15459936" cy="6401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3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3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39" name="تجميع"/>
          <p:cNvGrpSpPr/>
          <p:nvPr/>
        </p:nvGrpSpPr>
        <p:grpSpPr>
          <a:xfrm>
            <a:off x="8146304" y="2861448"/>
            <a:ext cx="10106779" cy="3248045"/>
            <a:chOff x="0" y="-177800"/>
            <a:chExt cx="10106778" cy="3248044"/>
          </a:xfrm>
        </p:grpSpPr>
        <p:pic>
          <p:nvPicPr>
            <p:cNvPr id="336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38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9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69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63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64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6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66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67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68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0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7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7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9" name="صفحة الكتاب ١٣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78" name="صفحة الكتاب ١٣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١٣</a:t>
              </a:r>
            </a:p>
          </p:txBody>
        </p:sp>
        <p:pic>
          <p:nvPicPr>
            <p:cNvPr id="177" name="صفحة الكتاب ١٣ صفحة الكتاب ١٣" descr="صفحة الكتاب ١٣ صفحة الكتاب ١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8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106244">
            <a:off x="4838865" y="3861224"/>
            <a:ext cx="4490427" cy="2088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107283" y="9565644"/>
            <a:ext cx="6827140" cy="142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88180" y="4034563"/>
            <a:ext cx="1772015" cy="1630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696716" y="1290876"/>
            <a:ext cx="10326732" cy="2665413"/>
          </a:xfrm>
          <a:prstGeom prst="rect">
            <a:avLst/>
          </a:prstGeom>
        </p:spPr>
      </p:pic>
      <p:pic>
        <p:nvPicPr>
          <p:cNvPr id="184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688420" y="3956288"/>
            <a:ext cx="2523138" cy="3319095"/>
          </a:xfrm>
          <a:prstGeom prst="rect">
            <a:avLst/>
          </a:prstGeom>
        </p:spPr>
      </p:pic>
      <p:pic>
        <p:nvPicPr>
          <p:cNvPr id="185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806165" y="4439233"/>
            <a:ext cx="9968071" cy="2451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315533" y="6248020"/>
            <a:ext cx="4476982" cy="5539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95" name="صفحة الكتاب ١٣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94" name="صفحة الكتاب ١٣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١٣</a:t>
              </a:r>
            </a:p>
          </p:txBody>
        </p:sp>
        <p:pic>
          <p:nvPicPr>
            <p:cNvPr id="193" name="صفحة الكتاب ١٣ صفحة الكتاب ١٣" descr="صفحة الكتاب ١٣ صفحة الكتاب ١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9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106244">
            <a:off x="4838865" y="3861224"/>
            <a:ext cx="4490427" cy="2088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107283" y="9565644"/>
            <a:ext cx="6827140" cy="142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88180" y="4034563"/>
            <a:ext cx="1772015" cy="1630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780417" y="1901379"/>
            <a:ext cx="4690583" cy="2364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573051" y="5977440"/>
            <a:ext cx="12604786" cy="5415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9683602">
            <a:off x="3272787" y="3586192"/>
            <a:ext cx="9373527" cy="3184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صورة" descr="صورة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0901922" y="2345721"/>
            <a:ext cx="2523138" cy="3319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0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9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106244">
            <a:off x="4838865" y="3861224"/>
            <a:ext cx="4490427" cy="2088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107283" y="9565644"/>
            <a:ext cx="6827140" cy="142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88180" y="4034563"/>
            <a:ext cx="1772015" cy="1630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46417" y="3450305"/>
            <a:ext cx="18608498" cy="62833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صفحة الكتاب ١٤"/>
          <p:cNvGrpSpPr/>
          <p:nvPr/>
        </p:nvGrpSpPr>
        <p:grpSpPr>
          <a:xfrm rot="18900000">
            <a:off x="1270583" y="3162538"/>
            <a:ext cx="5790310" cy="1587501"/>
            <a:chOff x="0" y="0"/>
            <a:chExt cx="5790308" cy="1587500"/>
          </a:xfrm>
        </p:grpSpPr>
        <p:sp>
          <p:nvSpPr>
            <p:cNvPr id="214" name="صفحة الكتاب ١٤"/>
            <p:cNvSpPr txBox="1"/>
            <p:nvPr/>
          </p:nvSpPr>
          <p:spPr>
            <a:xfrm>
              <a:off x="215900" y="139700"/>
              <a:ext cx="5358509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١٤</a:t>
              </a:r>
            </a:p>
          </p:txBody>
        </p:sp>
        <p:pic>
          <p:nvPicPr>
            <p:cNvPr id="213" name="صفحة الكتاب ١٤ صفحة الكتاب ١٤" descr="صفحة الكتاب ١٤ صفحة الكتاب ١٤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790309" cy="1587500"/>
            </a:xfrm>
            <a:prstGeom prst="rect">
              <a:avLst/>
            </a:prstGeom>
            <a:effectLst/>
          </p:spPr>
        </p:pic>
      </p:grpSp>
      <p:pic>
        <p:nvPicPr>
          <p:cNvPr id="216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745305" y="1027402"/>
            <a:ext cx="1679755" cy="2166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0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2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106244">
            <a:off x="4838865" y="3861224"/>
            <a:ext cx="4490427" cy="2088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07283" y="9565644"/>
            <a:ext cx="6827140" cy="142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88180" y="4034563"/>
            <a:ext cx="1772015" cy="1630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00823" y="1462544"/>
            <a:ext cx="12134042" cy="2213443"/>
          </a:xfrm>
          <a:prstGeom prst="rect">
            <a:avLst/>
          </a:prstGeom>
        </p:spPr>
      </p:pic>
      <p:pic>
        <p:nvPicPr>
          <p:cNvPr id="22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06497" y="4154927"/>
            <a:ext cx="19335327" cy="71307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صفحة الكتاب ١٤"/>
          <p:cNvGrpSpPr/>
          <p:nvPr/>
        </p:nvGrpSpPr>
        <p:grpSpPr>
          <a:xfrm rot="18900000">
            <a:off x="1270583" y="3240813"/>
            <a:ext cx="5790310" cy="1587501"/>
            <a:chOff x="0" y="0"/>
            <a:chExt cx="5790308" cy="1587500"/>
          </a:xfrm>
        </p:grpSpPr>
        <p:sp>
          <p:nvSpPr>
            <p:cNvPr id="228" name="صفحة الكتاب ١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١٤</a:t>
              </a:r>
            </a:p>
          </p:txBody>
        </p:sp>
        <p:pic>
          <p:nvPicPr>
            <p:cNvPr id="227" name="صفحة الكتاب ١٤ صفحة الكتاب ١٤" descr="صفحة الكتاب ١٤ صفحة الكتاب ١٤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790309" cy="1587500"/>
            </a:xfrm>
            <a:prstGeom prst="rect">
              <a:avLst/>
            </a:prstGeom>
            <a:effectLst/>
          </p:spPr>
        </p:pic>
      </p:grpSp>
      <p:pic>
        <p:nvPicPr>
          <p:cNvPr id="23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871701" y="10566860"/>
            <a:ext cx="2563164" cy="17221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5" name="تجميع"/>
          <p:cNvGrpSpPr/>
          <p:nvPr/>
        </p:nvGrpSpPr>
        <p:grpSpPr>
          <a:xfrm>
            <a:off x="1321968" y="7044080"/>
            <a:ext cx="2583728" cy="4288343"/>
            <a:chOff x="0" y="0"/>
            <a:chExt cx="2583727" cy="4288341"/>
          </a:xfrm>
        </p:grpSpPr>
        <p:pic>
          <p:nvPicPr>
            <p:cNvPr id="231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rot="21591910">
              <a:off x="262789" y="1189622"/>
              <a:ext cx="1808986" cy="3096596"/>
            </a:xfrm>
            <a:prstGeom prst="rect">
              <a:avLst/>
            </a:prstGeom>
            <a:effectLst/>
          </p:spPr>
        </p:pic>
        <p:sp>
          <p:nvSpPr>
            <p:cNvPr id="232" name="🌟"/>
            <p:cNvSpPr txBox="1"/>
            <p:nvPr/>
          </p:nvSpPr>
          <p:spPr>
            <a:xfrm>
              <a:off x="577069" y="638854"/>
              <a:ext cx="1416446" cy="1181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33" name="🌟"/>
            <p:cNvSpPr txBox="1"/>
            <p:nvPr/>
          </p:nvSpPr>
          <p:spPr>
            <a:xfrm>
              <a:off x="0" y="1229748"/>
              <a:ext cx="1416446" cy="1181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34" name="🌟"/>
            <p:cNvSpPr txBox="1"/>
            <p:nvPr/>
          </p:nvSpPr>
          <p:spPr>
            <a:xfrm>
              <a:off x="1167282" y="0"/>
              <a:ext cx="1416446" cy="11817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3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96361" y="10700873"/>
            <a:ext cx="2415574" cy="1622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44" name="صفحة الكتاب ١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43" name="صفحة الكتاب ١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١٤</a:t>
              </a:r>
            </a:p>
          </p:txBody>
        </p:sp>
        <p:pic>
          <p:nvPicPr>
            <p:cNvPr id="242" name="صفحة الكتاب ١٤ صفحة الكتاب ١٤" descr="صفحة الكتاب ١٤ صفحة الكتاب ١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4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106244">
            <a:off x="4838865" y="3861224"/>
            <a:ext cx="4490427" cy="2088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107283" y="9565644"/>
            <a:ext cx="6827140" cy="142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88180" y="4034563"/>
            <a:ext cx="1772015" cy="1630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28013" y="3590528"/>
            <a:ext cx="16540846" cy="6983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300823" y="1462544"/>
            <a:ext cx="12134042" cy="2213443"/>
          </a:xfrm>
          <a:prstGeom prst="rect">
            <a:avLst/>
          </a:prstGeom>
        </p:spPr>
      </p:pic>
      <p:grpSp>
        <p:nvGrpSpPr>
          <p:cNvPr id="254" name="تجميع"/>
          <p:cNvGrpSpPr/>
          <p:nvPr/>
        </p:nvGrpSpPr>
        <p:grpSpPr>
          <a:xfrm>
            <a:off x="1321968" y="6564737"/>
            <a:ext cx="2870830" cy="4767686"/>
            <a:chOff x="0" y="0"/>
            <a:chExt cx="2870828" cy="4767684"/>
          </a:xfrm>
        </p:grpSpPr>
        <p:pic>
          <p:nvPicPr>
            <p:cNvPr id="250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rot="21591910">
              <a:off x="290578" y="1318989"/>
              <a:ext cx="2012822" cy="3446333"/>
            </a:xfrm>
            <a:prstGeom prst="rect">
              <a:avLst/>
            </a:prstGeom>
            <a:effectLst/>
          </p:spPr>
        </p:pic>
        <p:sp>
          <p:nvSpPr>
            <p:cNvPr id="251" name="🌟"/>
            <p:cNvSpPr txBox="1"/>
            <p:nvPr/>
          </p:nvSpPr>
          <p:spPr>
            <a:xfrm>
              <a:off x="641193" y="709843"/>
              <a:ext cx="1573840" cy="1313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2" name="🌟"/>
            <p:cNvSpPr txBox="1"/>
            <p:nvPr/>
          </p:nvSpPr>
          <p:spPr>
            <a:xfrm>
              <a:off x="0" y="1366397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3" name="🌟"/>
            <p:cNvSpPr txBox="1"/>
            <p:nvPr/>
          </p:nvSpPr>
          <p:spPr>
            <a:xfrm>
              <a:off x="1296989" y="0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5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63" name="صفحة الكتاب ١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62" name="صفحة الكتاب ١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١٤</a:t>
              </a:r>
            </a:p>
          </p:txBody>
        </p:sp>
        <p:pic>
          <p:nvPicPr>
            <p:cNvPr id="261" name="صفحة الكتاب ١٤ صفحة الكتاب ١٤" descr="صفحة الكتاب ١٤ صفحة الكتاب ١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6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106244">
            <a:off x="4838865" y="3861224"/>
            <a:ext cx="4490427" cy="2088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107283" y="9565644"/>
            <a:ext cx="6827140" cy="142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88180" y="4034563"/>
            <a:ext cx="1772015" cy="1630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74187" y="3194087"/>
            <a:ext cx="16443014" cy="2187195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خط"/>
          <p:cNvSpPr/>
          <p:nvPr/>
        </p:nvSpPr>
        <p:spPr>
          <a:xfrm>
            <a:off x="9086377" y="6870655"/>
            <a:ext cx="1246700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9" name="خط"/>
          <p:cNvSpPr/>
          <p:nvPr/>
        </p:nvSpPr>
        <p:spPr>
          <a:xfrm>
            <a:off x="9086377" y="8698011"/>
            <a:ext cx="1246700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74" name="تجميع"/>
          <p:cNvGrpSpPr/>
          <p:nvPr/>
        </p:nvGrpSpPr>
        <p:grpSpPr>
          <a:xfrm>
            <a:off x="5404028" y="6201465"/>
            <a:ext cx="2870830" cy="4767686"/>
            <a:chOff x="0" y="0"/>
            <a:chExt cx="2870828" cy="4767684"/>
          </a:xfrm>
        </p:grpSpPr>
        <p:pic>
          <p:nvPicPr>
            <p:cNvPr id="270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21591910">
              <a:off x="290578" y="1318989"/>
              <a:ext cx="2012822" cy="3446333"/>
            </a:xfrm>
            <a:prstGeom prst="rect">
              <a:avLst/>
            </a:prstGeom>
            <a:effectLst/>
          </p:spPr>
        </p:pic>
        <p:sp>
          <p:nvSpPr>
            <p:cNvPr id="271" name="🌟"/>
            <p:cNvSpPr txBox="1"/>
            <p:nvPr/>
          </p:nvSpPr>
          <p:spPr>
            <a:xfrm>
              <a:off x="641193" y="709843"/>
              <a:ext cx="1573840" cy="1313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2" name="🌟"/>
            <p:cNvSpPr txBox="1"/>
            <p:nvPr/>
          </p:nvSpPr>
          <p:spPr>
            <a:xfrm>
              <a:off x="0" y="1366397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3" name="🌟"/>
            <p:cNvSpPr txBox="1"/>
            <p:nvPr/>
          </p:nvSpPr>
          <p:spPr>
            <a:xfrm>
              <a:off x="1296989" y="0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7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7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84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281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283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