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media2.mp4" ContentType="video/unknown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E6D3"/>
          </a:solidFill>
        </a:fill>
      </a:tcStyle>
    </a:wholeTbl>
    <a:band2H>
      <a:tcTxStyle b="def" i="def"/>
      <a:tcStyle>
        <a:tcBdr/>
        <a:fill>
          <a:solidFill>
            <a:srgbClr val="EAF3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FAE5"/>
          </a:solidFill>
        </a:fill>
      </a:tcStyle>
    </a:wholeTbl>
    <a:band2H>
      <a:tcTxStyle b="def" i="def"/>
      <a:tcStyle>
        <a:tcBdr/>
        <a:fill>
          <a:solidFill>
            <a:srgbClr val="FFFD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D4D4"/>
          </a:solidFill>
        </a:fill>
      </a:tcStyle>
    </a:wholeTbl>
    <a:band2H>
      <a:tcTxStyle b="def" i="def"/>
      <a:tcStyle>
        <a:tcBdr/>
        <a:fill>
          <a:solidFill>
            <a:srgbClr val="F6EB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Shape 22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7" name="Shape 22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10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1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9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0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2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5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8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1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6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4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7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1;p2"/>
          <p:cNvSpPr/>
          <p:nvPr/>
        </p:nvSpPr>
        <p:spPr>
          <a:xfrm rot="21580148"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68;p2"/>
          <p:cNvSpPr/>
          <p:nvPr/>
        </p:nvSpPr>
        <p:spPr>
          <a:xfrm>
            <a:off x="304738" y="3594180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Google Shape;81;p2"/>
          <p:cNvSpPr/>
          <p:nvPr/>
        </p:nvSpPr>
        <p:spPr>
          <a:xfrm>
            <a:off x="91934" y="53149"/>
            <a:ext cx="1027236" cy="887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4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7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5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8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1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9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2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8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8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7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9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2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2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605933" y="3930239"/>
            <a:ext cx="656493" cy="847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7" name="الفصل الخامس…"/>
          <p:cNvSpPr txBox="1"/>
          <p:nvPr/>
        </p:nvSpPr>
        <p:spPr>
          <a:xfrm rot="19390966">
            <a:off x="115617" y="384325"/>
            <a:ext cx="940747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sp>
        <p:nvSpPr>
          <p:cNvPr id="2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5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8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6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9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02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00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5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03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8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6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1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9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4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12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3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5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8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019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20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1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2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3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4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5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6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7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8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9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0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1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2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3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5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6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7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63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6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0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068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066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69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086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071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3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4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5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6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7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8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9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2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03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06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1104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9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107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2" name="Google Shape;888;p13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10" name="Google Shape;889;p13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890;p13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5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113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8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16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7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1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19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22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3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4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5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6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7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8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29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0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1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3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4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5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951;p13"/>
          <p:cNvSpPr/>
          <p:nvPr/>
        </p:nvSpPr>
        <p:spPr>
          <a:xfrm>
            <a:off x="101348" y="36933"/>
            <a:ext cx="1049851" cy="907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نص العنوان"/>
          <p:cNvSpPr txBox="1"/>
          <p:nvPr>
            <p:ph type="title"/>
          </p:nvPr>
        </p:nvSpPr>
        <p:spPr>
          <a:xfrm>
            <a:off x="718799" y="405007"/>
            <a:ext cx="7706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68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71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16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2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172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3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4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5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6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5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183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86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7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8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9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19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19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21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19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3" name="الفصل الخامس…"/>
          <p:cNvSpPr txBox="1"/>
          <p:nvPr/>
        </p:nvSpPr>
        <p:spPr>
          <a:xfrm rot="19390966">
            <a:off x="115617" y="377880"/>
            <a:ext cx="940747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sp>
        <p:nvSpPr>
          <p:cNvPr id="12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3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21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24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22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3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25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28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26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1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29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0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4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32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7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35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0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38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41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4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247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245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58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248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49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61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259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2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3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6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264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7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8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9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0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1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2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3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4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5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6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7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8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9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0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1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2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3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4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5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6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7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8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9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0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1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2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3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4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5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6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7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8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9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0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1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2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1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1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31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31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1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33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31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3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41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44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42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45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48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46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7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1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49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0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4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52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57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55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0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58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61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367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65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6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78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68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0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4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5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7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81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79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0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82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3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86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84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87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8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9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0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1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2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3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4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5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6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7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8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9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3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3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43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43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3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45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43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3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3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61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64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62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3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65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68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66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67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1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69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0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4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72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77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75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6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0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78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9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81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84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5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6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8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9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0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1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2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3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4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6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526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37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40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538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41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2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43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4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50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548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546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7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49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566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551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3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4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6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74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77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75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6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78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81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579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0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4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582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3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87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585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6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0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588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9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3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591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2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94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95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97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8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9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0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1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2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3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4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5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6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7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8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9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0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1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2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3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4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5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6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7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8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9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0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1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2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3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4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41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639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52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642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55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653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56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0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658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61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662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66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4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9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667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665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66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68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685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670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5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693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96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94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5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97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00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98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9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3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701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2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6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704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5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09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707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8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12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710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1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13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6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7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8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19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0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1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2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3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4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5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6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7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8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29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0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1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2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3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4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5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6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7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8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9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0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1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2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3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4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5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6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7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8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9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0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1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2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3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4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5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6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7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8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61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759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2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762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75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773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76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7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7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8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78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78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8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8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0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78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810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13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811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2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14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17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815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6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0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818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19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3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821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2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6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824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5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29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827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8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30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33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4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5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6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7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8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9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0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1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2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3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4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5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6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7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8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9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0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1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2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3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4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5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6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7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8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9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0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1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2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3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4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5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6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7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8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9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0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1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2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3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4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77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875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88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878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91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889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92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3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4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5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96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07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897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10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908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1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911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4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922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7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925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2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2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3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6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934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932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3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35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52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937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2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960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63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961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2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64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67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965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6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0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968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9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3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971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2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6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974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5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79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977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8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0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83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84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85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6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7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8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89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0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1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2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3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4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5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6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7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9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0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1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2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3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4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5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6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7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8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9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0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1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2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3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4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5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6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7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8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9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0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1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2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3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4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5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6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29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2027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40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2030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43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2041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44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5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6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7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8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59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2049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62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2060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3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63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6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2074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9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2077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8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8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0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8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2086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2084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5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87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04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2089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8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6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9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7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8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0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3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31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6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4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9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7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2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40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5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3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6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49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2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5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3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6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6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9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7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0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1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4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2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323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321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319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2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339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324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41" name="I. '"/>
          <p:cNvSpPr txBox="1"/>
          <p:nvPr/>
        </p:nvSpPr>
        <p:spPr>
          <a:xfrm>
            <a:off x="4955038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342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.</a:t>
            </a:r>
          </a:p>
        </p:txBody>
      </p:sp>
      <p:grpSp>
        <p:nvGrpSpPr>
          <p:cNvPr id="345" name="Google Shape;6597;p64"/>
          <p:cNvGrpSpPr/>
          <p:nvPr/>
        </p:nvGrpSpPr>
        <p:grpSpPr>
          <a:xfrm>
            <a:off x="6552167" y="1120294"/>
            <a:ext cx="1441319" cy="2902912"/>
            <a:chOff x="0" y="0"/>
            <a:chExt cx="1441318" cy="2902910"/>
          </a:xfrm>
        </p:grpSpPr>
        <p:sp>
          <p:nvSpPr>
            <p:cNvPr id="344" name="Google Shape;6597;p64"/>
            <p:cNvSpPr/>
            <p:nvPr/>
          </p:nvSpPr>
          <p:spPr>
            <a:xfrm>
              <a:off x="6350" y="6349"/>
              <a:ext cx="1428619" cy="288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43" name="Google Shape;6597;p64" descr="Google Shape;6597;p64"/>
            <p:cNvPicPr>
              <a:picLocks noChangeAspect="0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19" cy="2902912"/>
            </a:xfrm>
            <a:prstGeom prst="rect">
              <a:avLst/>
            </a:prstGeom>
            <a:effectLst/>
          </p:spPr>
        </p:pic>
      </p:grpSp>
      <p:pic>
        <p:nvPicPr>
          <p:cNvPr id="346" name="Google Shape;6598;p64" descr="Google Shape;6598;p6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6" y="1120300"/>
            <a:ext cx="1441321" cy="1580084"/>
          </a:xfrm>
          <a:prstGeom prst="rect">
            <a:avLst/>
          </a:prstGeom>
        </p:spPr>
      </p:pic>
      <p:sp>
        <p:nvSpPr>
          <p:cNvPr id="348" name="مستطيل مستدير الزوايا"/>
          <p:cNvSpPr/>
          <p:nvPr/>
        </p:nvSpPr>
        <p:spPr>
          <a:xfrm>
            <a:off x="4960699" y="677920"/>
            <a:ext cx="3392119" cy="382873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9" name="موضوع الدرس:"/>
          <p:cNvSpPr txBox="1"/>
          <p:nvPr/>
        </p:nvSpPr>
        <p:spPr>
          <a:xfrm>
            <a:off x="7360823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350" name="الأهداف:"/>
          <p:cNvSpPr txBox="1"/>
          <p:nvPr/>
        </p:nvSpPr>
        <p:spPr>
          <a:xfrm>
            <a:off x="7339297" y="1122126"/>
            <a:ext cx="5145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359" name="رسم تخطيطي 7"/>
          <p:cNvGrpSpPr/>
          <p:nvPr/>
        </p:nvGrpSpPr>
        <p:grpSpPr>
          <a:xfrm>
            <a:off x="7974689" y="1122126"/>
            <a:ext cx="917987" cy="1808405"/>
            <a:chOff x="0" y="0"/>
            <a:chExt cx="917986" cy="1808403"/>
          </a:xfrm>
        </p:grpSpPr>
        <p:sp>
          <p:nvSpPr>
            <p:cNvPr id="351" name="التركيز"/>
            <p:cNvSpPr/>
            <p:nvPr/>
          </p:nvSpPr>
          <p:spPr>
            <a:xfrm>
              <a:off x="0" y="-1"/>
              <a:ext cx="733286" cy="36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2" name="دائرة"/>
            <p:cNvSpPr/>
            <p:nvPr/>
          </p:nvSpPr>
          <p:spPr>
            <a:xfrm>
              <a:off x="548586" y="0"/>
              <a:ext cx="369401" cy="369400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" name="تجميع"/>
            <p:cNvSpPr/>
            <p:nvPr/>
          </p:nvSpPr>
          <p:spPr>
            <a:xfrm>
              <a:off x="-1" y="479668"/>
              <a:ext cx="733287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4" name="دائرة"/>
            <p:cNvSpPr/>
            <p:nvPr/>
          </p:nvSpPr>
          <p:spPr>
            <a:xfrm>
              <a:off x="548586" y="479668"/>
              <a:ext cx="369401" cy="369400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" name="التدريب"/>
            <p:cNvSpPr/>
            <p:nvPr/>
          </p:nvSpPr>
          <p:spPr>
            <a:xfrm>
              <a:off x="0" y="959336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6" name="دائرة"/>
            <p:cNvSpPr/>
            <p:nvPr/>
          </p:nvSpPr>
          <p:spPr>
            <a:xfrm>
              <a:off x="548586" y="959336"/>
              <a:ext cx="369401" cy="369400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7" name="التقويم"/>
            <p:cNvSpPr/>
            <p:nvPr/>
          </p:nvSpPr>
          <p:spPr>
            <a:xfrm>
              <a:off x="0" y="1439004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8" name="دائرة"/>
            <p:cNvSpPr/>
            <p:nvPr/>
          </p:nvSpPr>
          <p:spPr>
            <a:xfrm>
              <a:off x="548586" y="1439004"/>
              <a:ext cx="369401" cy="369400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0" name="علاقات الزوايا والمستقيمات"/>
          <p:cNvSpPr txBox="1"/>
          <p:nvPr/>
        </p:nvSpPr>
        <p:spPr>
          <a:xfrm>
            <a:off x="5246651" y="739745"/>
            <a:ext cx="2128032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علاقات الزوايا والمستقيمات </a:t>
            </a:r>
          </a:p>
        </p:txBody>
      </p:sp>
      <p:sp>
        <p:nvSpPr>
          <p:cNvPr id="361" name="Google Shape;951;p13"/>
          <p:cNvSpPr/>
          <p:nvPr/>
        </p:nvSpPr>
        <p:spPr>
          <a:xfrm>
            <a:off x="43034" y="-4309"/>
            <a:ext cx="1125036" cy="972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أحدد العلاقات بين الزوايا الناتجة من قطع مستقيم لمستقيمين متوازيين"/>
          <p:cNvSpPr txBox="1"/>
          <p:nvPr/>
        </p:nvSpPr>
        <p:spPr>
          <a:xfrm>
            <a:off x="6710417" y="1364263"/>
            <a:ext cx="1157970" cy="2142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/>
            </a:pPr>
          </a:p>
          <a:p>
            <a:pPr algn="ctr" rtl="0">
              <a:defRPr b="1"/>
            </a:pPr>
            <a:r>
              <a:t>أحدد العلاقات بين الزوايا الناتجة من قطع مستقيم لمستقيمين متوازيين </a:t>
            </a:r>
          </a:p>
        </p:txBody>
      </p:sp>
      <p:sp>
        <p:nvSpPr>
          <p:cNvPr id="363" name="الفصل الخامس…"/>
          <p:cNvSpPr txBox="1"/>
          <p:nvPr/>
        </p:nvSpPr>
        <p:spPr>
          <a:xfrm rot="19390966">
            <a:off x="155899" y="369122"/>
            <a:ext cx="94074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pic>
        <p:nvPicPr>
          <p:cNvPr id="364" name="IMG_2825.png" descr="IMG_2825.png"/>
          <p:cNvPicPr>
            <a:picLocks noChangeAspect="1"/>
          </p:cNvPicPr>
          <p:nvPr/>
        </p:nvPicPr>
        <p:blipFill>
          <a:blip r:embed="rId10">
            <a:extLst/>
          </a:blip>
          <a:srcRect l="32927" t="11367" r="62425" b="79314"/>
          <a:stretch>
            <a:fillRect/>
          </a:stretch>
        </p:blipFill>
        <p:spPr>
          <a:xfrm>
            <a:off x="1401572" y="-109406"/>
            <a:ext cx="786245" cy="1182521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142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120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23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121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2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24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27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125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6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30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128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9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33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131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2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36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134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5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39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137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8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40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41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143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4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5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6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7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8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9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0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1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2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3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4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5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6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7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8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59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0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1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2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3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4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5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6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7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8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9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0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1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2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3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4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5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6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7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8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9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0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1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2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3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4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5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186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89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187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00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190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03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201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04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5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08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206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0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21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21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4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2217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2215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2213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14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216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2233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2218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9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0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1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2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3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4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5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6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7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8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9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0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1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2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235" name="I. '"/>
          <p:cNvSpPr txBox="1"/>
          <p:nvPr/>
        </p:nvSpPr>
        <p:spPr>
          <a:xfrm>
            <a:off x="4955038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2236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.</a:t>
            </a:r>
          </a:p>
        </p:txBody>
      </p:sp>
      <p:grpSp>
        <p:nvGrpSpPr>
          <p:cNvPr id="2239" name="Google Shape;6597;p64"/>
          <p:cNvGrpSpPr/>
          <p:nvPr/>
        </p:nvGrpSpPr>
        <p:grpSpPr>
          <a:xfrm>
            <a:off x="6552167" y="1120294"/>
            <a:ext cx="1441319" cy="2902912"/>
            <a:chOff x="0" y="0"/>
            <a:chExt cx="1441318" cy="2902910"/>
          </a:xfrm>
        </p:grpSpPr>
        <p:sp>
          <p:nvSpPr>
            <p:cNvPr id="2238" name="Google Shape;6597;p64"/>
            <p:cNvSpPr/>
            <p:nvPr/>
          </p:nvSpPr>
          <p:spPr>
            <a:xfrm>
              <a:off x="6350" y="6349"/>
              <a:ext cx="1428619" cy="288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2237" name="Google Shape;6597;p64" descr="Google Shape;6597;p64"/>
            <p:cNvPicPr>
              <a:picLocks noChangeAspect="0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19" cy="2902912"/>
            </a:xfrm>
            <a:prstGeom prst="rect">
              <a:avLst/>
            </a:prstGeom>
            <a:effectLst/>
          </p:spPr>
        </p:pic>
      </p:grpSp>
      <p:pic>
        <p:nvPicPr>
          <p:cNvPr id="2240" name="Google Shape;6598;p64" descr="Google Shape;6598;p6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6" y="1120300"/>
            <a:ext cx="1441321" cy="1580084"/>
          </a:xfrm>
          <a:prstGeom prst="rect">
            <a:avLst/>
          </a:prstGeom>
        </p:spPr>
      </p:pic>
      <p:sp>
        <p:nvSpPr>
          <p:cNvPr id="2242" name="مستطيل مستدير الزوايا"/>
          <p:cNvSpPr/>
          <p:nvPr/>
        </p:nvSpPr>
        <p:spPr>
          <a:xfrm>
            <a:off x="4960699" y="677920"/>
            <a:ext cx="3392119" cy="382873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43" name="موضوع الدرس:"/>
          <p:cNvSpPr txBox="1"/>
          <p:nvPr/>
        </p:nvSpPr>
        <p:spPr>
          <a:xfrm>
            <a:off x="7360823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2244" name="الأهداف:"/>
          <p:cNvSpPr txBox="1"/>
          <p:nvPr/>
        </p:nvSpPr>
        <p:spPr>
          <a:xfrm>
            <a:off x="7339297" y="1122126"/>
            <a:ext cx="5145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2253" name="رسم تخطيطي 7"/>
          <p:cNvGrpSpPr/>
          <p:nvPr/>
        </p:nvGrpSpPr>
        <p:grpSpPr>
          <a:xfrm>
            <a:off x="7974689" y="1122126"/>
            <a:ext cx="917987" cy="1808405"/>
            <a:chOff x="0" y="0"/>
            <a:chExt cx="917986" cy="1808403"/>
          </a:xfrm>
        </p:grpSpPr>
        <p:sp>
          <p:nvSpPr>
            <p:cNvPr id="2245" name="التركيز"/>
            <p:cNvSpPr/>
            <p:nvPr/>
          </p:nvSpPr>
          <p:spPr>
            <a:xfrm>
              <a:off x="0" y="-1"/>
              <a:ext cx="733286" cy="36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46" name="دائرة"/>
            <p:cNvSpPr/>
            <p:nvPr/>
          </p:nvSpPr>
          <p:spPr>
            <a:xfrm>
              <a:off x="548586" y="0"/>
              <a:ext cx="369401" cy="369400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7" name="تجميع"/>
            <p:cNvSpPr/>
            <p:nvPr/>
          </p:nvSpPr>
          <p:spPr>
            <a:xfrm>
              <a:off x="-1" y="479668"/>
              <a:ext cx="733287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48" name="دائرة"/>
            <p:cNvSpPr/>
            <p:nvPr/>
          </p:nvSpPr>
          <p:spPr>
            <a:xfrm>
              <a:off x="548586" y="479668"/>
              <a:ext cx="369401" cy="369400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9" name="التدريب"/>
            <p:cNvSpPr/>
            <p:nvPr/>
          </p:nvSpPr>
          <p:spPr>
            <a:xfrm>
              <a:off x="0" y="959336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50" name="دائرة"/>
            <p:cNvSpPr/>
            <p:nvPr/>
          </p:nvSpPr>
          <p:spPr>
            <a:xfrm>
              <a:off x="548586" y="959336"/>
              <a:ext cx="369401" cy="369400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51" name="التقويم"/>
            <p:cNvSpPr/>
            <p:nvPr/>
          </p:nvSpPr>
          <p:spPr>
            <a:xfrm>
              <a:off x="0" y="1439004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52" name="دائرة"/>
            <p:cNvSpPr/>
            <p:nvPr/>
          </p:nvSpPr>
          <p:spPr>
            <a:xfrm>
              <a:off x="548586" y="1439004"/>
              <a:ext cx="369401" cy="369400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54" name="Google Shape;951;p13"/>
          <p:cNvSpPr/>
          <p:nvPr/>
        </p:nvSpPr>
        <p:spPr>
          <a:xfrm>
            <a:off x="228931" y="120514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55" name="الفصل الرابع…"/>
          <p:cNvSpPr txBox="1"/>
          <p:nvPr/>
        </p:nvSpPr>
        <p:spPr>
          <a:xfrm rot="19390966">
            <a:off x="350208" y="377880"/>
            <a:ext cx="51068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pic>
        <p:nvPicPr>
          <p:cNvPr id="2256" name="IMG_2720.png" descr="IMG_2720.png"/>
          <p:cNvPicPr>
            <a:picLocks noChangeAspect="1"/>
          </p:cNvPicPr>
          <p:nvPr/>
        </p:nvPicPr>
        <p:blipFill>
          <a:blip r:embed="rId10">
            <a:extLst/>
          </a:blip>
          <a:srcRect l="15158" t="25579" r="74057" b="59055"/>
          <a:stretch>
            <a:fillRect/>
          </a:stretch>
        </p:blipFill>
        <p:spPr>
          <a:xfrm>
            <a:off x="1219353" y="-42542"/>
            <a:ext cx="739604" cy="790314"/>
          </a:xfrm>
          <a:prstGeom prst="rect">
            <a:avLst/>
          </a:prstGeom>
          <a:ln w="12700">
            <a:miter lim="400000"/>
          </a:ln>
        </p:spPr>
      </p:pic>
      <p:sp>
        <p:nvSpPr>
          <p:cNvPr id="2257" name="٤/ ٥/ ١٤٤٣هـ"/>
          <p:cNvSpPr txBox="1"/>
          <p:nvPr/>
        </p:nvSpPr>
        <p:spPr>
          <a:xfrm>
            <a:off x="6710421" y="325244"/>
            <a:ext cx="102024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t>٤/ ٥/ ١٤٤٣هـ</a:t>
            </a:r>
          </a:p>
        </p:txBody>
      </p:sp>
      <p:sp>
        <p:nvSpPr>
          <p:cNvPr id="2258" name="علاقات الزوايا والمستقيمات"/>
          <p:cNvSpPr txBox="1"/>
          <p:nvPr/>
        </p:nvSpPr>
        <p:spPr>
          <a:xfrm>
            <a:off x="5202605" y="735792"/>
            <a:ext cx="2128033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علاقات الزوايا والمستقيمات </a:t>
            </a:r>
          </a:p>
        </p:txBody>
      </p:sp>
      <p:sp>
        <p:nvSpPr>
          <p:cNvPr id="2259" name="أحد العلاقات بين الزوايا الناتجة من قطع مستقيم لمستقيمين متوازيين"/>
          <p:cNvSpPr txBox="1"/>
          <p:nvPr/>
        </p:nvSpPr>
        <p:spPr>
          <a:xfrm>
            <a:off x="6666372" y="1360311"/>
            <a:ext cx="1157969" cy="2142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/>
            </a:pPr>
          </a:p>
          <a:p>
            <a:pPr algn="ctr" rtl="0">
              <a:defRPr b="1"/>
            </a:pPr>
            <a:r>
              <a:t>أحد العلاقات بين الزوايا الناتجة من قطع مستقيم لمستقيمين متوازيين </a:t>
            </a:r>
          </a:p>
        </p:txBody>
      </p:sp>
      <p:sp>
        <p:nvSpPr>
          <p:cNvPr id="22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73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81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84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82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3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85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88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86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7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1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89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4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92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7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95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00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98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1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0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5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6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7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8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9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0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4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5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6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7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8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9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0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1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2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3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4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5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6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7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8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9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0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1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49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5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3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456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454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452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3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5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72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457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2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3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86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84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89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87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2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90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5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93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8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96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01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99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02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4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5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6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7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8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9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0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1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2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3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4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5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6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7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8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9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0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1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2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3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4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5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6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7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8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478;p6"/>
          <p:cNvSpPr/>
          <p:nvPr/>
        </p:nvSpPr>
        <p:spPr>
          <a:xfrm>
            <a:off x="345129" y="133004"/>
            <a:ext cx="481723" cy="715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58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548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59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62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560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63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65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6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0" name="Google Shape;493;p6"/>
          <p:cNvGrpSpPr/>
          <p:nvPr/>
        </p:nvGrpSpPr>
        <p:grpSpPr>
          <a:xfrm>
            <a:off x="866675" y="255009"/>
            <a:ext cx="163631" cy="177502"/>
            <a:chOff x="0" y="0"/>
            <a:chExt cx="163629" cy="177501"/>
          </a:xfrm>
        </p:grpSpPr>
        <p:sp>
          <p:nvSpPr>
            <p:cNvPr id="568" name="Google Shape;494;p6"/>
            <p:cNvSpPr/>
            <p:nvPr/>
          </p:nvSpPr>
          <p:spPr>
            <a:xfrm>
              <a:off x="-1" y="0"/>
              <a:ext cx="163631" cy="17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495;p6"/>
            <p:cNvSpPr/>
            <p:nvPr/>
          </p:nvSpPr>
          <p:spPr>
            <a:xfrm>
              <a:off x="48301" y="62262"/>
              <a:ext cx="52811" cy="5449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92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575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573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571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2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4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591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576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7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8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5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8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0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00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03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01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2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4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07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05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6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0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08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9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3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11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2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6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14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9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17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0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2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4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25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8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9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0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1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2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3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4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5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6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7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8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9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0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1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2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3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4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5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6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7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68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6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5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673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671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4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691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676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99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02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00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3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06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04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09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07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2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10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5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13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8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16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19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20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22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23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4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5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6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7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8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9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0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1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2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3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4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5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6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7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8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9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0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1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2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3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4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5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6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7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8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9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0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1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2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3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4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5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6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7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8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6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6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4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772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770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73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790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775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6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8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9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98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01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99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0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02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05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03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4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08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06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7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1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09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0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4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12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7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15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8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9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21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2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3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4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5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6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7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8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29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0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1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2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3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4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5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6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6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3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871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869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72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889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874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0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9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97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00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98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01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04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02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07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05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0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908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3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911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6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914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17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8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20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21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0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1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2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6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6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1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969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967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0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987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972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4E7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6;p4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69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3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3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2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4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2.png"/><Relationship Id="rId7" Type="http://schemas.openxmlformats.org/officeDocument/2006/relationships/image" Target="../media/image32.png"/><Relationship Id="rId8" Type="http://schemas.openxmlformats.org/officeDocument/2006/relationships/image" Target="../media/image7.jpeg"/><Relationship Id="rId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9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9.jpeg"/><Relationship Id="rId4" Type="http://schemas.openxmlformats.org/officeDocument/2006/relationships/image" Target="../media/image3.jpeg"/><Relationship Id="rId5" Type="http://schemas.openxmlformats.org/officeDocument/2006/relationships/image" Target="../media/image33.png"/><Relationship Id="rId6" Type="http://schemas.openxmlformats.org/officeDocument/2006/relationships/image" Target="../media/image1.gif"/><Relationship Id="rId7" Type="http://schemas.openxmlformats.org/officeDocument/2006/relationships/video" Target="../media/media2.mp4"/><Relationship Id="rId8" Type="http://schemas.microsoft.com/office/2007/relationships/media" Target="../media/media2.mp4"/><Relationship Id="rId9" Type="http://schemas.openxmlformats.org/officeDocument/2006/relationships/image" Target="../media/image38.png"/><Relationship Id="rId10" Type="http://schemas.openxmlformats.org/officeDocument/2006/relationships/image" Target="../media/image3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9.png"/><Relationship Id="rId4" Type="http://schemas.openxmlformats.org/officeDocument/2006/relationships/image" Target="../media/image9.jpeg"/><Relationship Id="rId5" Type="http://schemas.openxmlformats.org/officeDocument/2006/relationships/image" Target="../media/image3.jpeg"/><Relationship Id="rId6" Type="http://schemas.openxmlformats.org/officeDocument/2006/relationships/image" Target="../media/image33.png"/><Relationship Id="rId7" Type="http://schemas.openxmlformats.org/officeDocument/2006/relationships/image" Target="../media/image1.gif"/><Relationship Id="rId8" Type="http://schemas.openxmlformats.org/officeDocument/2006/relationships/video" Target="../media/media2.mp4"/><Relationship Id="rId9" Type="http://schemas.microsoft.com/office/2007/relationships/media" Target="../media/media2.mp4"/><Relationship Id="rId10" Type="http://schemas.openxmlformats.org/officeDocument/2006/relationships/image" Target="../media/image38.png"/><Relationship Id="rId11" Type="http://schemas.openxmlformats.org/officeDocument/2006/relationships/image" Target="../media/image3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40.png"/><Relationship Id="rId4" Type="http://schemas.openxmlformats.org/officeDocument/2006/relationships/image" Target="../media/image2.gif"/><Relationship Id="rId5" Type="http://schemas.openxmlformats.org/officeDocument/2006/relationships/image" Target="../media/image4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40.png"/><Relationship Id="rId4" Type="http://schemas.openxmlformats.org/officeDocument/2006/relationships/image" Target="../media/image2.gif"/><Relationship Id="rId5" Type="http://schemas.openxmlformats.org/officeDocument/2006/relationships/image" Target="../media/image4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42.png"/><Relationship Id="rId4" Type="http://schemas.openxmlformats.org/officeDocument/2006/relationships/image" Target="../media/image4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0.jpeg"/><Relationship Id="rId4" Type="http://schemas.openxmlformats.org/officeDocument/2006/relationships/image" Target="../media/image43.png"/><Relationship Id="rId5" Type="http://schemas.openxmlformats.org/officeDocument/2006/relationships/image" Target="../media/image11.jpeg"/><Relationship Id="rId6" Type="http://schemas.openxmlformats.org/officeDocument/2006/relationships/image" Target="../media/image44.png"/><Relationship Id="rId7" Type="http://schemas.openxmlformats.org/officeDocument/2006/relationships/image" Target="../media/image12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6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3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6.jpeg"/><Relationship Id="rId4" Type="http://schemas.openxmlformats.org/officeDocument/2006/relationships/image" Target="../media/image50.png"/><Relationship Id="rId5" Type="http://schemas.openxmlformats.org/officeDocument/2006/relationships/image" Target="../media/image14.jpeg"/><Relationship Id="rId6" Type="http://schemas.openxmlformats.org/officeDocument/2006/relationships/image" Target="../media/image51.png"/><Relationship Id="rId7" Type="http://schemas.openxmlformats.org/officeDocument/2006/relationships/image" Target="../media/image5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3.jpeg"/><Relationship Id="rId5" Type="http://schemas.openxmlformats.org/officeDocument/2006/relationships/image" Target="../media/image2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9.xml"/><Relationship Id="rId3" Type="http://schemas.openxmlformats.org/officeDocument/2006/relationships/image" Target="../media/image4.jpeg"/><Relationship Id="rId4" Type="http://schemas.openxmlformats.org/officeDocument/2006/relationships/slide" Target="slide8.xml"/><Relationship Id="rId5" Type="http://schemas.openxmlformats.org/officeDocument/2006/relationships/slide" Target="slide7.xml"/><Relationship Id="rId6" Type="http://schemas.openxmlformats.org/officeDocument/2006/relationships/image" Target="../media/image1.gif"/><Relationship Id="rId7" Type="http://schemas.openxmlformats.org/officeDocument/2006/relationships/slide" Target="slide10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slide" Target="slide6.xml"/><Relationship Id="rId4" Type="http://schemas.openxmlformats.org/officeDocument/2006/relationships/image" Target="../media/image2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slide" Target="slide6.xml"/><Relationship Id="rId4" Type="http://schemas.openxmlformats.org/officeDocument/2006/relationships/image" Target="../media/image2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slide" Target="slide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270" name="IMG_2367.png" descr="IMG_23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568" y="210919"/>
            <a:ext cx="1182957" cy="946365"/>
          </a:xfrm>
          <a:prstGeom prst="rect">
            <a:avLst/>
          </a:prstGeom>
          <a:ln w="12700">
            <a:miter lim="400000"/>
          </a:ln>
        </p:spPr>
      </p:pic>
      <p:sp>
        <p:nvSpPr>
          <p:cNvPr id="2271" name="وسيلة شرح"/>
          <p:cNvSpPr/>
          <p:nvPr/>
        </p:nvSpPr>
        <p:spPr>
          <a:xfrm>
            <a:off x="1030774" y="1701760"/>
            <a:ext cx="6171011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>
                <a:satOff val="-8129"/>
                <a:lumOff val="-11215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272" name="٥-١…"/>
          <p:cNvSpPr txBox="1"/>
          <p:nvPr/>
        </p:nvSpPr>
        <p:spPr>
          <a:xfrm>
            <a:off x="846881" y="1751908"/>
            <a:ext cx="7506460" cy="1216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٥-١</a:t>
            </a:r>
          </a:p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علاقات الزوايا والمستقيمات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0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723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72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26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724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29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72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40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730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51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741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62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752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63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4" name="Google Shape;4238;p45"/>
          <p:cNvSpPr/>
          <p:nvPr/>
        </p:nvSpPr>
        <p:spPr>
          <a:xfrm rot="599">
            <a:off x="2244610" y="734890"/>
            <a:ext cx="4876421" cy="138886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775" name="تجميع"/>
          <p:cNvGrpSpPr/>
          <p:nvPr/>
        </p:nvGrpSpPr>
        <p:grpSpPr>
          <a:xfrm>
            <a:off x="1973981" y="2284378"/>
            <a:ext cx="5417859" cy="2238039"/>
            <a:chOff x="-25400" y="-24775"/>
            <a:chExt cx="5417857" cy="2238037"/>
          </a:xfrm>
        </p:grpSpPr>
        <p:grpSp>
          <p:nvGrpSpPr>
            <p:cNvPr id="2771" name="تجميع"/>
            <p:cNvGrpSpPr/>
            <p:nvPr/>
          </p:nvGrpSpPr>
          <p:grpSpPr>
            <a:xfrm>
              <a:off x="-25401" y="-24776"/>
              <a:ext cx="5360680" cy="2238039"/>
              <a:chOff x="-25400" y="-24775"/>
              <a:chExt cx="5360678" cy="2238037"/>
            </a:xfrm>
          </p:grpSpPr>
          <p:sp>
            <p:nvSpPr>
              <p:cNvPr id="2765" name="Google Shape;713;p59"/>
              <p:cNvSpPr/>
              <p:nvPr/>
            </p:nvSpPr>
            <p:spPr>
              <a:xfrm rot="10800000">
                <a:off x="3840037" y="725999"/>
                <a:ext cx="1495242" cy="712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6" name="Google Shape;713;p59"/>
              <p:cNvSpPr/>
              <p:nvPr/>
            </p:nvSpPr>
            <p:spPr>
              <a:xfrm rot="10800000">
                <a:off x="3840037" y="0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767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-2477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768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70425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769" name="Google Shape;713;p59"/>
              <p:cNvSpPr/>
              <p:nvPr/>
            </p:nvSpPr>
            <p:spPr>
              <a:xfrm rot="10800000">
                <a:off x="3840037" y="1466253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770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1449877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772" name="اليوم"/>
            <p:cNvSpPr txBox="1"/>
            <p:nvPr/>
          </p:nvSpPr>
          <p:spPr>
            <a:xfrm>
              <a:off x="4258243" y="174870"/>
              <a:ext cx="1134215" cy="378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773" name="التاريخ"/>
            <p:cNvSpPr txBox="1"/>
            <p:nvPr/>
          </p:nvSpPr>
          <p:spPr>
            <a:xfrm>
              <a:off x="4139427" y="925203"/>
              <a:ext cx="1063672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774" name="الحصة"/>
            <p:cNvSpPr txBox="1"/>
            <p:nvPr/>
          </p:nvSpPr>
          <p:spPr>
            <a:xfrm>
              <a:off x="4307284" y="1674480"/>
              <a:ext cx="1036134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2776" name="Google Shape;1743;p25"/>
          <p:cNvSpPr txBox="1"/>
          <p:nvPr>
            <p:ph type="body" sz="quarter" idx="1"/>
          </p:nvPr>
        </p:nvSpPr>
        <p:spPr>
          <a:xfrm>
            <a:off x="2519741" y="713092"/>
            <a:ext cx="4309440" cy="1303433"/>
          </a:xfrm>
          <a:prstGeom prst="rect">
            <a:avLst/>
          </a:prstGeom>
          <a:solidFill>
            <a:schemeClr val="accent3">
              <a:lumOff val="7549"/>
            </a:schemeClr>
          </a:solidFill>
        </p:spPr>
        <p:txBody>
          <a:bodyPr lIns="243799" tIns="243799" rIns="243799" bIns="243799"/>
          <a:lstStyle/>
          <a:p>
            <a:pPr marL="0" indent="0" algn="ctr" defTabSz="975335">
              <a:defRPr sz="1240">
                <a:solidFill>
                  <a:srgbClr val="B92D5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أجمل وأروع هندسة في العالم أن تبني جسرا </a:t>
            </a:r>
          </a:p>
          <a:p>
            <a:pPr marL="0" indent="0" algn="ctr" defTabSz="975335">
              <a:defRPr sz="1240">
                <a:solidFill>
                  <a:srgbClr val="B92D5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من الأمل على نهر من اليأس </a:t>
            </a:r>
          </a:p>
          <a:p>
            <a:pPr marL="0" indent="0" algn="ctr" defTabSz="975335">
              <a:defRPr sz="1240">
                <a:solidFill>
                  <a:srgbClr val="B92D5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ولكي يكون البناء سليم اجعل القران منهجك </a:t>
            </a:r>
          </a:p>
          <a:p>
            <a:pPr marL="0" indent="0" algn="ctr" defTabSz="975335">
              <a:defRPr sz="1240">
                <a:solidFill>
                  <a:srgbClr val="B92D5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</a:t>
            </a:r>
          </a:p>
        </p:txBody>
      </p:sp>
      <p:sp>
        <p:nvSpPr>
          <p:cNvPr id="2777" name="Google Shape;4324;p45"/>
          <p:cNvSpPr/>
          <p:nvPr/>
        </p:nvSpPr>
        <p:spPr>
          <a:xfrm rot="2153969">
            <a:off x="4127067" y="316034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76" grpId="2"/>
      <p:bldP build="whole" bldLvl="1" animBg="1" rev="0" advAuto="0" spid="277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9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0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783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78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86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784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5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89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78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00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790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11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801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3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22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812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823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4" name="Google Shape;4238;p45"/>
          <p:cNvSpPr/>
          <p:nvPr/>
        </p:nvSpPr>
        <p:spPr>
          <a:xfrm rot="599">
            <a:off x="1592937" y="1249733"/>
            <a:ext cx="6206575" cy="2447356"/>
          </a:xfrm>
          <a:prstGeom prst="rect">
            <a:avLst/>
          </a:prstGeom>
          <a:solidFill>
            <a:schemeClr val="accent3">
              <a:alpha val="547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25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26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27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28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29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30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31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32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33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834" name="مستطيل مستطيل" descr="مستطيل مستطي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062" y="1239073"/>
            <a:ext cx="6157097" cy="2466514"/>
          </a:xfrm>
          <a:prstGeom prst="rect">
            <a:avLst/>
          </a:prstGeom>
        </p:spPr>
      </p:pic>
      <p:sp>
        <p:nvSpPr>
          <p:cNvPr id="2836" name="Google Shape;1742;p25"/>
          <p:cNvSpPr txBox="1"/>
          <p:nvPr>
            <p:ph type="title"/>
          </p:nvPr>
        </p:nvSpPr>
        <p:spPr>
          <a:xfrm>
            <a:off x="4771328" y="1042172"/>
            <a:ext cx="2741491" cy="726628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740663">
              <a:defRPr sz="2268"/>
            </a:lvl1pPr>
          </a:lstStyle>
          <a:p>
            <a:pPr/>
            <a:r>
              <a:t>استراتيجية التصفح</a:t>
            </a:r>
          </a:p>
        </p:txBody>
      </p:sp>
      <p:sp>
        <p:nvSpPr>
          <p:cNvPr id="2837" name="Google Shape;4324;p45"/>
          <p:cNvSpPr/>
          <p:nvPr/>
        </p:nvSpPr>
        <p:spPr>
          <a:xfrm rot="2153969">
            <a:off x="5718995" y="670417"/>
            <a:ext cx="841081" cy="72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838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24" t="26265" r="10593" b="29549"/>
          <a:stretch>
            <a:fillRect/>
          </a:stretch>
        </p:blipFill>
        <p:spPr>
          <a:xfrm>
            <a:off x="3320466" y="2128172"/>
            <a:ext cx="1551324" cy="887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39" name="صفحة…"/>
          <p:cNvSpPr txBox="1"/>
          <p:nvPr/>
        </p:nvSpPr>
        <p:spPr>
          <a:xfrm>
            <a:off x="3306161" y="2154830"/>
            <a:ext cx="139931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١٧٦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1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2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845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84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48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846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7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51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84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62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852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73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863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84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874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1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885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88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87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١٧٦</a:t>
            </a:r>
          </a:p>
        </p:txBody>
      </p:sp>
      <p:sp>
        <p:nvSpPr>
          <p:cNvPr id="2888" name="Google Shape;9324;p64"/>
          <p:cNvSpPr/>
          <p:nvPr/>
        </p:nvSpPr>
        <p:spPr>
          <a:xfrm rot="5400000">
            <a:off x="3837113" y="-1171853"/>
            <a:ext cx="1266684" cy="5154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9" name="موضوع الدرس…"/>
          <p:cNvSpPr txBox="1"/>
          <p:nvPr/>
        </p:nvSpPr>
        <p:spPr>
          <a:xfrm>
            <a:off x="3096061" y="803806"/>
            <a:ext cx="2951878" cy="112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موضوع الدرس </a:t>
            </a:r>
            <a:r>
              <a:t> </a:t>
            </a:r>
          </a:p>
          <a:p>
            <a:pPr algn="ctr" rtl="0">
              <a:defRPr b="1" sz="1800"/>
            </a:pPr>
            <a:r>
              <a:t>علاقات الزوايا والمستقيمات</a:t>
            </a:r>
          </a:p>
        </p:txBody>
      </p:sp>
      <p:sp>
        <p:nvSpPr>
          <p:cNvPr id="2890" name="Google Shape;9322;p64"/>
          <p:cNvSpPr/>
          <p:nvPr/>
        </p:nvSpPr>
        <p:spPr>
          <a:xfrm rot="5400000">
            <a:off x="3536586" y="1374383"/>
            <a:ext cx="1857677" cy="5144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1" name="المفردات…"/>
          <p:cNvSpPr txBox="1"/>
          <p:nvPr/>
        </p:nvSpPr>
        <p:spPr>
          <a:xfrm>
            <a:off x="1806617" y="3247913"/>
            <a:ext cx="5178908" cy="216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800"/>
            </a:pPr>
            <a:r>
              <a:t>الزوايتان المتقابلتان بالرأس -الزوايا المتتامة - الزوايا المتكاملة - المستقيمات المتعامدة- المستقيمات المتوازية - القاطع - الزوايا الداخلية الزوايا الخارجية - الزوايا المتبادلة داخليًا-الزوايا المتبادلة خارجيًا-الزواياالمتناظرة </a:t>
            </a:r>
          </a:p>
        </p:txBody>
      </p:sp>
      <p:sp>
        <p:nvSpPr>
          <p:cNvPr id="2892" name="Google Shape;9323;p64"/>
          <p:cNvSpPr/>
          <p:nvPr/>
        </p:nvSpPr>
        <p:spPr>
          <a:xfrm rot="5400000">
            <a:off x="3754822" y="-21606"/>
            <a:ext cx="1435885" cy="5166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3" name="الأهداف…"/>
          <p:cNvSpPr txBox="1"/>
          <p:nvPr/>
        </p:nvSpPr>
        <p:spPr>
          <a:xfrm>
            <a:off x="2602071" y="2049026"/>
            <a:ext cx="3923803" cy="112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2100"/>
            </a:pPr>
            <a:r>
              <a:t>أحدد العلاقات بين الزوايا الناتجة من قطع مستقيم لمستقيمين متوازيين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4750"/>
                                        <p:tgtEl>
                                          <p:spTgt spid="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4500"/>
                                        <p:tgtEl>
                                          <p:spTgt spid="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8" grpId="1"/>
      <p:bldP build="whole" bldLvl="1" animBg="1" rev="0" advAuto="0" spid="2892" grpId="3"/>
      <p:bldP build="whole" bldLvl="1" animBg="1" rev="0" advAuto="0" spid="2889" grpId="2"/>
      <p:bldP build="whole" bldLvl="1" animBg="1" rev="0" advAuto="0" spid="2890" grpId="5"/>
      <p:bldP build="whole" bldLvl="1" animBg="1" rev="0" advAuto="0" spid="2891" grpId="6"/>
      <p:bldP build="whole" bldLvl="1" animBg="1" rev="0" advAuto="0" spid="2893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0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895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96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97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98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899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01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2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0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04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١٧٦</a:t>
            </a:r>
          </a:p>
        </p:txBody>
      </p:sp>
      <p:sp>
        <p:nvSpPr>
          <p:cNvPr id="2905" name="مستطيل مستدير الزوايا"/>
          <p:cNvSpPr/>
          <p:nvPr/>
        </p:nvSpPr>
        <p:spPr>
          <a:xfrm>
            <a:off x="768725" y="1933204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06" name="مستطيل مستدير الزوايا"/>
          <p:cNvSpPr/>
          <p:nvPr/>
        </p:nvSpPr>
        <p:spPr>
          <a:xfrm>
            <a:off x="737396" y="3249330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911" name="تجميع"/>
          <p:cNvGrpSpPr/>
          <p:nvPr/>
        </p:nvGrpSpPr>
        <p:grpSpPr>
          <a:xfrm>
            <a:off x="1114529" y="1156265"/>
            <a:ext cx="5028865" cy="568097"/>
            <a:chOff x="0" y="0"/>
            <a:chExt cx="5028864" cy="568096"/>
          </a:xfrm>
        </p:grpSpPr>
        <p:grpSp>
          <p:nvGrpSpPr>
            <p:cNvPr id="2909" name="تجميع"/>
            <p:cNvGrpSpPr/>
            <p:nvPr/>
          </p:nvGrpSpPr>
          <p:grpSpPr>
            <a:xfrm rot="5400000">
              <a:off x="2230384" y="-2230385"/>
              <a:ext cx="568097" cy="5028866"/>
              <a:chOff x="0" y="0"/>
              <a:chExt cx="568096" cy="5028864"/>
            </a:xfrm>
          </p:grpSpPr>
          <p:sp>
            <p:nvSpPr>
              <p:cNvPr id="2907" name="Google Shape;2631;p60"/>
              <p:cNvSpPr/>
              <p:nvPr/>
            </p:nvSpPr>
            <p:spPr>
              <a:xfrm rot="5400000">
                <a:off x="-443435" y="443434"/>
                <a:ext cx="1454967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08" name="Google Shape;2632;p60"/>
              <p:cNvSpPr/>
              <p:nvPr/>
            </p:nvSpPr>
            <p:spPr>
              <a:xfrm rot="5400000">
                <a:off x="-1716836" y="2743932"/>
                <a:ext cx="4001768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10" name="مرادف كلمة"/>
            <p:cNvSpPr txBox="1"/>
            <p:nvPr/>
          </p:nvSpPr>
          <p:spPr>
            <a:xfrm>
              <a:off x="3937120" y="95757"/>
              <a:ext cx="1081950" cy="376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2916" name="تجميع"/>
          <p:cNvGrpSpPr/>
          <p:nvPr/>
        </p:nvGrpSpPr>
        <p:grpSpPr>
          <a:xfrm>
            <a:off x="1095122" y="3316906"/>
            <a:ext cx="4987588" cy="563435"/>
            <a:chOff x="0" y="0"/>
            <a:chExt cx="4987586" cy="563433"/>
          </a:xfrm>
        </p:grpSpPr>
        <p:grpSp>
          <p:nvGrpSpPr>
            <p:cNvPr id="2914" name="تجميع"/>
            <p:cNvGrpSpPr/>
            <p:nvPr/>
          </p:nvGrpSpPr>
          <p:grpSpPr>
            <a:xfrm rot="5400000">
              <a:off x="2212076" y="-2212077"/>
              <a:ext cx="563434" cy="4987587"/>
              <a:chOff x="0" y="0"/>
              <a:chExt cx="563433" cy="4987586"/>
            </a:xfrm>
          </p:grpSpPr>
          <p:sp>
            <p:nvSpPr>
              <p:cNvPr id="2912" name="Google Shape;2631;p60"/>
              <p:cNvSpPr/>
              <p:nvPr/>
            </p:nvSpPr>
            <p:spPr>
              <a:xfrm rot="5400000">
                <a:off x="-439795" y="439795"/>
                <a:ext cx="1443024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3" name="Google Shape;2632;p60"/>
              <p:cNvSpPr/>
              <p:nvPr/>
            </p:nvSpPr>
            <p:spPr>
              <a:xfrm rot="5400000">
                <a:off x="-1702744" y="2721410"/>
                <a:ext cx="3968921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15" name="ماذا سنتعلم"/>
            <p:cNvSpPr txBox="1"/>
            <p:nvPr/>
          </p:nvSpPr>
          <p:spPr>
            <a:xfrm>
              <a:off x="3904803" y="94971"/>
              <a:ext cx="1073069" cy="37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2921" name="تجميع"/>
          <p:cNvGrpSpPr/>
          <p:nvPr/>
        </p:nvGrpSpPr>
        <p:grpSpPr>
          <a:xfrm>
            <a:off x="1064580" y="1991975"/>
            <a:ext cx="4916898" cy="555449"/>
            <a:chOff x="0" y="0"/>
            <a:chExt cx="4916896" cy="555447"/>
          </a:xfrm>
        </p:grpSpPr>
        <p:grpSp>
          <p:nvGrpSpPr>
            <p:cNvPr id="2919" name="تجميع"/>
            <p:cNvGrpSpPr/>
            <p:nvPr/>
          </p:nvGrpSpPr>
          <p:grpSpPr>
            <a:xfrm rot="5400000">
              <a:off x="2180724" y="-2180725"/>
              <a:ext cx="555449" cy="4916898"/>
              <a:chOff x="0" y="0"/>
              <a:chExt cx="555447" cy="4916896"/>
            </a:xfrm>
          </p:grpSpPr>
          <p:sp>
            <p:nvSpPr>
              <p:cNvPr id="2917" name="Google Shape;2631;p60"/>
              <p:cNvSpPr/>
              <p:nvPr/>
            </p:nvSpPr>
            <p:spPr>
              <a:xfrm rot="5400000">
                <a:off x="-433562" y="433561"/>
                <a:ext cx="1422572" cy="555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18" name="Google Shape;2632;p60"/>
              <p:cNvSpPr/>
              <p:nvPr/>
            </p:nvSpPr>
            <p:spPr>
              <a:xfrm rot="5400000">
                <a:off x="-1678611" y="2682839"/>
                <a:ext cx="3912669" cy="55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20" name="ماذا نعرف"/>
            <p:cNvSpPr txBox="1"/>
            <p:nvPr/>
          </p:nvSpPr>
          <p:spPr>
            <a:xfrm>
              <a:off x="3903468" y="101726"/>
              <a:ext cx="885036" cy="3681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2922" name="مستطيل مستدير الزوايا"/>
          <p:cNvSpPr/>
          <p:nvPr/>
        </p:nvSpPr>
        <p:spPr>
          <a:xfrm>
            <a:off x="790415" y="4099466"/>
            <a:ext cx="563954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2927" name="تجميع"/>
          <p:cNvGrpSpPr/>
          <p:nvPr/>
        </p:nvGrpSpPr>
        <p:grpSpPr>
          <a:xfrm>
            <a:off x="1095060" y="4153096"/>
            <a:ext cx="4926917" cy="556581"/>
            <a:chOff x="0" y="0"/>
            <a:chExt cx="4926916" cy="556579"/>
          </a:xfrm>
        </p:grpSpPr>
        <p:grpSp>
          <p:nvGrpSpPr>
            <p:cNvPr id="2925" name="تجميع"/>
            <p:cNvGrpSpPr/>
            <p:nvPr/>
          </p:nvGrpSpPr>
          <p:grpSpPr>
            <a:xfrm rot="5400000">
              <a:off x="2185168" y="-2185169"/>
              <a:ext cx="556581" cy="4926918"/>
              <a:chOff x="0" y="0"/>
              <a:chExt cx="556579" cy="4926916"/>
            </a:xfrm>
          </p:grpSpPr>
          <p:sp>
            <p:nvSpPr>
              <p:cNvPr id="2923" name="Google Shape;2631;p60"/>
              <p:cNvSpPr/>
              <p:nvPr/>
            </p:nvSpPr>
            <p:spPr>
              <a:xfrm rot="5400000">
                <a:off x="-434445" y="434445"/>
                <a:ext cx="1425470" cy="556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4" name="Google Shape;2632;p60"/>
              <p:cNvSpPr/>
              <p:nvPr/>
            </p:nvSpPr>
            <p:spPr>
              <a:xfrm rot="5400000">
                <a:off x="-1682032" y="2688306"/>
                <a:ext cx="3920643" cy="556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26" name="ماذا تعلمنا"/>
            <p:cNvSpPr txBox="1"/>
            <p:nvPr/>
          </p:nvSpPr>
          <p:spPr>
            <a:xfrm>
              <a:off x="3857305" y="93815"/>
              <a:ext cx="1060016" cy="368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2928" name="مستطيل مستدير الزوايا"/>
          <p:cNvSpPr/>
          <p:nvPr/>
        </p:nvSpPr>
        <p:spPr>
          <a:xfrm>
            <a:off x="6101665" y="1921773"/>
            <a:ext cx="353708" cy="2868587"/>
          </a:xfrm>
          <a:prstGeom prst="roundRect">
            <a:avLst>
              <a:gd name="adj" fmla="val 47864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lumOff val="15392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29" name="جدول التعلم"/>
          <p:cNvSpPr txBox="1"/>
          <p:nvPr/>
        </p:nvSpPr>
        <p:spPr>
          <a:xfrm rot="5400000">
            <a:off x="5754650" y="3214159"/>
            <a:ext cx="1086940" cy="410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sp>
        <p:nvSpPr>
          <p:cNvPr id="2930" name="علاقات"/>
          <p:cNvSpPr txBox="1"/>
          <p:nvPr/>
        </p:nvSpPr>
        <p:spPr>
          <a:xfrm>
            <a:off x="3918042" y="1206633"/>
            <a:ext cx="722276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/>
            </a:lvl1pPr>
          </a:lstStyle>
          <a:p>
            <a:pPr>
              <a:defRPr b="0" sz="1400"/>
            </a:pPr>
            <a:r>
              <a:rPr b="1" sz="1800"/>
              <a:t>علاقات   </a:t>
            </a:r>
          </a:p>
        </p:txBody>
      </p:sp>
      <p:sp>
        <p:nvSpPr>
          <p:cNvPr id="2931" name="الزوايا وانواعها حسب قياسها"/>
          <p:cNvSpPr txBox="1"/>
          <p:nvPr/>
        </p:nvSpPr>
        <p:spPr>
          <a:xfrm>
            <a:off x="1840203" y="2011633"/>
            <a:ext cx="2650009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100"/>
            </a:lvl1pPr>
          </a:lstStyle>
          <a:p>
            <a:pPr rtl="0">
              <a:defRPr/>
            </a:pPr>
            <a:r>
              <a:t>الزوايا وانواعها حسب قياسها </a:t>
            </a:r>
          </a:p>
        </p:txBody>
      </p:sp>
      <p:sp>
        <p:nvSpPr>
          <p:cNvPr id="2932" name="ارتباط  و اقتران او صله …"/>
          <p:cNvSpPr txBox="1"/>
          <p:nvPr/>
        </p:nvSpPr>
        <p:spPr>
          <a:xfrm>
            <a:off x="1370649" y="1189845"/>
            <a:ext cx="2419144" cy="209668"/>
          </a:xfrm>
          <a:prstGeom prst="rect">
            <a:avLst/>
          </a:prstGeom>
          <a:solidFill>
            <a:schemeClr val="accent3">
              <a:lumOff val="75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ارتباط  و اقتران او صله …</a:t>
            </a:r>
          </a:p>
        </p:txBody>
      </p:sp>
      <p:pic>
        <p:nvPicPr>
          <p:cNvPr id="2933" name="IMG_1646.png" descr="IMG_164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0449" y="4186461"/>
            <a:ext cx="749517" cy="496180"/>
          </a:xfrm>
          <a:prstGeom prst="rect">
            <a:avLst/>
          </a:prstGeom>
          <a:ln w="12700">
            <a:miter lim="400000"/>
          </a:ln>
        </p:spPr>
      </p:pic>
      <p:sp>
        <p:nvSpPr>
          <p:cNvPr id="2934" name="أحدد العلاقات بين الزوايا الناتجة من قطع مستقيم لمستقيمين متوازيين"/>
          <p:cNvSpPr txBox="1"/>
          <p:nvPr/>
        </p:nvSpPr>
        <p:spPr>
          <a:xfrm>
            <a:off x="1536174" y="3225858"/>
            <a:ext cx="3104224" cy="603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</a:p>
          <a:p>
            <a:pPr algn="ctr" rtl="0">
              <a:defRPr b="1"/>
            </a:pPr>
            <a:r>
              <a:t>أحدد العلاقات بين الزوايا الناتجة من قطع مستقيم لمستقيمين متوازيين </a:t>
            </a:r>
          </a:p>
        </p:txBody>
      </p:sp>
      <p:pic>
        <p:nvPicPr>
          <p:cNvPr id="2935" name="IMG_2833.png" descr="IMG_2833.png"/>
          <p:cNvPicPr>
            <a:picLocks noChangeAspect="1"/>
          </p:cNvPicPr>
          <p:nvPr/>
        </p:nvPicPr>
        <p:blipFill>
          <a:blip r:embed="rId4">
            <a:extLst/>
          </a:blip>
          <a:srcRect l="32009" t="31188" r="37918" b="51433"/>
          <a:stretch>
            <a:fillRect/>
          </a:stretch>
        </p:blipFill>
        <p:spPr>
          <a:xfrm>
            <a:off x="1065365" y="2042687"/>
            <a:ext cx="743599" cy="322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6" name="IMG_0784.png" descr="IMG_0784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10593" y="2667726"/>
            <a:ext cx="2697163" cy="581026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2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2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2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2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2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2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2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7" dur="1000"/>
                                        <p:tgtEl>
                                          <p:spTgt spid="2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06" grpId="11"/>
      <p:bldP build="whole" bldLvl="1" animBg="1" rev="0" advAuto="0" spid="2934" grpId="15"/>
      <p:bldP build="whole" bldLvl="1" animBg="1" rev="0" advAuto="0" spid="2916" grpId="12"/>
      <p:bldP build="whole" bldLvl="1" animBg="1" rev="0" advAuto="0" spid="2905" grpId="6"/>
      <p:bldP build="whole" bldLvl="1" animBg="1" rev="0" advAuto="0" spid="2931" grpId="8"/>
      <p:bldP build="whole" bldLvl="1" animBg="1" rev="0" advAuto="0" spid="2935" grpId="9"/>
      <p:bldP build="whole" bldLvl="1" animBg="1" rev="0" advAuto="0" spid="2927" grpId="14"/>
      <p:bldP build="whole" bldLvl="1" animBg="1" rev="0" advAuto="0" spid="2928" grpId="4"/>
      <p:bldP build="whole" bldLvl="1" animBg="1" rev="0" advAuto="0" spid="2921" grpId="7"/>
      <p:bldP build="whole" bldLvl="1" animBg="1" rev="0" advAuto="0" spid="2936" grpId="10"/>
      <p:bldP build="whole" bldLvl="1" animBg="1" rev="0" advAuto="0" spid="2932" grpId="3"/>
      <p:bldP build="whole" bldLvl="1" animBg="1" rev="0" advAuto="0" spid="2930" grpId="2"/>
      <p:bldP build="whole" bldLvl="1" animBg="1" rev="0" advAuto="0" spid="2929" grpId="5"/>
      <p:bldP build="whole" bldLvl="1" animBg="1" rev="0" advAuto="0" spid="2911" grpId="1"/>
      <p:bldP build="whole" bldLvl="1" animBg="1" rev="0" advAuto="0" spid="2922" grpId="1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3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3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4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4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4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4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4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4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47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١٧٦</a:t>
            </a:r>
          </a:p>
        </p:txBody>
      </p:sp>
      <p:sp>
        <p:nvSpPr>
          <p:cNvPr id="2948" name="مستطيل"/>
          <p:cNvSpPr/>
          <p:nvPr/>
        </p:nvSpPr>
        <p:spPr>
          <a:xfrm>
            <a:off x="1344901" y="1279066"/>
            <a:ext cx="5066110" cy="3740507"/>
          </a:xfrm>
          <a:prstGeom prst="rect">
            <a:avLst/>
          </a:prstGeom>
          <a:solidFill>
            <a:schemeClr val="accent4">
              <a:lumOff val="13627"/>
              <a:alpha val="37899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949" name="المستقيمات حولنا"/>
          <p:cNvSpPr txBox="1"/>
          <p:nvPr/>
        </p:nvSpPr>
        <p:spPr>
          <a:xfrm>
            <a:off x="2929368" y="731407"/>
            <a:ext cx="2127751" cy="67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3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المستقيمات حولنا </a:t>
            </a:r>
          </a:p>
        </p:txBody>
      </p:sp>
      <p:pic>
        <p:nvPicPr>
          <p:cNvPr id="2950" name="IMG_2823.png" descr="IMG_2823.png"/>
          <p:cNvPicPr>
            <a:picLocks noChangeAspect="1"/>
          </p:cNvPicPr>
          <p:nvPr/>
        </p:nvPicPr>
        <p:blipFill>
          <a:blip r:embed="rId3">
            <a:extLst/>
          </a:blip>
          <a:srcRect l="9842" t="32350" r="65165" b="47171"/>
          <a:stretch>
            <a:fillRect/>
          </a:stretch>
        </p:blipFill>
        <p:spPr>
          <a:xfrm>
            <a:off x="1344901" y="1327308"/>
            <a:ext cx="1828339" cy="19974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951" name="IMG_2839.png" descr="IMG_2839.png"/>
          <p:cNvPicPr>
            <a:picLocks noChangeAspect="1"/>
          </p:cNvPicPr>
          <p:nvPr/>
        </p:nvPicPr>
        <p:blipFill>
          <a:blip r:embed="rId4">
            <a:extLst/>
          </a:blip>
          <a:srcRect l="55005" t="19387" r="19210" b="35222"/>
          <a:stretch>
            <a:fillRect/>
          </a:stretch>
        </p:blipFill>
        <p:spPr>
          <a:xfrm>
            <a:off x="5133736" y="3161644"/>
            <a:ext cx="1294073" cy="17085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952" name="IMG_2835.png" descr="IMG_2835.png"/>
          <p:cNvPicPr>
            <a:picLocks noChangeAspect="1"/>
          </p:cNvPicPr>
          <p:nvPr/>
        </p:nvPicPr>
        <p:blipFill>
          <a:blip r:embed="rId5">
            <a:extLst/>
          </a:blip>
          <a:srcRect l="7527" t="42018" r="66254" b="27681"/>
          <a:stretch>
            <a:fillRect/>
          </a:stretch>
        </p:blipFill>
        <p:spPr>
          <a:xfrm>
            <a:off x="1589292" y="3653279"/>
            <a:ext cx="1401639" cy="12148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pic>
        <p:nvPicPr>
          <p:cNvPr id="2953" name="IMG_2828.png" descr="IMG_2828.png"/>
          <p:cNvPicPr>
            <a:picLocks noChangeAspect="1"/>
          </p:cNvPicPr>
          <p:nvPr/>
        </p:nvPicPr>
        <p:blipFill>
          <a:blip r:embed="rId6">
            <a:extLst/>
          </a:blip>
          <a:srcRect l="36116" t="23577" r="56051" b="69286"/>
          <a:stretch>
            <a:fillRect/>
          </a:stretch>
        </p:blipFill>
        <p:spPr>
          <a:xfrm>
            <a:off x="3367317" y="3972890"/>
            <a:ext cx="1441332" cy="985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4" name="IMG_2844.png" descr="IMG_284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02596" y="1267121"/>
            <a:ext cx="1755872" cy="13169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955" name="IMG_2846.jpeg" descr="IMG_2846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133736" y="1411631"/>
            <a:ext cx="1090502" cy="141533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956" name="IMG_2845.jpeg" descr="IMG_2845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367317" y="2631037"/>
            <a:ext cx="1675782" cy="11166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4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5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5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6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6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6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6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6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6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67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١٧٦</a:t>
            </a:r>
          </a:p>
        </p:txBody>
      </p:sp>
      <p:sp>
        <p:nvSpPr>
          <p:cNvPr id="2968" name="خط"/>
          <p:cNvSpPr/>
          <p:nvPr/>
        </p:nvSpPr>
        <p:spPr>
          <a:xfrm>
            <a:off x="899164" y="2571750"/>
            <a:ext cx="2904155" cy="0"/>
          </a:xfrm>
          <a:prstGeom prst="line">
            <a:avLst/>
          </a:prstGeom>
          <a:ln w="63500">
            <a:solidFill>
              <a:schemeClr val="accent1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969" name="خط"/>
          <p:cNvSpPr/>
          <p:nvPr/>
        </p:nvSpPr>
        <p:spPr>
          <a:xfrm>
            <a:off x="687836" y="2004137"/>
            <a:ext cx="2514980" cy="1"/>
          </a:xfrm>
          <a:prstGeom prst="line">
            <a:avLst/>
          </a:prstGeom>
          <a:ln w="63500">
            <a:solidFill>
              <a:schemeClr val="accent1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970" name="خط"/>
          <p:cNvSpPr/>
          <p:nvPr/>
        </p:nvSpPr>
        <p:spPr>
          <a:xfrm>
            <a:off x="1459520" y="1139085"/>
            <a:ext cx="1260174" cy="2203832"/>
          </a:xfrm>
          <a:prstGeom prst="line">
            <a:avLst/>
          </a:prstGeom>
          <a:ln w="63500">
            <a:solidFill>
              <a:schemeClr val="accent6"/>
            </a:solidFill>
            <a:headEnd type="triangle"/>
            <a:tailEnd type="triangle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2980" name="تجميع"/>
          <p:cNvGrpSpPr/>
          <p:nvPr/>
        </p:nvGrpSpPr>
        <p:grpSpPr>
          <a:xfrm>
            <a:off x="1676319" y="1738602"/>
            <a:ext cx="941221" cy="1069135"/>
            <a:chOff x="0" y="0"/>
            <a:chExt cx="941219" cy="1069134"/>
          </a:xfrm>
        </p:grpSpPr>
        <p:sp>
          <p:nvSpPr>
            <p:cNvPr id="2971" name="١"/>
            <p:cNvSpPr txBox="1"/>
            <p:nvPr/>
          </p:nvSpPr>
          <p:spPr>
            <a:xfrm>
              <a:off x="244684" y="0"/>
              <a:ext cx="269494" cy="263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grpSp>
          <p:nvGrpSpPr>
            <p:cNvPr id="2979" name="تجميع"/>
            <p:cNvGrpSpPr/>
            <p:nvPr/>
          </p:nvGrpSpPr>
          <p:grpSpPr>
            <a:xfrm>
              <a:off x="0" y="0"/>
              <a:ext cx="941220" cy="1069135"/>
              <a:chOff x="0" y="0"/>
              <a:chExt cx="941219" cy="1069134"/>
            </a:xfrm>
          </p:grpSpPr>
          <p:sp>
            <p:nvSpPr>
              <p:cNvPr id="2972" name="٢"/>
              <p:cNvSpPr txBox="1"/>
              <p:nvPr/>
            </p:nvSpPr>
            <p:spPr>
              <a:xfrm>
                <a:off x="0" y="0"/>
                <a:ext cx="240532" cy="2876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b="1" sz="22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2973" name="٣"/>
              <p:cNvSpPr txBox="1"/>
              <p:nvPr/>
            </p:nvSpPr>
            <p:spPr>
              <a:xfrm>
                <a:off x="125559" y="260623"/>
                <a:ext cx="232864" cy="2638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b="1" sz="22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2974" name="٤"/>
              <p:cNvSpPr txBox="1"/>
              <p:nvPr/>
            </p:nvSpPr>
            <p:spPr>
              <a:xfrm>
                <a:off x="473612" y="260623"/>
                <a:ext cx="157646" cy="2638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b="1" sz="22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2975" name="٦"/>
              <p:cNvSpPr txBox="1"/>
              <p:nvPr/>
            </p:nvSpPr>
            <p:spPr>
              <a:xfrm>
                <a:off x="327369" y="571067"/>
                <a:ext cx="195142" cy="2638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b="1" sz="22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2976" name="٥"/>
              <p:cNvSpPr txBox="1"/>
              <p:nvPr/>
            </p:nvSpPr>
            <p:spPr>
              <a:xfrm>
                <a:off x="581357" y="571067"/>
                <a:ext cx="232864" cy="2638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b="1" sz="22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2977" name="٧"/>
              <p:cNvSpPr txBox="1"/>
              <p:nvPr/>
            </p:nvSpPr>
            <p:spPr>
              <a:xfrm>
                <a:off x="420510" y="805310"/>
                <a:ext cx="263850" cy="2638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b="1" sz="22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  <p:sp>
            <p:nvSpPr>
              <p:cNvPr id="2978" name="٨"/>
              <p:cNvSpPr txBox="1"/>
              <p:nvPr/>
            </p:nvSpPr>
            <p:spPr>
              <a:xfrm>
                <a:off x="740107" y="805310"/>
                <a:ext cx="201113" cy="2638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b="1" sz="22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</p:grpSp>
      <p:pic>
        <p:nvPicPr>
          <p:cNvPr id="2981" name="IMG_2825.png" descr="IMG_2825.png"/>
          <p:cNvPicPr>
            <a:picLocks noChangeAspect="1"/>
          </p:cNvPicPr>
          <p:nvPr/>
        </p:nvPicPr>
        <p:blipFill>
          <a:blip r:embed="rId3">
            <a:extLst/>
          </a:blip>
          <a:srcRect l="52248" t="19460" r="42468" b="77850"/>
          <a:stretch>
            <a:fillRect/>
          </a:stretch>
        </p:blipFill>
        <p:spPr>
          <a:xfrm>
            <a:off x="5467524" y="1122126"/>
            <a:ext cx="1132299" cy="432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2" name="IMG_2825.png" descr="IMG_2825.png"/>
          <p:cNvPicPr>
            <a:picLocks noChangeAspect="1"/>
          </p:cNvPicPr>
          <p:nvPr/>
        </p:nvPicPr>
        <p:blipFill>
          <a:blip r:embed="rId3">
            <a:extLst/>
          </a:blip>
          <a:srcRect l="42808" t="22078" r="43700" b="72477"/>
          <a:stretch>
            <a:fillRect/>
          </a:stretch>
        </p:blipFill>
        <p:spPr>
          <a:xfrm>
            <a:off x="4206601" y="1514095"/>
            <a:ext cx="2283973" cy="691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3" name="IMG_2825.png" descr="IMG_2825.png"/>
          <p:cNvPicPr>
            <a:picLocks noChangeAspect="1"/>
          </p:cNvPicPr>
          <p:nvPr/>
        </p:nvPicPr>
        <p:blipFill>
          <a:blip r:embed="rId3">
            <a:extLst/>
          </a:blip>
          <a:srcRect l="42808" t="28349" r="43700" b="66686"/>
          <a:stretch>
            <a:fillRect/>
          </a:stretch>
        </p:blipFill>
        <p:spPr>
          <a:xfrm>
            <a:off x="4129905" y="2149534"/>
            <a:ext cx="2363093" cy="652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4" name="IMG_2825.png" descr="IMG_2825.png"/>
          <p:cNvPicPr>
            <a:picLocks noChangeAspect="1"/>
          </p:cNvPicPr>
          <p:nvPr/>
        </p:nvPicPr>
        <p:blipFill>
          <a:blip r:embed="rId3">
            <a:extLst/>
          </a:blip>
          <a:srcRect l="34278" t="35299" r="43167" b="50972"/>
          <a:stretch>
            <a:fillRect/>
          </a:stretch>
        </p:blipFill>
        <p:spPr>
          <a:xfrm>
            <a:off x="3210792" y="3011861"/>
            <a:ext cx="3295249" cy="15042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2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2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500"/>
                                        <p:tgtEl>
                                          <p:spTgt spid="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84" grpId="5"/>
      <p:bldP build="whole" bldLvl="1" animBg="1" rev="0" advAuto="0" spid="2969" grpId="1"/>
      <p:bldP build="whole" bldLvl="1" animBg="1" rev="0" advAuto="0" spid="2970" grpId="3"/>
      <p:bldP build="whole" bldLvl="1" animBg="1" rev="0" advAuto="0" spid="2980" grpId="4"/>
      <p:bldP build="whole" bldLvl="1" animBg="1" rev="0" advAuto="0" spid="2968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98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8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99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99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99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95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١٧٦</a:t>
            </a:r>
          </a:p>
        </p:txBody>
      </p:sp>
      <p:sp>
        <p:nvSpPr>
          <p:cNvPr id="2996" name="مستطيل مستدير الزوايا"/>
          <p:cNvSpPr/>
          <p:nvPr/>
        </p:nvSpPr>
        <p:spPr>
          <a:xfrm>
            <a:off x="901150" y="1278235"/>
            <a:ext cx="5472199" cy="2922231"/>
          </a:xfrm>
          <a:prstGeom prst="roundRect">
            <a:avLst>
              <a:gd name="adj" fmla="val 6519"/>
            </a:avLst>
          </a:prstGeom>
          <a:solidFill>
            <a:srgbClr val="FFFFFF"/>
          </a:solidFill>
          <a:ln w="25400">
            <a:solidFill>
              <a:schemeClr val="accent5">
                <a:lumOff val="15392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997" name="Google Shape;5877;p62"/>
          <p:cNvSpPr/>
          <p:nvPr/>
        </p:nvSpPr>
        <p:spPr>
          <a:xfrm>
            <a:off x="1001645" y="1371142"/>
            <a:ext cx="5240332" cy="2755541"/>
          </a:xfrm>
          <a:prstGeom prst="roundRect">
            <a:avLst>
              <a:gd name="adj" fmla="val 16236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998" name="IMG_2825.png" descr="IMG_2825.png"/>
          <p:cNvPicPr>
            <a:picLocks noChangeAspect="1"/>
          </p:cNvPicPr>
          <p:nvPr/>
        </p:nvPicPr>
        <p:blipFill>
          <a:blip r:embed="rId3">
            <a:extLst/>
          </a:blip>
          <a:srcRect l="40447" t="55158" r="42775" b="37449"/>
          <a:stretch>
            <a:fillRect/>
          </a:stretch>
        </p:blipFill>
        <p:spPr>
          <a:xfrm>
            <a:off x="3073581" y="1447982"/>
            <a:ext cx="2798185" cy="924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9" name="IMG_2825.png" descr="IMG_2825.png"/>
          <p:cNvPicPr>
            <a:picLocks noChangeAspect="1"/>
          </p:cNvPicPr>
          <p:nvPr/>
        </p:nvPicPr>
        <p:blipFill>
          <a:blip r:embed="rId3">
            <a:extLst/>
          </a:blip>
          <a:srcRect l="40447" t="62709" r="42663" b="31014"/>
          <a:stretch>
            <a:fillRect/>
          </a:stretch>
        </p:blipFill>
        <p:spPr>
          <a:xfrm>
            <a:off x="3055325" y="2399284"/>
            <a:ext cx="2816797" cy="784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0" name="IMG_2825.png" descr="IMG_2825.png"/>
          <p:cNvPicPr>
            <a:picLocks noChangeAspect="1"/>
          </p:cNvPicPr>
          <p:nvPr/>
        </p:nvPicPr>
        <p:blipFill>
          <a:blip r:embed="rId3">
            <a:extLst/>
          </a:blip>
          <a:srcRect l="40363" t="68364" r="42635" b="24504"/>
          <a:stretch>
            <a:fillRect/>
          </a:stretch>
        </p:blipFill>
        <p:spPr>
          <a:xfrm>
            <a:off x="3036673" y="3217990"/>
            <a:ext cx="2835408" cy="891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1" name="صورة 7" descr="صورة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613463">
            <a:off x="5843820" y="1399608"/>
            <a:ext cx="371399" cy="364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2" name="صورة 7" descr="صورة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613463">
            <a:off x="5774376" y="2321668"/>
            <a:ext cx="452809" cy="444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3" name="صورة 7" descr="صورة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613463">
            <a:off x="5843820" y="3250324"/>
            <a:ext cx="371399" cy="364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4" name="IMG_2825.png" descr="IMG_2825.png"/>
          <p:cNvPicPr>
            <a:picLocks noChangeAspect="1"/>
          </p:cNvPicPr>
          <p:nvPr/>
        </p:nvPicPr>
        <p:blipFill>
          <a:blip r:embed="rId3">
            <a:extLst/>
          </a:blip>
          <a:srcRect l="34879" t="62709" r="60138" b="31014"/>
          <a:stretch>
            <a:fillRect/>
          </a:stretch>
        </p:blipFill>
        <p:spPr>
          <a:xfrm>
            <a:off x="2039057" y="2436233"/>
            <a:ext cx="840368" cy="793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5" name="IMG_2825.png" descr="IMG_2825.png"/>
          <p:cNvPicPr>
            <a:picLocks noChangeAspect="1"/>
          </p:cNvPicPr>
          <p:nvPr/>
        </p:nvPicPr>
        <p:blipFill>
          <a:blip r:embed="rId3">
            <a:extLst/>
          </a:blip>
          <a:srcRect l="34180" t="69555" r="60422" b="25188"/>
          <a:stretch>
            <a:fillRect/>
          </a:stretch>
        </p:blipFill>
        <p:spPr>
          <a:xfrm>
            <a:off x="2018817" y="3342410"/>
            <a:ext cx="880745" cy="643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6" name="IMG_2825.png" descr="IMG_2825.png"/>
          <p:cNvPicPr>
            <a:picLocks noChangeAspect="1"/>
          </p:cNvPicPr>
          <p:nvPr/>
        </p:nvPicPr>
        <p:blipFill>
          <a:blip r:embed="rId3">
            <a:extLst/>
          </a:blip>
          <a:srcRect l="34748" t="56126" r="60269" b="39142"/>
          <a:stretch>
            <a:fillRect/>
          </a:stretch>
        </p:blipFill>
        <p:spPr>
          <a:xfrm>
            <a:off x="2014253" y="1637163"/>
            <a:ext cx="889698" cy="633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7" name="IMG_2837.png" descr="IMG_2837.png"/>
          <p:cNvPicPr>
            <a:picLocks noChangeAspect="1"/>
          </p:cNvPicPr>
          <p:nvPr/>
        </p:nvPicPr>
        <p:blipFill>
          <a:blip r:embed="rId5">
            <a:extLst/>
          </a:blip>
          <a:srcRect l="38952" t="18795" r="38952" b="49156"/>
          <a:stretch>
            <a:fillRect/>
          </a:stretch>
        </p:blipFill>
        <p:spPr>
          <a:xfrm>
            <a:off x="1160157" y="1497790"/>
            <a:ext cx="758434" cy="8250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008" name="IMG_2840.png" descr="IMG_2840.png"/>
          <p:cNvPicPr>
            <a:picLocks noChangeAspect="1"/>
          </p:cNvPicPr>
          <p:nvPr/>
        </p:nvPicPr>
        <p:blipFill>
          <a:blip r:embed="rId6">
            <a:extLst/>
          </a:blip>
          <a:srcRect l="36950" t="34809" r="36950" b="50653"/>
          <a:stretch>
            <a:fillRect/>
          </a:stretch>
        </p:blipFill>
        <p:spPr>
          <a:xfrm>
            <a:off x="1138924" y="3546885"/>
            <a:ext cx="800916" cy="3345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009" name="IMG_2841.png" descr="IMG_2841.png"/>
          <p:cNvPicPr>
            <a:picLocks noChangeAspect="1"/>
          </p:cNvPicPr>
          <p:nvPr/>
        </p:nvPicPr>
        <p:blipFill>
          <a:blip r:embed="rId7">
            <a:extLst/>
          </a:blip>
          <a:srcRect l="42415" t="28900" r="39115" b="48025"/>
          <a:stretch>
            <a:fillRect/>
          </a:stretch>
        </p:blipFill>
        <p:spPr>
          <a:xfrm>
            <a:off x="1210560" y="2571750"/>
            <a:ext cx="657569" cy="6161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6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2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3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3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6" presetID="15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3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6" presetID="15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0" dur="1000"/>
                                        <p:tgtEl>
                                          <p:spTgt spid="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5" dur="1000"/>
                                        <p:tgtEl>
                                          <p:spTgt spid="3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97" grpId="2"/>
      <p:bldP build="whole" bldLvl="1" animBg="1" rev="0" advAuto="0" spid="3006" grpId="5"/>
      <p:bldP build="whole" bldLvl="1" animBg="1" rev="0" advAuto="0" spid="3008" grpId="14"/>
      <p:bldP build="whole" bldLvl="1" animBg="1" rev="0" advAuto="0" spid="3000" grpId="12"/>
      <p:bldP build="whole" bldLvl="1" animBg="1" rev="0" advAuto="0" spid="3009" grpId="10"/>
      <p:bldP build="whole" bldLvl="1" animBg="1" rev="0" advAuto="0" spid="3004" grpId="9"/>
      <p:bldP build="whole" bldLvl="1" animBg="1" rev="0" advAuto="0" spid="3003" grpId="11"/>
      <p:bldP build="whole" bldLvl="1" animBg="1" rev="0" advAuto="0" spid="3001" grpId="3"/>
      <p:bldP build="whole" bldLvl="1" animBg="1" rev="0" advAuto="0" spid="2999" grpId="8"/>
      <p:bldP build="whole" bldLvl="1" animBg="1" rev="0" advAuto="0" spid="2996" grpId="1"/>
      <p:bldP build="whole" bldLvl="1" animBg="1" rev="0" advAuto="0" spid="3007" grpId="6"/>
      <p:bldP build="whole" bldLvl="1" animBg="1" rev="0" advAuto="0" spid="3002" grpId="7"/>
      <p:bldP build="whole" bldLvl="1" animBg="1" rev="0" advAuto="0" spid="2998" grpId="4"/>
      <p:bldP build="whole" bldLvl="1" animBg="1" rev="0" advAuto="0" spid="3005" grpId="1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1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1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1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1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1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1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1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1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20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١٧٧</a:t>
            </a:r>
          </a:p>
        </p:txBody>
      </p:sp>
      <p:sp>
        <p:nvSpPr>
          <p:cNvPr id="3021" name="ايجاد قياس الزاوية المجهولة"/>
          <p:cNvSpPr txBox="1"/>
          <p:nvPr/>
        </p:nvSpPr>
        <p:spPr>
          <a:xfrm>
            <a:off x="3566716" y="1158326"/>
            <a:ext cx="2971486" cy="330201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accent3">
                <a:lumOff val="7549"/>
              </a:schemeClr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200">
                <a:solidFill>
                  <a:schemeClr val="accent6">
                    <a:satOff val="-19776"/>
                    <a:lumOff val="-12627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ايجاد قياس الزاوية المجهولة</a:t>
            </a:r>
          </a:p>
        </p:txBody>
      </p:sp>
      <p:pic>
        <p:nvPicPr>
          <p:cNvPr id="3022" name="IMG_2822.png" descr="IMG_2822.png"/>
          <p:cNvPicPr>
            <a:picLocks noChangeAspect="1"/>
          </p:cNvPicPr>
          <p:nvPr/>
        </p:nvPicPr>
        <p:blipFill>
          <a:blip r:embed="rId3">
            <a:extLst/>
          </a:blip>
          <a:srcRect l="68078" t="27537" r="10708" b="55935"/>
          <a:stretch>
            <a:fillRect/>
          </a:stretch>
        </p:blipFill>
        <p:spPr>
          <a:xfrm>
            <a:off x="691572" y="1092282"/>
            <a:ext cx="1798327" cy="18681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023" name="IMG_2822.png" descr="IMG_2822.png"/>
          <p:cNvPicPr>
            <a:picLocks noChangeAspect="1"/>
          </p:cNvPicPr>
          <p:nvPr/>
        </p:nvPicPr>
        <p:blipFill>
          <a:blip r:embed="rId3">
            <a:extLst/>
          </a:blip>
          <a:srcRect l="2472" t="16779" r="36227" b="54705"/>
          <a:stretch>
            <a:fillRect/>
          </a:stretch>
        </p:blipFill>
        <p:spPr>
          <a:xfrm>
            <a:off x="2511809" y="1811499"/>
            <a:ext cx="4018191" cy="2492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4" name="IMG_2822.png" descr="IMG_2822.png"/>
          <p:cNvPicPr>
            <a:picLocks noChangeAspect="1"/>
          </p:cNvPicPr>
          <p:nvPr/>
        </p:nvPicPr>
        <p:blipFill>
          <a:blip r:embed="rId3">
            <a:extLst/>
          </a:blip>
          <a:srcRect l="48710" t="14208" r="35801" b="82475"/>
          <a:stretch>
            <a:fillRect/>
          </a:stretch>
        </p:blipFill>
        <p:spPr>
          <a:xfrm>
            <a:off x="5404375" y="1597896"/>
            <a:ext cx="1152832" cy="329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6" h="21582" fill="norm" stroke="1" extrusionOk="0">
                <a:moveTo>
                  <a:pt x="9805" y="1"/>
                </a:moveTo>
                <a:cubicBezTo>
                  <a:pt x="581" y="41"/>
                  <a:pt x="450" y="116"/>
                  <a:pt x="86" y="6223"/>
                </a:cubicBezTo>
                <a:cubicBezTo>
                  <a:pt x="-159" y="10341"/>
                  <a:pt x="111" y="12972"/>
                  <a:pt x="986" y="14996"/>
                </a:cubicBezTo>
                <a:cubicBezTo>
                  <a:pt x="1525" y="16240"/>
                  <a:pt x="2477" y="16414"/>
                  <a:pt x="10159" y="16480"/>
                </a:cubicBezTo>
                <a:cubicBezTo>
                  <a:pt x="17063" y="16538"/>
                  <a:pt x="18805" y="16755"/>
                  <a:pt x="19111" y="17651"/>
                </a:cubicBezTo>
                <a:cubicBezTo>
                  <a:pt x="19561" y="18969"/>
                  <a:pt x="19558" y="20181"/>
                  <a:pt x="19148" y="21582"/>
                </a:cubicBezTo>
                <a:lnTo>
                  <a:pt x="20137" y="21582"/>
                </a:lnTo>
                <a:cubicBezTo>
                  <a:pt x="19540" y="19834"/>
                  <a:pt x="19661" y="17348"/>
                  <a:pt x="20572" y="15256"/>
                </a:cubicBezTo>
                <a:cubicBezTo>
                  <a:pt x="21416" y="13317"/>
                  <a:pt x="21441" y="13096"/>
                  <a:pt x="21436" y="8618"/>
                </a:cubicBezTo>
                <a:cubicBezTo>
                  <a:pt x="21428" y="2666"/>
                  <a:pt x="21086" y="1438"/>
                  <a:pt x="19207" y="600"/>
                </a:cubicBezTo>
                <a:cubicBezTo>
                  <a:pt x="18412" y="245"/>
                  <a:pt x="14184" y="-18"/>
                  <a:pt x="9805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25" name="IMG_2822.png" descr="IMG_2822.png"/>
          <p:cNvPicPr>
            <a:picLocks noChangeAspect="1"/>
          </p:cNvPicPr>
          <p:nvPr/>
        </p:nvPicPr>
        <p:blipFill>
          <a:blip r:embed="rId3">
            <a:extLst/>
          </a:blip>
          <a:srcRect l="66626" t="17862" r="10755" b="73441"/>
          <a:stretch>
            <a:fillRect/>
          </a:stretch>
        </p:blipFill>
        <p:spPr>
          <a:xfrm>
            <a:off x="6589437" y="2843302"/>
            <a:ext cx="1338144" cy="68597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028" name="Google Shape;211;p3"/>
          <p:cNvGrpSpPr/>
          <p:nvPr/>
        </p:nvGrpSpPr>
        <p:grpSpPr>
          <a:xfrm>
            <a:off x="6423055" y="1144021"/>
            <a:ext cx="297886" cy="313811"/>
            <a:chOff x="0" y="0"/>
            <a:chExt cx="297884" cy="313810"/>
          </a:xfrm>
        </p:grpSpPr>
        <p:sp>
          <p:nvSpPr>
            <p:cNvPr id="3026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2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5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30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31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32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33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34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36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37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3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39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١٧٧</a:t>
            </a:r>
          </a:p>
        </p:txBody>
      </p:sp>
      <p:grpSp>
        <p:nvGrpSpPr>
          <p:cNvPr id="3044" name="تجميع"/>
          <p:cNvGrpSpPr/>
          <p:nvPr/>
        </p:nvGrpSpPr>
        <p:grpSpPr>
          <a:xfrm>
            <a:off x="1790753" y="1162197"/>
            <a:ext cx="4636653" cy="522075"/>
            <a:chOff x="0" y="0"/>
            <a:chExt cx="4636652" cy="522074"/>
          </a:xfrm>
        </p:grpSpPr>
        <p:grpSp>
          <p:nvGrpSpPr>
            <p:cNvPr id="3042" name="تجميع"/>
            <p:cNvGrpSpPr/>
            <p:nvPr/>
          </p:nvGrpSpPr>
          <p:grpSpPr>
            <a:xfrm rot="5400000">
              <a:off x="2049699" y="-2049700"/>
              <a:ext cx="522075" cy="4621474"/>
              <a:chOff x="0" y="0"/>
              <a:chExt cx="522074" cy="4621472"/>
            </a:xfrm>
          </p:grpSpPr>
          <p:sp>
            <p:nvSpPr>
              <p:cNvPr id="3040" name="Google Shape;2631;p60"/>
              <p:cNvSpPr/>
              <p:nvPr/>
            </p:nvSpPr>
            <p:spPr>
              <a:xfrm rot="5400000">
                <a:off x="-407512" y="407511"/>
                <a:ext cx="1337099" cy="52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1" name="Google Shape;2632;p60"/>
              <p:cNvSpPr/>
              <p:nvPr/>
            </p:nvSpPr>
            <p:spPr>
              <a:xfrm rot="5400000">
                <a:off x="-1577754" y="2521644"/>
                <a:ext cx="3677582" cy="52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43" name="تحقق من فهمك"/>
            <p:cNvSpPr txBox="1"/>
            <p:nvPr/>
          </p:nvSpPr>
          <p:spPr>
            <a:xfrm>
              <a:off x="3411290" y="129055"/>
              <a:ext cx="1225363" cy="2639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 sz="1700"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grpSp>
        <p:nvGrpSpPr>
          <p:cNvPr id="3051" name="تجميع"/>
          <p:cNvGrpSpPr/>
          <p:nvPr/>
        </p:nvGrpSpPr>
        <p:grpSpPr>
          <a:xfrm>
            <a:off x="6657806" y="2532721"/>
            <a:ext cx="1230040" cy="1047464"/>
            <a:chOff x="0" y="-1"/>
            <a:chExt cx="1230038" cy="1047462"/>
          </a:xfrm>
        </p:grpSpPr>
        <p:sp>
          <p:nvSpPr>
            <p:cNvPr id="3045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050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3046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3047" name="IMG_0747.jpeg" descr="IMG_0747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48" name="IMG_0754.jpeg" descr="IMG_0754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49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052" name="مستطيل"/>
          <p:cNvSpPr/>
          <p:nvPr/>
        </p:nvSpPr>
        <p:spPr>
          <a:xfrm>
            <a:off x="3650263" y="2103645"/>
            <a:ext cx="2844907" cy="2504844"/>
          </a:xfrm>
          <a:prstGeom prst="rect">
            <a:avLst/>
          </a:prstGeom>
          <a:solidFill>
            <a:schemeClr val="accent6">
              <a:lumOff val="18431"/>
              <a:alpha val="52511"/>
            </a:schemeClr>
          </a:solidFill>
          <a:ln w="12700">
            <a:solidFill>
              <a:schemeClr val="accent1">
                <a:alpha val="52511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055" name="تجميع"/>
          <p:cNvGrpSpPr/>
          <p:nvPr/>
        </p:nvGrpSpPr>
        <p:grpSpPr>
          <a:xfrm>
            <a:off x="6442385" y="4181972"/>
            <a:ext cx="1705278" cy="411168"/>
            <a:chOff x="0" y="0"/>
            <a:chExt cx="1705277" cy="411166"/>
          </a:xfrm>
        </p:grpSpPr>
        <p:pic>
          <p:nvPicPr>
            <p:cNvPr id="3053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89063" y="0"/>
              <a:ext cx="416215" cy="406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54" name="مربع نص 118"/>
            <p:cNvSpPr txBox="1"/>
            <p:nvPr/>
          </p:nvSpPr>
          <p:spPr>
            <a:xfrm>
              <a:off x="0" y="85074"/>
              <a:ext cx="1300957" cy="326093"/>
            </a:xfrm>
            <a:prstGeom prst="rect">
              <a:avLst/>
            </a:prstGeom>
            <a:noFill/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b="1" sz="1600">
                  <a:solidFill>
                    <a:schemeClr val="accent1">
                      <a:satOff val="-8129"/>
                      <a:lumOff val="-11215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pic>
        <p:nvPicPr>
          <p:cNvPr id="3056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6812317" y="4615727"/>
            <a:ext cx="620630" cy="349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7" name="IMG_2822.png" descr="IMG_2822.png"/>
          <p:cNvPicPr>
            <a:picLocks noChangeAspect="1"/>
          </p:cNvPicPr>
          <p:nvPr/>
        </p:nvPicPr>
        <p:blipFill>
          <a:blip r:embed="rId10">
            <a:extLst/>
          </a:blip>
          <a:srcRect l="38499" t="47834" r="38049" b="50466"/>
          <a:stretch>
            <a:fillRect/>
          </a:stretch>
        </p:blipFill>
        <p:spPr>
          <a:xfrm>
            <a:off x="1981013" y="1260952"/>
            <a:ext cx="2934278" cy="283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8" name="IMG_2822.png" descr="IMG_2822.png"/>
          <p:cNvPicPr>
            <a:picLocks noChangeAspect="1"/>
          </p:cNvPicPr>
          <p:nvPr/>
        </p:nvPicPr>
        <p:blipFill>
          <a:blip r:embed="rId10">
            <a:extLst/>
          </a:blip>
          <a:srcRect l="45077" t="51496" r="38597" b="43052"/>
          <a:stretch>
            <a:fillRect/>
          </a:stretch>
        </p:blipFill>
        <p:spPr>
          <a:xfrm>
            <a:off x="4156645" y="1844580"/>
            <a:ext cx="1560075" cy="694500"/>
          </a:xfrm>
          <a:prstGeom prst="rect">
            <a:avLst/>
          </a:prstGeom>
          <a:ln w="12700">
            <a:solidFill>
              <a:schemeClr val="accent2">
                <a:satOff val="-33616"/>
                <a:lumOff val="-16549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059" name="مستطيل"/>
          <p:cNvSpPr/>
          <p:nvPr/>
        </p:nvSpPr>
        <p:spPr>
          <a:xfrm>
            <a:off x="948203" y="2117243"/>
            <a:ext cx="2628013" cy="2477647"/>
          </a:xfrm>
          <a:prstGeom prst="rect">
            <a:avLst/>
          </a:prstGeom>
          <a:solidFill>
            <a:schemeClr val="accent5">
              <a:lumOff val="15392"/>
              <a:alpha val="50456"/>
            </a:schemeClr>
          </a:solidFill>
          <a:ln w="12700">
            <a:solidFill>
              <a:schemeClr val="accent1">
                <a:alpha val="50456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060" name="IMG_2822.png" descr="IMG_2822.png"/>
          <p:cNvPicPr>
            <a:picLocks noChangeAspect="1"/>
          </p:cNvPicPr>
          <p:nvPr/>
        </p:nvPicPr>
        <p:blipFill>
          <a:blip r:embed="rId10">
            <a:extLst/>
          </a:blip>
          <a:srcRect l="25409" t="51585" r="57028" b="42010"/>
          <a:stretch>
            <a:fillRect/>
          </a:stretch>
        </p:blipFill>
        <p:spPr>
          <a:xfrm>
            <a:off x="1346066" y="1844580"/>
            <a:ext cx="1678335" cy="816006"/>
          </a:xfrm>
          <a:prstGeom prst="rect">
            <a:avLst/>
          </a:prstGeom>
          <a:ln w="12700">
            <a:solidFill>
              <a:schemeClr val="accent2">
                <a:satOff val="-33616"/>
                <a:lumOff val="-16549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061" name="الحل"/>
          <p:cNvSpPr txBox="1"/>
          <p:nvPr/>
        </p:nvSpPr>
        <p:spPr>
          <a:xfrm>
            <a:off x="5781993" y="2716963"/>
            <a:ext cx="577164" cy="4070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9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3062" name="IMG_2822.png" descr="IMG_2822.png"/>
          <p:cNvPicPr>
            <a:picLocks noChangeAspect="1"/>
          </p:cNvPicPr>
          <p:nvPr/>
        </p:nvPicPr>
        <p:blipFill>
          <a:blip r:embed="rId10">
            <a:extLst/>
          </a:blip>
          <a:srcRect l="58249" t="49611" r="38470" b="48788"/>
          <a:stretch>
            <a:fillRect/>
          </a:stretch>
        </p:blipFill>
        <p:spPr>
          <a:xfrm>
            <a:off x="6039275" y="2125646"/>
            <a:ext cx="313547" cy="203931"/>
          </a:xfrm>
          <a:prstGeom prst="rect">
            <a:avLst/>
          </a:prstGeom>
          <a:ln w="12700">
            <a:solidFill>
              <a:schemeClr val="accent2">
                <a:satOff val="-33616"/>
                <a:lumOff val="-16549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063" name="IMG_2822.png" descr="IMG_2822.png"/>
          <p:cNvPicPr>
            <a:picLocks noChangeAspect="1"/>
          </p:cNvPicPr>
          <p:nvPr/>
        </p:nvPicPr>
        <p:blipFill>
          <a:blip r:embed="rId10">
            <a:extLst/>
          </a:blip>
          <a:srcRect l="41652" t="49611" r="54535" b="48743"/>
          <a:stretch>
            <a:fillRect/>
          </a:stretch>
        </p:blipFill>
        <p:spPr>
          <a:xfrm>
            <a:off x="3120771" y="2125646"/>
            <a:ext cx="364347" cy="209576"/>
          </a:xfrm>
          <a:prstGeom prst="rect">
            <a:avLst/>
          </a:prstGeom>
          <a:ln w="12700">
            <a:solidFill>
              <a:schemeClr val="accent2">
                <a:satOff val="-33616"/>
                <a:lumOff val="-16549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064" name="الحل"/>
          <p:cNvSpPr txBox="1"/>
          <p:nvPr/>
        </p:nvSpPr>
        <p:spPr>
          <a:xfrm>
            <a:off x="2948774" y="2716963"/>
            <a:ext cx="640142" cy="4070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9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3056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30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56"/>
                  </p:tgtEl>
                </p:cond>
              </p:nextCondLst>
            </p:seq>
          </p:childTnLst>
        </p:cTn>
      </p:par>
    </p:tnLst>
    <p:bldLst>
      <p:bldP build="whole" bldLvl="1" animBg="1" rev="0" advAuto="0" spid="3064" grpId="3"/>
      <p:bldP build="whole" bldLvl="1" animBg="1" rev="0" advAuto="0" spid="3061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6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7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7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7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7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75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١٧٧</a:t>
            </a:r>
          </a:p>
        </p:txBody>
      </p:sp>
      <p:grpSp>
        <p:nvGrpSpPr>
          <p:cNvPr id="3080" name="تجميع"/>
          <p:cNvGrpSpPr/>
          <p:nvPr/>
        </p:nvGrpSpPr>
        <p:grpSpPr>
          <a:xfrm>
            <a:off x="1678161" y="1162197"/>
            <a:ext cx="4861836" cy="547430"/>
            <a:chOff x="0" y="0"/>
            <a:chExt cx="4861834" cy="547429"/>
          </a:xfrm>
        </p:grpSpPr>
        <p:grpSp>
          <p:nvGrpSpPr>
            <p:cNvPr id="3078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3076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7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79" name="تحقق من فهمك"/>
            <p:cNvSpPr txBox="1"/>
            <p:nvPr/>
          </p:nvSpPr>
          <p:spPr>
            <a:xfrm>
              <a:off x="3576962" y="135322"/>
              <a:ext cx="1284873" cy="276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pic>
        <p:nvPicPr>
          <p:cNvPr id="3081" name="الرسم" descr="الرس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6614" y="6527297"/>
            <a:ext cx="76201" cy="38101"/>
          </a:xfrm>
          <a:prstGeom prst="rect">
            <a:avLst/>
          </a:prstGeom>
        </p:spPr>
      </p:pic>
      <p:grpSp>
        <p:nvGrpSpPr>
          <p:cNvPr id="3089" name="تجميع"/>
          <p:cNvGrpSpPr/>
          <p:nvPr/>
        </p:nvGrpSpPr>
        <p:grpSpPr>
          <a:xfrm>
            <a:off x="6657806" y="2532721"/>
            <a:ext cx="1230040" cy="1047464"/>
            <a:chOff x="0" y="-1"/>
            <a:chExt cx="1230038" cy="1047462"/>
          </a:xfrm>
        </p:grpSpPr>
        <p:sp>
          <p:nvSpPr>
            <p:cNvPr id="3083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088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3084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3085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86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87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090" name="الحل"/>
          <p:cNvSpPr txBox="1"/>
          <p:nvPr/>
        </p:nvSpPr>
        <p:spPr>
          <a:xfrm>
            <a:off x="5574389" y="2410134"/>
            <a:ext cx="640142" cy="4070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9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3091" name="مستطيل"/>
          <p:cNvSpPr/>
          <p:nvPr/>
        </p:nvSpPr>
        <p:spPr>
          <a:xfrm>
            <a:off x="1619734" y="2145003"/>
            <a:ext cx="4556844" cy="2371307"/>
          </a:xfrm>
          <a:prstGeom prst="rect">
            <a:avLst/>
          </a:prstGeom>
          <a:solidFill>
            <a:schemeClr val="accent4">
              <a:lumOff val="13627"/>
              <a:alpha val="38584"/>
            </a:schemeClr>
          </a:solidFill>
          <a:ln w="12700">
            <a:solidFill>
              <a:schemeClr val="accent1">
                <a:alpha val="38584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094" name="تجميع"/>
          <p:cNvGrpSpPr/>
          <p:nvPr/>
        </p:nvGrpSpPr>
        <p:grpSpPr>
          <a:xfrm>
            <a:off x="6442385" y="4181972"/>
            <a:ext cx="1705278" cy="411168"/>
            <a:chOff x="0" y="0"/>
            <a:chExt cx="1705277" cy="411166"/>
          </a:xfrm>
        </p:grpSpPr>
        <p:pic>
          <p:nvPicPr>
            <p:cNvPr id="3092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89063" y="0"/>
              <a:ext cx="416215" cy="406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93" name="مربع نص 118"/>
            <p:cNvSpPr txBox="1"/>
            <p:nvPr/>
          </p:nvSpPr>
          <p:spPr>
            <a:xfrm>
              <a:off x="0" y="85074"/>
              <a:ext cx="1300957" cy="326093"/>
            </a:xfrm>
            <a:prstGeom prst="rect">
              <a:avLst/>
            </a:prstGeom>
            <a:noFill/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b="1" sz="1600">
                  <a:solidFill>
                    <a:schemeClr val="accent1">
                      <a:satOff val="-8129"/>
                      <a:lumOff val="-11215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pic>
        <p:nvPicPr>
          <p:cNvPr id="3095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6812317" y="4615727"/>
            <a:ext cx="620630" cy="349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6" name="IMG_2822.png" descr="IMG_2822.png"/>
          <p:cNvPicPr>
            <a:picLocks noChangeAspect="1"/>
          </p:cNvPicPr>
          <p:nvPr/>
        </p:nvPicPr>
        <p:blipFill>
          <a:blip r:embed="rId11">
            <a:extLst/>
          </a:blip>
          <a:srcRect l="38499" t="47834" r="38049" b="50466"/>
          <a:stretch>
            <a:fillRect/>
          </a:stretch>
        </p:blipFill>
        <p:spPr>
          <a:xfrm>
            <a:off x="1769081" y="1312994"/>
            <a:ext cx="3357790" cy="324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7" name="IMG_2822.png" descr="IMG_2822.png"/>
          <p:cNvPicPr>
            <a:picLocks noChangeAspect="1"/>
          </p:cNvPicPr>
          <p:nvPr/>
        </p:nvPicPr>
        <p:blipFill>
          <a:blip r:embed="rId11">
            <a:extLst/>
          </a:blip>
          <a:srcRect l="6624" t="47229" r="72706" b="41346"/>
          <a:stretch>
            <a:fillRect/>
          </a:stretch>
        </p:blipFill>
        <p:spPr>
          <a:xfrm>
            <a:off x="1728154" y="1874744"/>
            <a:ext cx="1871758" cy="1379411"/>
          </a:xfrm>
          <a:prstGeom prst="rect">
            <a:avLst/>
          </a:prstGeom>
          <a:ln w="12700">
            <a:solidFill>
              <a:schemeClr val="accent2">
                <a:satOff val="-33616"/>
                <a:lumOff val="-16549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0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9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3095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309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0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95"/>
                  </p:tgtEl>
                </p:cond>
              </p:nextCondLst>
            </p:seq>
          </p:childTnLst>
        </p:cTn>
      </p:par>
    </p:tnLst>
    <p:bldLst>
      <p:bldP build="whole" bldLvl="1" animBg="1" rev="0" advAuto="0" spid="3081" grpId="3"/>
      <p:bldP build="whole" bldLvl="1" animBg="1" rev="0" advAuto="0" spid="3090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1046;p38"/>
          <p:cNvGrpSpPr/>
          <p:nvPr/>
        </p:nvGrpSpPr>
        <p:grpSpPr>
          <a:xfrm>
            <a:off x="5327290" y="1604831"/>
            <a:ext cx="2074961" cy="1734999"/>
            <a:chOff x="0" y="0"/>
            <a:chExt cx="2074959" cy="1734997"/>
          </a:xfrm>
        </p:grpSpPr>
        <p:grpSp>
          <p:nvGrpSpPr>
            <p:cNvPr id="2281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2277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2274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275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276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280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2278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279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282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284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5358585" y="1686461"/>
            <a:ext cx="2012371" cy="1131959"/>
          </a:xfrm>
          <a:prstGeom prst="rect">
            <a:avLst/>
          </a:prstGeom>
          <a:ln w="12700">
            <a:miter lim="400000"/>
          </a:ln>
        </p:spPr>
      </p:pic>
      <p:sp>
        <p:nvSpPr>
          <p:cNvPr id="2285" name="Google Shape;1736;p24"/>
          <p:cNvSpPr txBox="1"/>
          <p:nvPr/>
        </p:nvSpPr>
        <p:spPr>
          <a:xfrm>
            <a:off x="2111062" y="1528082"/>
            <a:ext cx="2682130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288" name="مربع"/>
          <p:cNvGrpSpPr/>
          <p:nvPr/>
        </p:nvGrpSpPr>
        <p:grpSpPr>
          <a:xfrm>
            <a:off x="7614396" y="423643"/>
            <a:ext cx="468892" cy="468891"/>
            <a:chOff x="0" y="0"/>
            <a:chExt cx="468890" cy="468890"/>
          </a:xfrm>
        </p:grpSpPr>
        <p:sp>
          <p:nvSpPr>
            <p:cNvPr id="2287" name="مربع"/>
            <p:cNvSpPr/>
            <p:nvPr/>
          </p:nvSpPr>
          <p:spPr>
            <a:xfrm>
              <a:off x="6350" y="6350"/>
              <a:ext cx="456191" cy="456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286" name="مربع مربع" descr="مربع مربع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68891" cy="468891"/>
            </a:xfrm>
            <a:prstGeom prst="rect">
              <a:avLst/>
            </a:prstGeom>
            <a:effectLst/>
          </p:spPr>
        </p:pic>
      </p:grpSp>
      <p:pic>
        <p:nvPicPr>
          <p:cNvPr id="2289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36392" y="867133"/>
            <a:ext cx="1862496" cy="38101"/>
          </a:xfrm>
          <a:prstGeom prst="rect">
            <a:avLst/>
          </a:prstGeom>
        </p:spPr>
      </p:pic>
      <p:pic>
        <p:nvPicPr>
          <p:cNvPr id="2291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787266" y="2233390"/>
            <a:ext cx="3679661" cy="38101"/>
          </a:xfrm>
          <a:prstGeom prst="rect">
            <a:avLst/>
          </a:prstGeom>
        </p:spPr>
      </p:pic>
      <p:grpSp>
        <p:nvGrpSpPr>
          <p:cNvPr id="2303" name="Google Shape;313;p4"/>
          <p:cNvGrpSpPr/>
          <p:nvPr/>
        </p:nvGrpSpPr>
        <p:grpSpPr>
          <a:xfrm rot="853477">
            <a:off x="7722568" y="533591"/>
            <a:ext cx="206072" cy="198981"/>
            <a:chOff x="17" y="17"/>
            <a:chExt cx="206070" cy="198980"/>
          </a:xfrm>
        </p:grpSpPr>
        <p:sp>
          <p:nvSpPr>
            <p:cNvPr id="2293" name="Google Shape;314;p4"/>
            <p:cNvSpPr/>
            <p:nvPr/>
          </p:nvSpPr>
          <p:spPr>
            <a:xfrm>
              <a:off x="30590" y="21731"/>
              <a:ext cx="145368" cy="14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315;p4"/>
            <p:cNvSpPr/>
            <p:nvPr/>
          </p:nvSpPr>
          <p:spPr>
            <a:xfrm>
              <a:off x="42561" y="21731"/>
              <a:ext cx="135165" cy="148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316;p4"/>
            <p:cNvSpPr/>
            <p:nvPr/>
          </p:nvSpPr>
          <p:spPr>
            <a:xfrm>
              <a:off x="105931" y="17"/>
              <a:ext cx="8984" cy="19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317;p4"/>
            <p:cNvSpPr/>
            <p:nvPr/>
          </p:nvSpPr>
          <p:spPr>
            <a:xfrm>
              <a:off x="17" y="86590"/>
              <a:ext cx="201634" cy="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318;p4"/>
            <p:cNvSpPr/>
            <p:nvPr/>
          </p:nvSpPr>
          <p:spPr>
            <a:xfrm>
              <a:off x="68254" y="4455"/>
              <a:ext cx="74019" cy="18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319;p4"/>
            <p:cNvSpPr/>
            <p:nvPr/>
          </p:nvSpPr>
          <p:spPr>
            <a:xfrm>
              <a:off x="16409" y="60739"/>
              <a:ext cx="189680" cy="6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320;p4"/>
            <p:cNvSpPr/>
            <p:nvPr/>
          </p:nvSpPr>
          <p:spPr>
            <a:xfrm>
              <a:off x="23057" y="55858"/>
              <a:ext cx="182148" cy="7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321;p4"/>
            <p:cNvSpPr/>
            <p:nvPr/>
          </p:nvSpPr>
          <p:spPr>
            <a:xfrm>
              <a:off x="60279" y="8876"/>
              <a:ext cx="85089" cy="18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322;p4"/>
            <p:cNvSpPr/>
            <p:nvPr/>
          </p:nvSpPr>
          <p:spPr>
            <a:xfrm>
              <a:off x="64784" y="51889"/>
              <a:ext cx="83620" cy="83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323;p4"/>
            <p:cNvSpPr/>
            <p:nvPr/>
          </p:nvSpPr>
          <p:spPr>
            <a:xfrm>
              <a:off x="84055" y="70993"/>
              <a:ext cx="45028" cy="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04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205331" y="1743358"/>
            <a:ext cx="2699597" cy="38101"/>
          </a:xfrm>
          <a:prstGeom prst="rect">
            <a:avLst/>
          </a:prstGeom>
        </p:spPr>
      </p:pic>
      <p:pic>
        <p:nvPicPr>
          <p:cNvPr id="2306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80919" y="937059"/>
            <a:ext cx="1517969" cy="38101"/>
          </a:xfrm>
          <a:prstGeom prst="rect">
            <a:avLst/>
          </a:prstGeom>
        </p:spPr>
      </p:pic>
      <p:pic>
        <p:nvPicPr>
          <p:cNvPr id="2308" name="IMG_0588.jpeg" descr="IMG_0588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10274" y="1973784"/>
            <a:ext cx="1116178" cy="8408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284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28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84"/>
                  </p:tgtEl>
                </p:cond>
              </p:nextCondLst>
            </p:seq>
          </p:childTnLst>
        </p:cTn>
      </p:par>
    </p:tnLst>
    <p:bldLst>
      <p:bldP build="whole" bldLvl="1" animBg="1" rev="0" advAuto="0" spid="2308" grpId="3"/>
      <p:bldP build="whole" bldLvl="1" animBg="1" rev="0" advAuto="0" spid="2285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9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0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0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0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0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08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١٧٩</a:t>
            </a:r>
          </a:p>
        </p:txBody>
      </p:sp>
      <p:pic>
        <p:nvPicPr>
          <p:cNvPr id="3109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7" t="22075" r="52872" b="75255"/>
          <a:stretch>
            <a:fillRect/>
          </a:stretch>
        </p:blipFill>
        <p:spPr>
          <a:xfrm>
            <a:off x="3309213" y="1044171"/>
            <a:ext cx="3292461" cy="407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5" fill="norm" stroke="1" extrusionOk="0">
                <a:moveTo>
                  <a:pt x="21128" y="58"/>
                </a:moveTo>
                <a:cubicBezTo>
                  <a:pt x="21086" y="215"/>
                  <a:pt x="21031" y="702"/>
                  <a:pt x="20945" y="1574"/>
                </a:cubicBezTo>
                <a:lnTo>
                  <a:pt x="20739" y="3671"/>
                </a:lnTo>
                <a:lnTo>
                  <a:pt x="10669" y="3796"/>
                </a:lnTo>
                <a:cubicBezTo>
                  <a:pt x="1121" y="3925"/>
                  <a:pt x="592" y="3990"/>
                  <a:pt x="392" y="5146"/>
                </a:cubicBezTo>
                <a:cubicBezTo>
                  <a:pt x="-142" y="8246"/>
                  <a:pt x="-127" y="16132"/>
                  <a:pt x="418" y="18810"/>
                </a:cubicBezTo>
                <a:cubicBezTo>
                  <a:pt x="679" y="20089"/>
                  <a:pt x="910" y="20129"/>
                  <a:pt x="7998" y="20222"/>
                </a:cubicBezTo>
                <a:cubicBezTo>
                  <a:pt x="12019" y="20275"/>
                  <a:pt x="16387" y="20492"/>
                  <a:pt x="17704" y="20720"/>
                </a:cubicBezTo>
                <a:cubicBezTo>
                  <a:pt x="19022" y="20949"/>
                  <a:pt x="20193" y="21207"/>
                  <a:pt x="20308" y="21281"/>
                </a:cubicBezTo>
                <a:cubicBezTo>
                  <a:pt x="20649" y="21501"/>
                  <a:pt x="21040" y="20183"/>
                  <a:pt x="21193" y="18312"/>
                </a:cubicBezTo>
                <a:cubicBezTo>
                  <a:pt x="21398" y="15784"/>
                  <a:pt x="21458" y="9083"/>
                  <a:pt x="21293" y="7056"/>
                </a:cubicBezTo>
                <a:cubicBezTo>
                  <a:pt x="21209" y="6018"/>
                  <a:pt x="21190" y="5125"/>
                  <a:pt x="21239" y="4502"/>
                </a:cubicBezTo>
                <a:cubicBezTo>
                  <a:pt x="21337" y="3252"/>
                  <a:pt x="21334" y="1760"/>
                  <a:pt x="21231" y="494"/>
                </a:cubicBezTo>
                <a:cubicBezTo>
                  <a:pt x="21197" y="70"/>
                  <a:pt x="21170" y="-99"/>
                  <a:pt x="21128" y="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10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111" name="الحل"/>
          <p:cNvSpPr txBox="1"/>
          <p:nvPr/>
        </p:nvSpPr>
        <p:spPr>
          <a:xfrm>
            <a:off x="3306031" y="3199420"/>
            <a:ext cx="640142" cy="4070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9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3112" name="IMG_2827.png" descr="IMG_2827.png"/>
          <p:cNvPicPr>
            <a:picLocks noChangeAspect="1"/>
          </p:cNvPicPr>
          <p:nvPr/>
        </p:nvPicPr>
        <p:blipFill>
          <a:blip r:embed="rId5">
            <a:extLst/>
          </a:blip>
          <a:srcRect l="65626" t="17844" r="20345" b="79975"/>
          <a:stretch>
            <a:fillRect/>
          </a:stretch>
        </p:blipFill>
        <p:spPr>
          <a:xfrm>
            <a:off x="3600536" y="1470278"/>
            <a:ext cx="2865543" cy="333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3" name="IMG_2827.png" descr="IMG_2827.png"/>
          <p:cNvPicPr>
            <a:picLocks noChangeAspect="1"/>
          </p:cNvPicPr>
          <p:nvPr/>
        </p:nvPicPr>
        <p:blipFill>
          <a:blip r:embed="rId5">
            <a:extLst/>
          </a:blip>
          <a:srcRect l="73163" t="22041" r="20388" b="73355"/>
          <a:stretch>
            <a:fillRect/>
          </a:stretch>
        </p:blipFill>
        <p:spPr>
          <a:xfrm>
            <a:off x="4294840" y="1833297"/>
            <a:ext cx="2104458" cy="1126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4" name="IMG_2827.png" descr="IMG_2827.png"/>
          <p:cNvPicPr>
            <a:picLocks noChangeAspect="1"/>
          </p:cNvPicPr>
          <p:nvPr/>
        </p:nvPicPr>
        <p:blipFill>
          <a:blip r:embed="rId5">
            <a:extLst/>
          </a:blip>
          <a:srcRect l="66224" t="21695" r="28871" b="73355"/>
          <a:stretch>
            <a:fillRect/>
          </a:stretch>
        </p:blipFill>
        <p:spPr>
          <a:xfrm>
            <a:off x="4436369" y="3178291"/>
            <a:ext cx="1625758" cy="1230715"/>
          </a:xfrm>
          <a:prstGeom prst="rect">
            <a:avLst/>
          </a:prstGeom>
          <a:ln w="12700">
            <a:miter lim="400000"/>
          </a:ln>
        </p:spPr>
      </p:pic>
      <p:sp>
        <p:nvSpPr>
          <p:cNvPr id="3115" name="خط"/>
          <p:cNvSpPr/>
          <p:nvPr/>
        </p:nvSpPr>
        <p:spPr>
          <a:xfrm flipH="1" flipV="1">
            <a:off x="762060" y="2998669"/>
            <a:ext cx="5728084" cy="1"/>
          </a:xfrm>
          <a:prstGeom prst="line">
            <a:avLst/>
          </a:prstGeom>
          <a:ln w="12700">
            <a:solidFill>
              <a:schemeClr val="accent5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16" name="الحل"/>
          <p:cNvSpPr txBox="1"/>
          <p:nvPr/>
        </p:nvSpPr>
        <p:spPr>
          <a:xfrm>
            <a:off x="3501662" y="1875093"/>
            <a:ext cx="640142" cy="4070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9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3117" name="IMG_2827.png" descr="IMG_2827.png"/>
          <p:cNvPicPr>
            <a:picLocks noChangeAspect="1"/>
          </p:cNvPicPr>
          <p:nvPr/>
        </p:nvPicPr>
        <p:blipFill>
          <a:blip r:embed="rId5">
            <a:extLst/>
          </a:blip>
          <a:srcRect l="77979" t="19948" r="20823" b="78181"/>
          <a:stretch>
            <a:fillRect/>
          </a:stretch>
        </p:blipFill>
        <p:spPr>
          <a:xfrm>
            <a:off x="6008605" y="1797529"/>
            <a:ext cx="390465" cy="457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8" name="IMG_2827.png" descr="IMG_2827.png"/>
          <p:cNvPicPr>
            <a:picLocks noChangeAspect="1"/>
          </p:cNvPicPr>
          <p:nvPr/>
        </p:nvPicPr>
        <p:blipFill>
          <a:blip r:embed="rId5">
            <a:extLst/>
          </a:blip>
          <a:srcRect l="71283" t="20114" r="27162" b="78244"/>
          <a:stretch>
            <a:fillRect/>
          </a:stretch>
        </p:blipFill>
        <p:spPr>
          <a:xfrm>
            <a:off x="5969086" y="3172885"/>
            <a:ext cx="507099" cy="401799"/>
          </a:xfrm>
          <a:prstGeom prst="rect">
            <a:avLst/>
          </a:prstGeom>
          <a:ln w="12700">
            <a:miter lim="400000"/>
          </a:ln>
        </p:spPr>
      </p:pic>
      <p:sp>
        <p:nvSpPr>
          <p:cNvPr id="3119" name="مستطيل"/>
          <p:cNvSpPr/>
          <p:nvPr/>
        </p:nvSpPr>
        <p:spPr>
          <a:xfrm>
            <a:off x="680255" y="1813030"/>
            <a:ext cx="3842445" cy="1136229"/>
          </a:xfrm>
          <a:prstGeom prst="rect">
            <a:avLst/>
          </a:prstGeom>
          <a:solidFill>
            <a:schemeClr val="accent2">
              <a:lumOff val="8627"/>
              <a:alpha val="38584"/>
            </a:schemeClr>
          </a:solidFill>
          <a:ln w="12700">
            <a:solidFill>
              <a:schemeClr val="accent1">
                <a:alpha val="38584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20" name="مستطيل"/>
          <p:cNvSpPr/>
          <p:nvPr/>
        </p:nvSpPr>
        <p:spPr>
          <a:xfrm>
            <a:off x="675074" y="3114279"/>
            <a:ext cx="3852808" cy="1496429"/>
          </a:xfrm>
          <a:prstGeom prst="rect">
            <a:avLst/>
          </a:prstGeom>
          <a:solidFill>
            <a:schemeClr val="accent3">
              <a:lumOff val="7549"/>
              <a:alpha val="38584"/>
            </a:schemeClr>
          </a:solidFill>
          <a:ln w="12700">
            <a:solidFill>
              <a:schemeClr val="accent1">
                <a:alpha val="38584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doors dir="ver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7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22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23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24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25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26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28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29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30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31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١٧٩</a:t>
            </a:r>
          </a:p>
        </p:txBody>
      </p:sp>
      <p:pic>
        <p:nvPicPr>
          <p:cNvPr id="3132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7" t="22075" r="52872" b="75255"/>
          <a:stretch>
            <a:fillRect/>
          </a:stretch>
        </p:blipFill>
        <p:spPr>
          <a:xfrm>
            <a:off x="3309213" y="1044171"/>
            <a:ext cx="3292461" cy="407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5" fill="norm" stroke="1" extrusionOk="0">
                <a:moveTo>
                  <a:pt x="21128" y="58"/>
                </a:moveTo>
                <a:cubicBezTo>
                  <a:pt x="21086" y="215"/>
                  <a:pt x="21031" y="702"/>
                  <a:pt x="20945" y="1574"/>
                </a:cubicBezTo>
                <a:lnTo>
                  <a:pt x="20739" y="3671"/>
                </a:lnTo>
                <a:lnTo>
                  <a:pt x="10669" y="3796"/>
                </a:lnTo>
                <a:cubicBezTo>
                  <a:pt x="1121" y="3925"/>
                  <a:pt x="592" y="3990"/>
                  <a:pt x="392" y="5146"/>
                </a:cubicBezTo>
                <a:cubicBezTo>
                  <a:pt x="-142" y="8246"/>
                  <a:pt x="-127" y="16132"/>
                  <a:pt x="418" y="18810"/>
                </a:cubicBezTo>
                <a:cubicBezTo>
                  <a:pt x="679" y="20089"/>
                  <a:pt x="910" y="20129"/>
                  <a:pt x="7998" y="20222"/>
                </a:cubicBezTo>
                <a:cubicBezTo>
                  <a:pt x="12019" y="20275"/>
                  <a:pt x="16387" y="20492"/>
                  <a:pt x="17704" y="20720"/>
                </a:cubicBezTo>
                <a:cubicBezTo>
                  <a:pt x="19022" y="20949"/>
                  <a:pt x="20193" y="21207"/>
                  <a:pt x="20308" y="21281"/>
                </a:cubicBezTo>
                <a:cubicBezTo>
                  <a:pt x="20649" y="21501"/>
                  <a:pt x="21040" y="20183"/>
                  <a:pt x="21193" y="18312"/>
                </a:cubicBezTo>
                <a:cubicBezTo>
                  <a:pt x="21398" y="15784"/>
                  <a:pt x="21458" y="9083"/>
                  <a:pt x="21293" y="7056"/>
                </a:cubicBezTo>
                <a:cubicBezTo>
                  <a:pt x="21209" y="6018"/>
                  <a:pt x="21190" y="5125"/>
                  <a:pt x="21239" y="4502"/>
                </a:cubicBezTo>
                <a:cubicBezTo>
                  <a:pt x="21337" y="3252"/>
                  <a:pt x="21334" y="1760"/>
                  <a:pt x="21231" y="494"/>
                </a:cubicBezTo>
                <a:cubicBezTo>
                  <a:pt x="21197" y="70"/>
                  <a:pt x="21170" y="-99"/>
                  <a:pt x="21128" y="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33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134" name="الحل"/>
          <p:cNvSpPr txBox="1"/>
          <p:nvPr/>
        </p:nvSpPr>
        <p:spPr>
          <a:xfrm>
            <a:off x="3306031" y="3199420"/>
            <a:ext cx="640142" cy="4070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9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3135" name="IMG_2827.png" descr="IMG_2827.png"/>
          <p:cNvPicPr>
            <a:picLocks noChangeAspect="1"/>
          </p:cNvPicPr>
          <p:nvPr/>
        </p:nvPicPr>
        <p:blipFill>
          <a:blip r:embed="rId5">
            <a:extLst/>
          </a:blip>
          <a:srcRect l="65626" t="17844" r="20345" b="79975"/>
          <a:stretch>
            <a:fillRect/>
          </a:stretch>
        </p:blipFill>
        <p:spPr>
          <a:xfrm>
            <a:off x="3600536" y="1470278"/>
            <a:ext cx="2865543" cy="333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6" name="IMG_2827.png" descr="IMG_2827.png"/>
          <p:cNvPicPr>
            <a:picLocks noChangeAspect="1"/>
          </p:cNvPicPr>
          <p:nvPr/>
        </p:nvPicPr>
        <p:blipFill>
          <a:blip r:embed="rId5">
            <a:extLst/>
          </a:blip>
          <a:srcRect l="59911" t="22435" r="33982" b="73355"/>
          <a:stretch>
            <a:fillRect/>
          </a:stretch>
        </p:blipFill>
        <p:spPr>
          <a:xfrm>
            <a:off x="4521496" y="2056585"/>
            <a:ext cx="1992896" cy="1030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7" name="IMG_2827.png" descr="IMG_2827.png"/>
          <p:cNvPicPr>
            <a:picLocks noChangeAspect="1"/>
          </p:cNvPicPr>
          <p:nvPr/>
        </p:nvPicPr>
        <p:blipFill>
          <a:blip r:embed="rId5">
            <a:extLst/>
          </a:blip>
          <a:srcRect l="53667" t="21695" r="40419" b="73967"/>
          <a:stretch>
            <a:fillRect/>
          </a:stretch>
        </p:blipFill>
        <p:spPr>
          <a:xfrm>
            <a:off x="4483191" y="3216428"/>
            <a:ext cx="1531945" cy="842837"/>
          </a:xfrm>
          <a:prstGeom prst="rect">
            <a:avLst/>
          </a:prstGeom>
          <a:ln w="12700">
            <a:miter lim="400000"/>
          </a:ln>
        </p:spPr>
      </p:pic>
      <p:sp>
        <p:nvSpPr>
          <p:cNvPr id="3138" name="خط"/>
          <p:cNvSpPr/>
          <p:nvPr/>
        </p:nvSpPr>
        <p:spPr>
          <a:xfrm flipH="1" flipV="1">
            <a:off x="762060" y="2998669"/>
            <a:ext cx="5728084" cy="1"/>
          </a:xfrm>
          <a:prstGeom prst="line">
            <a:avLst/>
          </a:prstGeom>
          <a:ln w="12700">
            <a:solidFill>
              <a:schemeClr val="accent5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39" name="الحل"/>
          <p:cNvSpPr txBox="1"/>
          <p:nvPr/>
        </p:nvSpPr>
        <p:spPr>
          <a:xfrm>
            <a:off x="3501662" y="1875093"/>
            <a:ext cx="640142" cy="4070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9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pic>
        <p:nvPicPr>
          <p:cNvPr id="3140" name="IMG_2827.png" descr="IMG_2827.png"/>
          <p:cNvPicPr>
            <a:picLocks noChangeAspect="1"/>
          </p:cNvPicPr>
          <p:nvPr/>
        </p:nvPicPr>
        <p:blipFill>
          <a:blip r:embed="rId5">
            <a:extLst/>
          </a:blip>
          <a:srcRect l="64758" t="19948" r="33755" b="78070"/>
          <a:stretch>
            <a:fillRect/>
          </a:stretch>
        </p:blipFill>
        <p:spPr>
          <a:xfrm>
            <a:off x="5995894" y="1833297"/>
            <a:ext cx="484875" cy="484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1" name="IMG_2827.png" descr="IMG_2827.png"/>
          <p:cNvPicPr>
            <a:picLocks noChangeAspect="1"/>
          </p:cNvPicPr>
          <p:nvPr/>
        </p:nvPicPr>
        <p:blipFill>
          <a:blip r:embed="rId5">
            <a:extLst/>
          </a:blip>
          <a:srcRect l="58404" t="20114" r="40274" b="78326"/>
          <a:stretch>
            <a:fillRect/>
          </a:stretch>
        </p:blipFill>
        <p:spPr>
          <a:xfrm>
            <a:off x="6068116" y="3078084"/>
            <a:ext cx="431034" cy="381515"/>
          </a:xfrm>
          <a:prstGeom prst="rect">
            <a:avLst/>
          </a:prstGeom>
          <a:ln w="12700">
            <a:miter lim="400000"/>
          </a:ln>
        </p:spPr>
      </p:pic>
      <p:sp>
        <p:nvSpPr>
          <p:cNvPr id="3142" name="مستطيل"/>
          <p:cNvSpPr/>
          <p:nvPr/>
        </p:nvSpPr>
        <p:spPr>
          <a:xfrm>
            <a:off x="642118" y="1756634"/>
            <a:ext cx="3918720" cy="1204935"/>
          </a:xfrm>
          <a:prstGeom prst="rect">
            <a:avLst/>
          </a:prstGeom>
          <a:solidFill>
            <a:schemeClr val="accent2">
              <a:lumOff val="8627"/>
              <a:alpha val="38584"/>
            </a:schemeClr>
          </a:solidFill>
          <a:ln w="12700">
            <a:solidFill>
              <a:schemeClr val="accent1">
                <a:alpha val="38584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143" name="مستطيل"/>
          <p:cNvSpPr/>
          <p:nvPr/>
        </p:nvSpPr>
        <p:spPr>
          <a:xfrm>
            <a:off x="675074" y="3114279"/>
            <a:ext cx="3852808" cy="1496429"/>
          </a:xfrm>
          <a:prstGeom prst="rect">
            <a:avLst/>
          </a:prstGeom>
          <a:solidFill>
            <a:schemeClr val="accent3">
              <a:lumOff val="7549"/>
              <a:alpha val="38584"/>
            </a:schemeClr>
          </a:solidFill>
          <a:ln w="12700">
            <a:solidFill>
              <a:schemeClr val="accent1">
                <a:alpha val="38584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0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45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6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7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8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9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51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52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54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١٧٩</a:t>
            </a:r>
          </a:p>
        </p:txBody>
      </p:sp>
      <p:pic>
        <p:nvPicPr>
          <p:cNvPr id="3155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3" b="64546"/>
          <a:stretch>
            <a:fillRect/>
          </a:stretch>
        </p:blipFill>
        <p:spPr>
          <a:xfrm>
            <a:off x="3908948" y="1122126"/>
            <a:ext cx="2662136" cy="26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156" name="الحل"/>
          <p:cNvSpPr txBox="1"/>
          <p:nvPr/>
        </p:nvSpPr>
        <p:spPr>
          <a:xfrm>
            <a:off x="3192889" y="2315037"/>
            <a:ext cx="488690" cy="3210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  <p:sp>
        <p:nvSpPr>
          <p:cNvPr id="3157" name="خط"/>
          <p:cNvSpPr/>
          <p:nvPr/>
        </p:nvSpPr>
        <p:spPr>
          <a:xfrm flipV="1">
            <a:off x="3765760" y="2307897"/>
            <a:ext cx="1" cy="2477977"/>
          </a:xfrm>
          <a:prstGeom prst="line">
            <a:avLst/>
          </a:prstGeom>
          <a:ln w="12700">
            <a:solidFill>
              <a:schemeClr val="accent1"/>
            </a:solidFill>
            <a:prstDash val="sysDot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158" name="IMG_2827.png" descr="IMG_2827.png"/>
          <p:cNvPicPr>
            <a:picLocks noChangeAspect="1"/>
          </p:cNvPicPr>
          <p:nvPr/>
        </p:nvPicPr>
        <p:blipFill>
          <a:blip r:embed="rId4">
            <a:extLst/>
          </a:blip>
          <a:srcRect l="65301" t="49989" r="20642" b="48310"/>
          <a:stretch>
            <a:fillRect/>
          </a:stretch>
        </p:blipFill>
        <p:spPr>
          <a:xfrm>
            <a:off x="1357607" y="1488946"/>
            <a:ext cx="5131640" cy="465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9" name="IMG_2827.png" descr="IMG_2827.png"/>
          <p:cNvPicPr>
            <a:picLocks noChangeAspect="1"/>
          </p:cNvPicPr>
          <p:nvPr/>
        </p:nvPicPr>
        <p:blipFill>
          <a:blip r:embed="rId4">
            <a:extLst/>
          </a:blip>
          <a:srcRect l="72488" t="53118" r="21625" b="41221"/>
          <a:stretch>
            <a:fillRect/>
          </a:stretch>
        </p:blipFill>
        <p:spPr>
          <a:xfrm>
            <a:off x="3943796" y="2004228"/>
            <a:ext cx="1888650" cy="1362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0" name="IMG_2827.png" descr="IMG_2827.png"/>
          <p:cNvPicPr>
            <a:picLocks noChangeAspect="1"/>
          </p:cNvPicPr>
          <p:nvPr/>
        </p:nvPicPr>
        <p:blipFill>
          <a:blip r:embed="rId4">
            <a:extLst/>
          </a:blip>
          <a:srcRect l="59205" t="62381" r="35147" b="32270"/>
          <a:stretch>
            <a:fillRect/>
          </a:stretch>
        </p:blipFill>
        <p:spPr>
          <a:xfrm>
            <a:off x="761556" y="2049028"/>
            <a:ext cx="1655338" cy="1175969"/>
          </a:xfrm>
          <a:prstGeom prst="rect">
            <a:avLst/>
          </a:prstGeom>
          <a:ln w="12700">
            <a:miter lim="400000"/>
          </a:ln>
        </p:spPr>
      </p:pic>
      <p:sp>
        <p:nvSpPr>
          <p:cNvPr id="3161" name="الحل"/>
          <p:cNvSpPr txBox="1"/>
          <p:nvPr/>
        </p:nvSpPr>
        <p:spPr>
          <a:xfrm>
            <a:off x="6004210" y="2051329"/>
            <a:ext cx="488690" cy="3210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chemeClr val="accent1">
                    <a:satOff val="-8129"/>
                    <a:lumOff val="-11215"/>
                  </a:schemeClr>
                </a:solid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8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63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64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65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66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67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69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70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7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72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grpSp>
        <p:nvGrpSpPr>
          <p:cNvPr id="3175" name="تجميع"/>
          <p:cNvGrpSpPr/>
          <p:nvPr/>
        </p:nvGrpSpPr>
        <p:grpSpPr>
          <a:xfrm>
            <a:off x="1998059" y="1006745"/>
            <a:ext cx="4187089" cy="1401765"/>
            <a:chOff x="-50" y="122237"/>
            <a:chExt cx="4187088" cy="1401764"/>
          </a:xfrm>
        </p:grpSpPr>
        <p:pic>
          <p:nvPicPr>
            <p:cNvPr id="3173" name="IMG_0923.jpeg" descr="IMG_092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124" t="49802" r="19158" b="29535"/>
            <a:stretch>
              <a:fillRect/>
            </a:stretch>
          </p:blipFill>
          <p:spPr>
            <a:xfrm>
              <a:off x="-51" y="122237"/>
              <a:ext cx="4187089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59" y="20431"/>
                    <a:pt x="19756" y="20515"/>
                  </a:cubicBezTo>
                  <a:cubicBezTo>
                    <a:pt x="20095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2" y="13427"/>
                    <a:pt x="20503" y="13587"/>
                  </a:cubicBezTo>
                  <a:cubicBezTo>
                    <a:pt x="20419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70" y="2204"/>
                    <a:pt x="3045" y="2128"/>
                  </a:cubicBezTo>
                  <a:cubicBezTo>
                    <a:pt x="3019" y="2052"/>
                    <a:pt x="3049" y="1821"/>
                    <a:pt x="3112" y="1614"/>
                  </a:cubicBezTo>
                  <a:cubicBezTo>
                    <a:pt x="3218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174" name="Google Shape;4625;p49" descr="Google Shape;4625;p49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927" y="312535"/>
              <a:ext cx="3883132" cy="1021169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176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6610045" y="2715111"/>
            <a:ext cx="1325400" cy="948649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177" name="IMG_2240.jpeg" descr="IMG_2240.jpe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23351" y="1233015"/>
            <a:ext cx="1152838" cy="344942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178" name="IMG_2829.jpeg" descr="IMG_2829.jpeg"/>
          <p:cNvPicPr>
            <a:picLocks noChangeAspect="1"/>
          </p:cNvPicPr>
          <p:nvPr/>
        </p:nvPicPr>
        <p:blipFill>
          <a:blip r:embed="rId7">
            <a:extLst/>
          </a:blip>
          <a:srcRect l="2222" t="7220" r="29660" b="7220"/>
          <a:stretch>
            <a:fillRect/>
          </a:stretch>
        </p:blipFill>
        <p:spPr>
          <a:xfrm>
            <a:off x="1284186" y="2442061"/>
            <a:ext cx="5022033" cy="1559963"/>
          </a:xfrm>
          <a:prstGeom prst="rect">
            <a:avLst/>
          </a:prstGeom>
          <a:ln w="12700">
            <a:miter lim="400000"/>
          </a:ln>
        </p:spPr>
      </p:pic>
      <p:sp>
        <p:nvSpPr>
          <p:cNvPr id="3179" name="مستطيل"/>
          <p:cNvSpPr/>
          <p:nvPr/>
        </p:nvSpPr>
        <p:spPr>
          <a:xfrm>
            <a:off x="5038810" y="3192852"/>
            <a:ext cx="1406635" cy="225489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3" name="Google Shape;4622;p49"/>
          <p:cNvGrpSpPr/>
          <p:nvPr/>
        </p:nvGrpSpPr>
        <p:grpSpPr>
          <a:xfrm rot="21451959">
            <a:off x="1689108" y="1424517"/>
            <a:ext cx="4554794" cy="1402176"/>
            <a:chOff x="0" y="0"/>
            <a:chExt cx="4554792" cy="1402174"/>
          </a:xfrm>
        </p:grpSpPr>
        <p:sp>
          <p:nvSpPr>
            <p:cNvPr id="3182" name="Google Shape;4622;p49"/>
            <p:cNvSpPr/>
            <p:nvPr/>
          </p:nvSpPr>
          <p:spPr>
            <a:xfrm>
              <a:off x="215900" y="139700"/>
              <a:ext cx="4122993" cy="8433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181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54793" cy="1402175"/>
            </a:xfrm>
            <a:prstGeom prst="rect">
              <a:avLst/>
            </a:prstGeom>
            <a:effectLst/>
          </p:spPr>
        </p:pic>
      </p:grpSp>
      <p:sp>
        <p:nvSpPr>
          <p:cNvPr id="3184" name="Google Shape;4623;p49"/>
          <p:cNvSpPr/>
          <p:nvPr/>
        </p:nvSpPr>
        <p:spPr>
          <a:xfrm rot="21189298">
            <a:off x="1514248" y="1484720"/>
            <a:ext cx="620608" cy="36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185" name="Google Shape;4624;p49"/>
          <p:cNvSpPr/>
          <p:nvPr/>
        </p:nvSpPr>
        <p:spPr>
          <a:xfrm rot="4554862">
            <a:off x="5731024" y="1340154"/>
            <a:ext cx="662820" cy="325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19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8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8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8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8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9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9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94" name="Google Shape;4625;p49"/>
          <p:cNvSpPr txBox="1"/>
          <p:nvPr>
            <p:ph type="title"/>
          </p:nvPr>
        </p:nvSpPr>
        <p:spPr>
          <a:xfrm>
            <a:off x="3203970" y="1752782"/>
            <a:ext cx="1911232" cy="54518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algn="l" defTabSz="365760">
              <a:defRPr sz="2240">
                <a:solidFill>
                  <a:schemeClr val="accent3">
                    <a:lumOff val="7549"/>
                  </a:schemeClr>
                </a:solidFill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3195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96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3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98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99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00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01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02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04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05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0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07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sp>
        <p:nvSpPr>
          <p:cNvPr id="3208" name="مستطيل مستدير الزوايا"/>
          <p:cNvSpPr/>
          <p:nvPr/>
        </p:nvSpPr>
        <p:spPr>
          <a:xfrm>
            <a:off x="768725" y="1249812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09" name="مستطيل مستدير الزوايا"/>
          <p:cNvSpPr/>
          <p:nvPr/>
        </p:nvSpPr>
        <p:spPr>
          <a:xfrm>
            <a:off x="725762" y="2086215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214" name="تجميع"/>
          <p:cNvGrpSpPr/>
          <p:nvPr/>
        </p:nvGrpSpPr>
        <p:grpSpPr>
          <a:xfrm>
            <a:off x="950635" y="2132461"/>
            <a:ext cx="4987588" cy="563434"/>
            <a:chOff x="0" y="0"/>
            <a:chExt cx="4987586" cy="563433"/>
          </a:xfrm>
        </p:grpSpPr>
        <p:grpSp>
          <p:nvGrpSpPr>
            <p:cNvPr id="3212" name="تجميع"/>
            <p:cNvGrpSpPr/>
            <p:nvPr/>
          </p:nvGrpSpPr>
          <p:grpSpPr>
            <a:xfrm rot="5400000">
              <a:off x="2212076" y="-2212077"/>
              <a:ext cx="563434" cy="4987587"/>
              <a:chOff x="0" y="0"/>
              <a:chExt cx="563433" cy="4987586"/>
            </a:xfrm>
          </p:grpSpPr>
          <p:sp>
            <p:nvSpPr>
              <p:cNvPr id="3210" name="Google Shape;2631;p60"/>
              <p:cNvSpPr/>
              <p:nvPr/>
            </p:nvSpPr>
            <p:spPr>
              <a:xfrm rot="5400000">
                <a:off x="-439795" y="439795"/>
                <a:ext cx="1443024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1" name="Google Shape;2632;p60"/>
              <p:cNvSpPr/>
              <p:nvPr/>
            </p:nvSpPr>
            <p:spPr>
              <a:xfrm rot="5400000">
                <a:off x="-1702744" y="2721410"/>
                <a:ext cx="3968921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13" name="ماذا سنتعلم"/>
            <p:cNvSpPr txBox="1"/>
            <p:nvPr/>
          </p:nvSpPr>
          <p:spPr>
            <a:xfrm>
              <a:off x="3904803" y="94971"/>
              <a:ext cx="1073069" cy="37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3219" name="تجميع"/>
          <p:cNvGrpSpPr/>
          <p:nvPr/>
        </p:nvGrpSpPr>
        <p:grpSpPr>
          <a:xfrm>
            <a:off x="1073804" y="1304306"/>
            <a:ext cx="4992616" cy="564002"/>
            <a:chOff x="0" y="0"/>
            <a:chExt cx="4992615" cy="564001"/>
          </a:xfrm>
        </p:grpSpPr>
        <p:grpSp>
          <p:nvGrpSpPr>
            <p:cNvPr id="3217" name="تجميع"/>
            <p:cNvGrpSpPr/>
            <p:nvPr/>
          </p:nvGrpSpPr>
          <p:grpSpPr>
            <a:xfrm rot="5400000">
              <a:off x="2214306" y="-2214308"/>
              <a:ext cx="564002" cy="4992617"/>
              <a:chOff x="0" y="0"/>
              <a:chExt cx="564001" cy="4992615"/>
            </a:xfrm>
          </p:grpSpPr>
          <p:sp>
            <p:nvSpPr>
              <p:cNvPr id="3215" name="Google Shape;2631;p60"/>
              <p:cNvSpPr/>
              <p:nvPr/>
            </p:nvSpPr>
            <p:spPr>
              <a:xfrm rot="5400000">
                <a:off x="-440239" y="440238"/>
                <a:ext cx="1444479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6" name="Google Shape;2632;p60"/>
              <p:cNvSpPr/>
              <p:nvPr/>
            </p:nvSpPr>
            <p:spPr>
              <a:xfrm rot="5400000">
                <a:off x="-1704461" y="2724153"/>
                <a:ext cx="3972923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18" name="ماذا نعرف"/>
            <p:cNvSpPr txBox="1"/>
            <p:nvPr/>
          </p:nvSpPr>
          <p:spPr>
            <a:xfrm>
              <a:off x="3963580" y="103292"/>
              <a:ext cx="898665" cy="373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3220" name="مستطيل مستدير الزوايا"/>
          <p:cNvSpPr/>
          <p:nvPr/>
        </p:nvSpPr>
        <p:spPr>
          <a:xfrm>
            <a:off x="777898" y="2819898"/>
            <a:ext cx="563954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225" name="تجميع"/>
          <p:cNvGrpSpPr/>
          <p:nvPr/>
        </p:nvGrpSpPr>
        <p:grpSpPr>
          <a:xfrm>
            <a:off x="1187230" y="2894704"/>
            <a:ext cx="4845919" cy="547431"/>
            <a:chOff x="0" y="0"/>
            <a:chExt cx="4845918" cy="547429"/>
          </a:xfrm>
        </p:grpSpPr>
        <p:grpSp>
          <p:nvGrpSpPr>
            <p:cNvPr id="3223" name="تجميع"/>
            <p:cNvGrpSpPr/>
            <p:nvPr/>
          </p:nvGrpSpPr>
          <p:grpSpPr>
            <a:xfrm rot="5400000">
              <a:off x="2149244" y="-2149245"/>
              <a:ext cx="547430" cy="4845919"/>
              <a:chOff x="0" y="0"/>
              <a:chExt cx="547429" cy="4845918"/>
            </a:xfrm>
          </p:grpSpPr>
          <p:sp>
            <p:nvSpPr>
              <p:cNvPr id="3221" name="Google Shape;2631;p60"/>
              <p:cNvSpPr/>
              <p:nvPr/>
            </p:nvSpPr>
            <p:spPr>
              <a:xfrm rot="5400000">
                <a:off x="-427303" y="427303"/>
                <a:ext cx="1402036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2" name="Google Shape;2632;p60"/>
              <p:cNvSpPr/>
              <p:nvPr/>
            </p:nvSpPr>
            <p:spPr>
              <a:xfrm rot="5400000">
                <a:off x="-1654379" y="2644110"/>
                <a:ext cx="3856187" cy="547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24" name="ماذا تعلمنا"/>
            <p:cNvSpPr txBox="1"/>
            <p:nvPr/>
          </p:nvSpPr>
          <p:spPr>
            <a:xfrm>
              <a:off x="3793891" y="92273"/>
              <a:ext cx="1042589" cy="362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3226" name="مستطيل مستدير الزوايا"/>
          <p:cNvSpPr/>
          <p:nvPr/>
        </p:nvSpPr>
        <p:spPr>
          <a:xfrm>
            <a:off x="6127837" y="1120187"/>
            <a:ext cx="365660" cy="2375780"/>
          </a:xfrm>
          <a:prstGeom prst="roundRect">
            <a:avLst>
              <a:gd name="adj" fmla="val 46299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lumOff val="15392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27" name="جدول التعلم"/>
          <p:cNvSpPr txBox="1"/>
          <p:nvPr/>
        </p:nvSpPr>
        <p:spPr>
          <a:xfrm rot="5400000">
            <a:off x="5821407" y="2137819"/>
            <a:ext cx="1086940" cy="340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pic>
        <p:nvPicPr>
          <p:cNvPr id="3228" name="IMG_1205.jpeg" descr="IMG_1205.jpeg"/>
          <p:cNvPicPr>
            <a:picLocks noChangeAspect="1"/>
          </p:cNvPicPr>
          <p:nvPr/>
        </p:nvPicPr>
        <p:blipFill>
          <a:blip r:embed="rId3">
            <a:extLst/>
          </a:blip>
          <a:srcRect l="20327" t="22191" r="26765" b="28111"/>
          <a:stretch>
            <a:fillRect/>
          </a:stretch>
        </p:blipFill>
        <p:spPr>
          <a:xfrm>
            <a:off x="5792986" y="3047413"/>
            <a:ext cx="1035361" cy="998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1284" fill="norm" stroke="1" extrusionOk="0">
                <a:moveTo>
                  <a:pt x="12836" y="8"/>
                </a:moveTo>
                <a:cubicBezTo>
                  <a:pt x="12020" y="53"/>
                  <a:pt x="11203" y="284"/>
                  <a:pt x="10337" y="710"/>
                </a:cubicBezTo>
                <a:cubicBezTo>
                  <a:pt x="9556" y="1094"/>
                  <a:pt x="8514" y="1566"/>
                  <a:pt x="8018" y="1750"/>
                </a:cubicBezTo>
                <a:cubicBezTo>
                  <a:pt x="6784" y="2208"/>
                  <a:pt x="5302" y="3404"/>
                  <a:pt x="4285" y="4769"/>
                </a:cubicBezTo>
                <a:cubicBezTo>
                  <a:pt x="3778" y="5449"/>
                  <a:pt x="3307" y="5888"/>
                  <a:pt x="3117" y="5852"/>
                </a:cubicBezTo>
                <a:cubicBezTo>
                  <a:pt x="2942" y="5818"/>
                  <a:pt x="2641" y="5877"/>
                  <a:pt x="2451" y="5987"/>
                </a:cubicBezTo>
                <a:cubicBezTo>
                  <a:pt x="2177" y="6145"/>
                  <a:pt x="1952" y="6016"/>
                  <a:pt x="1374" y="5369"/>
                </a:cubicBezTo>
                <a:cubicBezTo>
                  <a:pt x="879" y="4818"/>
                  <a:pt x="535" y="4597"/>
                  <a:pt x="313" y="4685"/>
                </a:cubicBezTo>
                <a:cubicBezTo>
                  <a:pt x="107" y="4766"/>
                  <a:pt x="5" y="4937"/>
                  <a:pt x="0" y="5141"/>
                </a:cubicBezTo>
                <a:cubicBezTo>
                  <a:pt x="-4" y="5345"/>
                  <a:pt x="97" y="5582"/>
                  <a:pt x="296" y="5809"/>
                </a:cubicBezTo>
                <a:cubicBezTo>
                  <a:pt x="569" y="6119"/>
                  <a:pt x="568" y="6220"/>
                  <a:pt x="296" y="6756"/>
                </a:cubicBezTo>
                <a:cubicBezTo>
                  <a:pt x="-101" y="7542"/>
                  <a:pt x="-92" y="7714"/>
                  <a:pt x="403" y="8363"/>
                </a:cubicBezTo>
                <a:cubicBezTo>
                  <a:pt x="671" y="8714"/>
                  <a:pt x="1013" y="8913"/>
                  <a:pt x="1365" y="8913"/>
                </a:cubicBezTo>
                <a:cubicBezTo>
                  <a:pt x="2199" y="8913"/>
                  <a:pt x="2393" y="9262"/>
                  <a:pt x="2393" y="10773"/>
                </a:cubicBezTo>
                <a:cubicBezTo>
                  <a:pt x="2393" y="14535"/>
                  <a:pt x="4524" y="17939"/>
                  <a:pt x="7919" y="19601"/>
                </a:cubicBezTo>
                <a:cubicBezTo>
                  <a:pt x="9219" y="20238"/>
                  <a:pt x="9695" y="20358"/>
                  <a:pt x="11282" y="20447"/>
                </a:cubicBezTo>
                <a:cubicBezTo>
                  <a:pt x="12739" y="20529"/>
                  <a:pt x="13211" y="20633"/>
                  <a:pt x="13494" y="20937"/>
                </a:cubicBezTo>
                <a:cubicBezTo>
                  <a:pt x="14076" y="21564"/>
                  <a:pt x="14700" y="21337"/>
                  <a:pt x="15237" y="20303"/>
                </a:cubicBezTo>
                <a:cubicBezTo>
                  <a:pt x="15343" y="20100"/>
                  <a:pt x="15927" y="19674"/>
                  <a:pt x="16537" y="19356"/>
                </a:cubicBezTo>
                <a:cubicBezTo>
                  <a:pt x="18683" y="18236"/>
                  <a:pt x="20351" y="16135"/>
                  <a:pt x="21100" y="13597"/>
                </a:cubicBezTo>
                <a:cubicBezTo>
                  <a:pt x="21443" y="12439"/>
                  <a:pt x="21499" y="11812"/>
                  <a:pt x="21421" y="10181"/>
                </a:cubicBezTo>
                <a:cubicBezTo>
                  <a:pt x="21339" y="8458"/>
                  <a:pt x="21219" y="7932"/>
                  <a:pt x="20558" y="6325"/>
                </a:cubicBezTo>
                <a:cubicBezTo>
                  <a:pt x="19134" y="2863"/>
                  <a:pt x="17850" y="1409"/>
                  <a:pt x="15336" y="440"/>
                </a:cubicBezTo>
                <a:cubicBezTo>
                  <a:pt x="14474" y="107"/>
                  <a:pt x="13652" y="-36"/>
                  <a:pt x="12836" y="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29" name="الزوايا وانواعها حسب قياسها"/>
          <p:cNvSpPr txBox="1"/>
          <p:nvPr/>
        </p:nvSpPr>
        <p:spPr>
          <a:xfrm>
            <a:off x="1651003" y="1438269"/>
            <a:ext cx="2650010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100"/>
            </a:lvl1pPr>
          </a:lstStyle>
          <a:p>
            <a:pPr rtl="0">
              <a:defRPr/>
            </a:pPr>
            <a:r>
              <a:t>الزوايا وانواعها حسب قياسها </a:t>
            </a:r>
          </a:p>
        </p:txBody>
      </p:sp>
      <p:sp>
        <p:nvSpPr>
          <p:cNvPr id="3230" name="أحدد العلاقات بين الزوايا الناتجة من قطع مستقيم لمستقيمين متوازيين"/>
          <p:cNvSpPr txBox="1"/>
          <p:nvPr/>
        </p:nvSpPr>
        <p:spPr>
          <a:xfrm>
            <a:off x="1737693" y="2066293"/>
            <a:ext cx="2679470" cy="603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</a:p>
          <a:p>
            <a:pPr algn="ctr" rtl="0">
              <a:defRPr b="1"/>
            </a:pPr>
            <a:r>
              <a:t>أحدد العلاقات بين الزوايا الناتجة من قطع مستقيم لمستقيمين متوازيين </a:t>
            </a:r>
          </a:p>
        </p:txBody>
      </p:sp>
      <p:sp>
        <p:nvSpPr>
          <p:cNvPr id="3231" name="الزوايا المتكاملة والمتتامة والمتقابلة بالراس…"/>
          <p:cNvSpPr txBox="1"/>
          <p:nvPr/>
        </p:nvSpPr>
        <p:spPr>
          <a:xfrm>
            <a:off x="1719308" y="2971902"/>
            <a:ext cx="267947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  <a:r>
              <a:t>الزوايا المتكاملة والمتتامة والمتقابلة بالراس </a:t>
            </a:r>
          </a:p>
          <a:p>
            <a:pPr algn="ctr" rtl="0">
              <a:defRPr b="1"/>
            </a:pPr>
            <a:r>
              <a:t>وايجاد قيمة س </a:t>
            </a:r>
          </a:p>
        </p:txBody>
      </p:sp>
      <p:grpSp>
        <p:nvGrpSpPr>
          <p:cNvPr id="3234" name="IMG_2834.png"/>
          <p:cNvGrpSpPr/>
          <p:nvPr/>
        </p:nvGrpSpPr>
        <p:grpSpPr>
          <a:xfrm>
            <a:off x="2913006" y="3546885"/>
            <a:ext cx="2896394" cy="385367"/>
            <a:chOff x="0" y="0"/>
            <a:chExt cx="2896393" cy="385365"/>
          </a:xfrm>
        </p:grpSpPr>
        <p:pic>
          <p:nvPicPr>
            <p:cNvPr id="3233" name="IMG_2834.png" descr="IMG_283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2570" t="26800" r="24749" b="62398"/>
            <a:stretch>
              <a:fillRect/>
            </a:stretch>
          </p:blipFill>
          <p:spPr>
            <a:xfrm>
              <a:off x="6350" y="6350"/>
              <a:ext cx="2883832" cy="3726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32" name="IMG_2834.png" descr="IMG_2834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896394" cy="385366"/>
            </a:xfrm>
            <a:prstGeom prst="rect">
              <a:avLst/>
            </a:prstGeom>
            <a:effectLst/>
          </p:spPr>
        </p:pic>
      </p:grpSp>
      <p:grpSp>
        <p:nvGrpSpPr>
          <p:cNvPr id="3237" name="IMG_2834.png"/>
          <p:cNvGrpSpPr/>
          <p:nvPr/>
        </p:nvGrpSpPr>
        <p:grpSpPr>
          <a:xfrm>
            <a:off x="1750906" y="3956713"/>
            <a:ext cx="3241279" cy="475458"/>
            <a:chOff x="0" y="0"/>
            <a:chExt cx="3241278" cy="475456"/>
          </a:xfrm>
        </p:grpSpPr>
        <p:pic>
          <p:nvPicPr>
            <p:cNvPr id="3236" name="IMG_2834.png" descr="IMG_283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2570" t="37350" r="24749" b="50666"/>
            <a:stretch>
              <a:fillRect/>
            </a:stretch>
          </p:blipFill>
          <p:spPr>
            <a:xfrm>
              <a:off x="6350" y="6350"/>
              <a:ext cx="3228690" cy="4629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35" name="IMG_2834.png" descr="IMG_2834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241279" cy="475457"/>
            </a:xfrm>
            <a:prstGeom prst="rect">
              <a:avLst/>
            </a:prstGeom>
            <a:effectLst/>
          </p:spPr>
        </p:pic>
      </p:grpSp>
      <p:grpSp>
        <p:nvGrpSpPr>
          <p:cNvPr id="3240" name="IMG_2834.png"/>
          <p:cNvGrpSpPr/>
          <p:nvPr/>
        </p:nvGrpSpPr>
        <p:grpSpPr>
          <a:xfrm>
            <a:off x="996901" y="4444776"/>
            <a:ext cx="2218929" cy="452836"/>
            <a:chOff x="0" y="0"/>
            <a:chExt cx="2218928" cy="452834"/>
          </a:xfrm>
        </p:grpSpPr>
        <p:pic>
          <p:nvPicPr>
            <p:cNvPr id="3239" name="IMG_2834.png" descr="IMG_283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8076" t="47997" r="32513" b="41522"/>
            <a:stretch>
              <a:fillRect/>
            </a:stretch>
          </p:blipFill>
          <p:spPr>
            <a:xfrm>
              <a:off x="6350" y="6350"/>
              <a:ext cx="2206219" cy="4399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38" name="IMG_2834.png" descr="IMG_2834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218929" cy="45283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3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20" grpId="1"/>
      <p:bldP build="whole" bldLvl="1" animBg="1" rev="0" advAuto="0" spid="3240" grpId="6"/>
      <p:bldP build="whole" bldLvl="1" animBg="1" rev="0" advAuto="0" spid="3231" grpId="3"/>
      <p:bldP build="whole" bldLvl="1" animBg="1" rev="0" advAuto="0" spid="3225" grpId="2"/>
      <p:bldP build="whole" bldLvl="1" animBg="1" rev="0" advAuto="0" spid="3234" grpId="4"/>
      <p:bldP build="whole" bldLvl="1" animBg="1" rev="0" advAuto="0" spid="3237" grpId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4" name="Google Shape;4622;p49"/>
          <p:cNvGrpSpPr/>
          <p:nvPr/>
        </p:nvGrpSpPr>
        <p:grpSpPr>
          <a:xfrm rot="21451959">
            <a:off x="1689108" y="1424517"/>
            <a:ext cx="4554794" cy="1402176"/>
            <a:chOff x="0" y="0"/>
            <a:chExt cx="4554792" cy="1402174"/>
          </a:xfrm>
        </p:grpSpPr>
        <p:sp>
          <p:nvSpPr>
            <p:cNvPr id="3243" name="Google Shape;4622;p49"/>
            <p:cNvSpPr/>
            <p:nvPr/>
          </p:nvSpPr>
          <p:spPr>
            <a:xfrm>
              <a:off x="215900" y="139700"/>
              <a:ext cx="4122993" cy="843375"/>
            </a:xfrm>
            <a:prstGeom prst="rect">
              <a:avLst/>
            </a:prstGeom>
            <a:solidFill>
              <a:srgbClr val="D4E7C7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242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54793" cy="1402175"/>
            </a:xfrm>
            <a:prstGeom prst="rect">
              <a:avLst/>
            </a:prstGeom>
            <a:effectLst/>
          </p:spPr>
        </p:pic>
      </p:grpSp>
      <p:sp>
        <p:nvSpPr>
          <p:cNvPr id="3245" name="Google Shape;4623;p49"/>
          <p:cNvSpPr/>
          <p:nvPr/>
        </p:nvSpPr>
        <p:spPr>
          <a:xfrm rot="21189298">
            <a:off x="1514248" y="1484720"/>
            <a:ext cx="620608" cy="36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246" name="Google Shape;4624;p49"/>
          <p:cNvSpPr/>
          <p:nvPr/>
        </p:nvSpPr>
        <p:spPr>
          <a:xfrm rot="4554862">
            <a:off x="5731024" y="1340154"/>
            <a:ext cx="662820" cy="325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252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47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8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9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50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51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53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54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55" name="Google Shape;4625;p49"/>
          <p:cNvSpPr txBox="1"/>
          <p:nvPr>
            <p:ph type="title"/>
          </p:nvPr>
        </p:nvSpPr>
        <p:spPr>
          <a:xfrm>
            <a:off x="2360502" y="1741375"/>
            <a:ext cx="3265483" cy="545183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defTabSz="365760">
              <a:defRPr sz="224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r>
              <a:t>الواجب</a:t>
            </a:r>
          </a:p>
        </p:txBody>
      </p:sp>
      <p:pic>
        <p:nvPicPr>
          <p:cNvPr id="3256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57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١٧٩</a:t>
            </a:r>
          </a:p>
        </p:txBody>
      </p:sp>
      <p:sp>
        <p:nvSpPr>
          <p:cNvPr id="3258" name="Google Shape;4924;p54"/>
          <p:cNvSpPr txBox="1"/>
          <p:nvPr/>
        </p:nvSpPr>
        <p:spPr>
          <a:xfrm>
            <a:off x="1348278" y="3802167"/>
            <a:ext cx="5497307" cy="563823"/>
          </a:xfrm>
          <a:prstGeom prst="rect">
            <a:avLst/>
          </a:prstGeom>
          <a:solidFill>
            <a:schemeClr val="accent3">
              <a:lumOff val="7549"/>
              <a:alpha val="57534"/>
            </a:schemeClr>
          </a:solidFill>
          <a:ln w="12700">
            <a:solidFill>
              <a:schemeClr val="accent4">
                <a:satOff val="-24437"/>
                <a:lumOff val="-14549"/>
                <a:alpha val="57534"/>
              </a:schemeClr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667512" rtl="0">
              <a:defRPr sz="18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3259" name="IMG_0512.png" descr="IMG_05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77104" y="2718114"/>
            <a:ext cx="1391254" cy="862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0" name="IMG_0491.jpeg" descr="IMG_0491.jpeg"/>
          <p:cNvPicPr>
            <a:picLocks noChangeAspect="1"/>
          </p:cNvPicPr>
          <p:nvPr/>
        </p:nvPicPr>
        <p:blipFill>
          <a:blip r:embed="rId5">
            <a:extLst/>
          </a:blip>
          <a:srcRect l="2028" t="2566" r="2018" b="1654"/>
          <a:stretch>
            <a:fillRect/>
          </a:stretch>
        </p:blipFill>
        <p:spPr>
          <a:xfrm>
            <a:off x="3193872" y="2541923"/>
            <a:ext cx="502150" cy="501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543" fill="norm" stroke="1" extrusionOk="0">
                <a:moveTo>
                  <a:pt x="10583" y="0"/>
                </a:moveTo>
                <a:cubicBezTo>
                  <a:pt x="9172" y="32"/>
                  <a:pt x="7634" y="284"/>
                  <a:pt x="6500" y="802"/>
                </a:cubicBezTo>
                <a:cubicBezTo>
                  <a:pt x="6379" y="857"/>
                  <a:pt x="6252" y="902"/>
                  <a:pt x="6228" y="904"/>
                </a:cubicBezTo>
                <a:cubicBezTo>
                  <a:pt x="6204" y="906"/>
                  <a:pt x="6136" y="949"/>
                  <a:pt x="6075" y="989"/>
                </a:cubicBezTo>
                <a:cubicBezTo>
                  <a:pt x="6014" y="1030"/>
                  <a:pt x="5905" y="1088"/>
                  <a:pt x="5820" y="1126"/>
                </a:cubicBezTo>
                <a:cubicBezTo>
                  <a:pt x="5735" y="1164"/>
                  <a:pt x="5577" y="1236"/>
                  <a:pt x="5480" y="1296"/>
                </a:cubicBezTo>
                <a:cubicBezTo>
                  <a:pt x="5382" y="1357"/>
                  <a:pt x="5278" y="1433"/>
                  <a:pt x="5241" y="1450"/>
                </a:cubicBezTo>
                <a:cubicBezTo>
                  <a:pt x="5090" y="1519"/>
                  <a:pt x="4484" y="1927"/>
                  <a:pt x="4068" y="2252"/>
                </a:cubicBezTo>
                <a:cubicBezTo>
                  <a:pt x="3547" y="2657"/>
                  <a:pt x="2685" y="3536"/>
                  <a:pt x="2298" y="4043"/>
                </a:cubicBezTo>
                <a:cubicBezTo>
                  <a:pt x="2150" y="4237"/>
                  <a:pt x="1995" y="4444"/>
                  <a:pt x="1958" y="4486"/>
                </a:cubicBezTo>
                <a:cubicBezTo>
                  <a:pt x="1921" y="4529"/>
                  <a:pt x="1889" y="4575"/>
                  <a:pt x="1890" y="4588"/>
                </a:cubicBezTo>
                <a:cubicBezTo>
                  <a:pt x="1892" y="4602"/>
                  <a:pt x="1823" y="4707"/>
                  <a:pt x="1737" y="4827"/>
                </a:cubicBezTo>
                <a:cubicBezTo>
                  <a:pt x="1650" y="4948"/>
                  <a:pt x="1584" y="5054"/>
                  <a:pt x="1584" y="5066"/>
                </a:cubicBezTo>
                <a:cubicBezTo>
                  <a:pt x="1584" y="5079"/>
                  <a:pt x="1530" y="5168"/>
                  <a:pt x="1465" y="5271"/>
                </a:cubicBezTo>
                <a:cubicBezTo>
                  <a:pt x="1350" y="5451"/>
                  <a:pt x="954" y="6215"/>
                  <a:pt x="954" y="6260"/>
                </a:cubicBezTo>
                <a:cubicBezTo>
                  <a:pt x="954" y="6272"/>
                  <a:pt x="893" y="6415"/>
                  <a:pt x="818" y="6567"/>
                </a:cubicBezTo>
                <a:cubicBezTo>
                  <a:pt x="532" y="7157"/>
                  <a:pt x="253" y="8173"/>
                  <a:pt x="87" y="9245"/>
                </a:cubicBezTo>
                <a:cubicBezTo>
                  <a:pt x="-62" y="10205"/>
                  <a:pt x="-14" y="11831"/>
                  <a:pt x="189" y="12827"/>
                </a:cubicBezTo>
                <a:cubicBezTo>
                  <a:pt x="242" y="13089"/>
                  <a:pt x="252" y="13161"/>
                  <a:pt x="206" y="13237"/>
                </a:cubicBezTo>
                <a:cubicBezTo>
                  <a:pt x="157" y="13317"/>
                  <a:pt x="153" y="13341"/>
                  <a:pt x="240" y="13407"/>
                </a:cubicBezTo>
                <a:cubicBezTo>
                  <a:pt x="346" y="13488"/>
                  <a:pt x="459" y="13789"/>
                  <a:pt x="410" y="13868"/>
                </a:cubicBezTo>
                <a:cubicBezTo>
                  <a:pt x="394" y="13893"/>
                  <a:pt x="409" y="13946"/>
                  <a:pt x="444" y="13987"/>
                </a:cubicBezTo>
                <a:cubicBezTo>
                  <a:pt x="554" y="14118"/>
                  <a:pt x="667" y="14481"/>
                  <a:pt x="614" y="14533"/>
                </a:cubicBezTo>
                <a:cubicBezTo>
                  <a:pt x="581" y="14566"/>
                  <a:pt x="596" y="14598"/>
                  <a:pt x="665" y="14652"/>
                </a:cubicBezTo>
                <a:cubicBezTo>
                  <a:pt x="749" y="14719"/>
                  <a:pt x="957" y="15215"/>
                  <a:pt x="903" y="15215"/>
                </a:cubicBezTo>
                <a:cubicBezTo>
                  <a:pt x="893" y="15215"/>
                  <a:pt x="931" y="15271"/>
                  <a:pt x="988" y="15352"/>
                </a:cubicBezTo>
                <a:cubicBezTo>
                  <a:pt x="1088" y="15492"/>
                  <a:pt x="1097" y="15508"/>
                  <a:pt x="1022" y="15591"/>
                </a:cubicBezTo>
                <a:cubicBezTo>
                  <a:pt x="980" y="15638"/>
                  <a:pt x="955" y="15694"/>
                  <a:pt x="971" y="15710"/>
                </a:cubicBezTo>
                <a:cubicBezTo>
                  <a:pt x="988" y="15726"/>
                  <a:pt x="1039" y="15689"/>
                  <a:pt x="1074" y="15642"/>
                </a:cubicBezTo>
                <a:cubicBezTo>
                  <a:pt x="1133" y="15561"/>
                  <a:pt x="1136" y="15576"/>
                  <a:pt x="1210" y="15744"/>
                </a:cubicBezTo>
                <a:cubicBezTo>
                  <a:pt x="1252" y="15842"/>
                  <a:pt x="1292" y="15920"/>
                  <a:pt x="1295" y="15932"/>
                </a:cubicBezTo>
                <a:cubicBezTo>
                  <a:pt x="1297" y="15944"/>
                  <a:pt x="1380" y="16084"/>
                  <a:pt x="1482" y="16239"/>
                </a:cubicBezTo>
                <a:cubicBezTo>
                  <a:pt x="1583" y="16394"/>
                  <a:pt x="1646" y="16544"/>
                  <a:pt x="1635" y="16563"/>
                </a:cubicBezTo>
                <a:cubicBezTo>
                  <a:pt x="1623" y="16582"/>
                  <a:pt x="1646" y="16599"/>
                  <a:pt x="1686" y="16614"/>
                </a:cubicBezTo>
                <a:cubicBezTo>
                  <a:pt x="1726" y="16629"/>
                  <a:pt x="1752" y="16667"/>
                  <a:pt x="1737" y="16682"/>
                </a:cubicBezTo>
                <a:cubicBezTo>
                  <a:pt x="1722" y="16698"/>
                  <a:pt x="1736" y="16724"/>
                  <a:pt x="1771" y="16751"/>
                </a:cubicBezTo>
                <a:cubicBezTo>
                  <a:pt x="1806" y="16777"/>
                  <a:pt x="1849" y="16833"/>
                  <a:pt x="1856" y="16870"/>
                </a:cubicBezTo>
                <a:cubicBezTo>
                  <a:pt x="1863" y="16907"/>
                  <a:pt x="1899" y="16958"/>
                  <a:pt x="1941" y="16989"/>
                </a:cubicBezTo>
                <a:cubicBezTo>
                  <a:pt x="2057" y="17076"/>
                  <a:pt x="2283" y="17431"/>
                  <a:pt x="2247" y="17467"/>
                </a:cubicBezTo>
                <a:cubicBezTo>
                  <a:pt x="2230" y="17484"/>
                  <a:pt x="2239" y="17492"/>
                  <a:pt x="2264" y="17484"/>
                </a:cubicBezTo>
                <a:cubicBezTo>
                  <a:pt x="2329" y="17464"/>
                  <a:pt x="2577" y="17757"/>
                  <a:pt x="2554" y="17825"/>
                </a:cubicBezTo>
                <a:cubicBezTo>
                  <a:pt x="2543" y="17856"/>
                  <a:pt x="2573" y="17893"/>
                  <a:pt x="2605" y="17893"/>
                </a:cubicBezTo>
                <a:cubicBezTo>
                  <a:pt x="2705" y="17893"/>
                  <a:pt x="3212" y="18415"/>
                  <a:pt x="3183" y="18490"/>
                </a:cubicBezTo>
                <a:cubicBezTo>
                  <a:pt x="3165" y="18539"/>
                  <a:pt x="3169" y="18560"/>
                  <a:pt x="3217" y="18542"/>
                </a:cubicBezTo>
                <a:cubicBezTo>
                  <a:pt x="3303" y="18509"/>
                  <a:pt x="3606" y="18812"/>
                  <a:pt x="3574" y="18900"/>
                </a:cubicBezTo>
                <a:cubicBezTo>
                  <a:pt x="3558" y="18944"/>
                  <a:pt x="3577" y="18951"/>
                  <a:pt x="3642" y="18934"/>
                </a:cubicBezTo>
                <a:cubicBezTo>
                  <a:pt x="3751" y="18905"/>
                  <a:pt x="3964" y="19104"/>
                  <a:pt x="3880" y="19156"/>
                </a:cubicBezTo>
                <a:cubicBezTo>
                  <a:pt x="3793" y="19210"/>
                  <a:pt x="3968" y="19356"/>
                  <a:pt x="4085" y="19326"/>
                </a:cubicBezTo>
                <a:cubicBezTo>
                  <a:pt x="4159" y="19308"/>
                  <a:pt x="4271" y="19363"/>
                  <a:pt x="4527" y="19548"/>
                </a:cubicBezTo>
                <a:cubicBezTo>
                  <a:pt x="4716" y="19685"/>
                  <a:pt x="4856" y="19817"/>
                  <a:pt x="4850" y="19838"/>
                </a:cubicBezTo>
                <a:cubicBezTo>
                  <a:pt x="4844" y="19859"/>
                  <a:pt x="4871" y="19865"/>
                  <a:pt x="4901" y="19855"/>
                </a:cubicBezTo>
                <a:cubicBezTo>
                  <a:pt x="4931" y="19845"/>
                  <a:pt x="5088" y="19918"/>
                  <a:pt x="5258" y="20026"/>
                </a:cubicBezTo>
                <a:cubicBezTo>
                  <a:pt x="5592" y="20237"/>
                  <a:pt x="5830" y="20365"/>
                  <a:pt x="6449" y="20640"/>
                </a:cubicBezTo>
                <a:cubicBezTo>
                  <a:pt x="6830" y="20809"/>
                  <a:pt x="7898" y="21186"/>
                  <a:pt x="8082" y="21220"/>
                </a:cubicBezTo>
                <a:cubicBezTo>
                  <a:pt x="8131" y="21228"/>
                  <a:pt x="8457" y="21292"/>
                  <a:pt x="8797" y="21356"/>
                </a:cubicBezTo>
                <a:cubicBezTo>
                  <a:pt x="9137" y="21420"/>
                  <a:pt x="9604" y="21487"/>
                  <a:pt x="9835" y="21510"/>
                </a:cubicBezTo>
                <a:cubicBezTo>
                  <a:pt x="10771" y="21600"/>
                  <a:pt x="12143" y="21503"/>
                  <a:pt x="13186" y="21271"/>
                </a:cubicBezTo>
                <a:cubicBezTo>
                  <a:pt x="13618" y="21175"/>
                  <a:pt x="14504" y="20909"/>
                  <a:pt x="14717" y="20810"/>
                </a:cubicBezTo>
                <a:cubicBezTo>
                  <a:pt x="15237" y="20569"/>
                  <a:pt x="15541" y="20463"/>
                  <a:pt x="15602" y="20486"/>
                </a:cubicBezTo>
                <a:cubicBezTo>
                  <a:pt x="15647" y="20504"/>
                  <a:pt x="15661" y="20487"/>
                  <a:pt x="15653" y="20452"/>
                </a:cubicBezTo>
                <a:cubicBezTo>
                  <a:pt x="15645" y="20422"/>
                  <a:pt x="15730" y="20342"/>
                  <a:pt x="15840" y="20282"/>
                </a:cubicBezTo>
                <a:cubicBezTo>
                  <a:pt x="15949" y="20221"/>
                  <a:pt x="16159" y="20110"/>
                  <a:pt x="16299" y="20026"/>
                </a:cubicBezTo>
                <a:cubicBezTo>
                  <a:pt x="16439" y="19941"/>
                  <a:pt x="16560" y="19889"/>
                  <a:pt x="16588" y="19906"/>
                </a:cubicBezTo>
                <a:cubicBezTo>
                  <a:pt x="16618" y="19925"/>
                  <a:pt x="16639" y="19916"/>
                  <a:pt x="16622" y="19889"/>
                </a:cubicBezTo>
                <a:cubicBezTo>
                  <a:pt x="16592" y="19841"/>
                  <a:pt x="16803" y="19678"/>
                  <a:pt x="16843" y="19719"/>
                </a:cubicBezTo>
                <a:cubicBezTo>
                  <a:pt x="16856" y="19731"/>
                  <a:pt x="16920" y="19687"/>
                  <a:pt x="16979" y="19616"/>
                </a:cubicBezTo>
                <a:cubicBezTo>
                  <a:pt x="17050" y="19533"/>
                  <a:pt x="17103" y="19496"/>
                  <a:pt x="17150" y="19514"/>
                </a:cubicBezTo>
                <a:cubicBezTo>
                  <a:pt x="17194" y="19531"/>
                  <a:pt x="17219" y="19527"/>
                  <a:pt x="17201" y="19497"/>
                </a:cubicBezTo>
                <a:cubicBezTo>
                  <a:pt x="17174" y="19454"/>
                  <a:pt x="17564" y="19122"/>
                  <a:pt x="17643" y="19122"/>
                </a:cubicBezTo>
                <a:cubicBezTo>
                  <a:pt x="17661" y="19122"/>
                  <a:pt x="17728" y="19054"/>
                  <a:pt x="17796" y="18968"/>
                </a:cubicBezTo>
                <a:cubicBezTo>
                  <a:pt x="17864" y="18882"/>
                  <a:pt x="17929" y="18819"/>
                  <a:pt x="17949" y="18832"/>
                </a:cubicBezTo>
                <a:cubicBezTo>
                  <a:pt x="17969" y="18844"/>
                  <a:pt x="18064" y="18771"/>
                  <a:pt x="18153" y="18661"/>
                </a:cubicBezTo>
                <a:cubicBezTo>
                  <a:pt x="18243" y="18551"/>
                  <a:pt x="18335" y="18477"/>
                  <a:pt x="18357" y="18490"/>
                </a:cubicBezTo>
                <a:cubicBezTo>
                  <a:pt x="18380" y="18504"/>
                  <a:pt x="18418" y="18452"/>
                  <a:pt x="18442" y="18388"/>
                </a:cubicBezTo>
                <a:cubicBezTo>
                  <a:pt x="18469" y="18317"/>
                  <a:pt x="18513" y="18284"/>
                  <a:pt x="18545" y="18303"/>
                </a:cubicBezTo>
                <a:cubicBezTo>
                  <a:pt x="18574" y="18321"/>
                  <a:pt x="18577" y="18329"/>
                  <a:pt x="18562" y="18303"/>
                </a:cubicBezTo>
                <a:cubicBezTo>
                  <a:pt x="18546" y="18278"/>
                  <a:pt x="18672" y="18112"/>
                  <a:pt x="18834" y="17945"/>
                </a:cubicBezTo>
                <a:cubicBezTo>
                  <a:pt x="18996" y="17777"/>
                  <a:pt x="19153" y="17584"/>
                  <a:pt x="19191" y="17518"/>
                </a:cubicBezTo>
                <a:cubicBezTo>
                  <a:pt x="19229" y="17452"/>
                  <a:pt x="19417" y="17189"/>
                  <a:pt x="19599" y="16938"/>
                </a:cubicBezTo>
                <a:cubicBezTo>
                  <a:pt x="19781" y="16688"/>
                  <a:pt x="19941" y="16436"/>
                  <a:pt x="19974" y="16375"/>
                </a:cubicBezTo>
                <a:cubicBezTo>
                  <a:pt x="20006" y="16314"/>
                  <a:pt x="20061" y="16241"/>
                  <a:pt x="20093" y="16205"/>
                </a:cubicBezTo>
                <a:cubicBezTo>
                  <a:pt x="20208" y="16071"/>
                  <a:pt x="20792" y="14764"/>
                  <a:pt x="20960" y="14260"/>
                </a:cubicBezTo>
                <a:cubicBezTo>
                  <a:pt x="21153" y="13681"/>
                  <a:pt x="21366" y="12927"/>
                  <a:pt x="21385" y="12725"/>
                </a:cubicBezTo>
                <a:cubicBezTo>
                  <a:pt x="21421" y="12351"/>
                  <a:pt x="21456" y="12204"/>
                  <a:pt x="21522" y="12128"/>
                </a:cubicBezTo>
                <a:lnTo>
                  <a:pt x="21522" y="10968"/>
                </a:lnTo>
                <a:cubicBezTo>
                  <a:pt x="21538" y="9759"/>
                  <a:pt x="21476" y="9059"/>
                  <a:pt x="21232" y="8102"/>
                </a:cubicBezTo>
                <a:cubicBezTo>
                  <a:pt x="21182" y="7905"/>
                  <a:pt x="21152" y="7731"/>
                  <a:pt x="21164" y="7710"/>
                </a:cubicBezTo>
                <a:cubicBezTo>
                  <a:pt x="21177" y="7690"/>
                  <a:pt x="21147" y="7652"/>
                  <a:pt x="21113" y="7625"/>
                </a:cubicBezTo>
                <a:cubicBezTo>
                  <a:pt x="21080" y="7597"/>
                  <a:pt x="21044" y="7499"/>
                  <a:pt x="21028" y="7420"/>
                </a:cubicBezTo>
                <a:cubicBezTo>
                  <a:pt x="21013" y="7341"/>
                  <a:pt x="20955" y="7142"/>
                  <a:pt x="20892" y="6977"/>
                </a:cubicBezTo>
                <a:cubicBezTo>
                  <a:pt x="20829" y="6811"/>
                  <a:pt x="20778" y="6649"/>
                  <a:pt x="20790" y="6601"/>
                </a:cubicBezTo>
                <a:cubicBezTo>
                  <a:pt x="20804" y="6547"/>
                  <a:pt x="20794" y="6499"/>
                  <a:pt x="20756" y="6499"/>
                </a:cubicBezTo>
                <a:cubicBezTo>
                  <a:pt x="20704" y="6499"/>
                  <a:pt x="20526" y="6179"/>
                  <a:pt x="20501" y="6038"/>
                </a:cubicBezTo>
                <a:cubicBezTo>
                  <a:pt x="20496" y="6010"/>
                  <a:pt x="20475" y="5952"/>
                  <a:pt x="20450" y="5919"/>
                </a:cubicBezTo>
                <a:cubicBezTo>
                  <a:pt x="20425" y="5886"/>
                  <a:pt x="20343" y="5736"/>
                  <a:pt x="20263" y="5578"/>
                </a:cubicBezTo>
                <a:cubicBezTo>
                  <a:pt x="19975" y="5012"/>
                  <a:pt x="19398" y="4182"/>
                  <a:pt x="18987" y="3719"/>
                </a:cubicBezTo>
                <a:cubicBezTo>
                  <a:pt x="18540" y="3215"/>
                  <a:pt x="17448" y="2162"/>
                  <a:pt x="17337" y="2132"/>
                </a:cubicBezTo>
                <a:cubicBezTo>
                  <a:pt x="17262" y="2112"/>
                  <a:pt x="17030" y="1932"/>
                  <a:pt x="17030" y="1893"/>
                </a:cubicBezTo>
                <a:cubicBezTo>
                  <a:pt x="17030" y="1874"/>
                  <a:pt x="17000" y="1859"/>
                  <a:pt x="16962" y="1859"/>
                </a:cubicBezTo>
                <a:cubicBezTo>
                  <a:pt x="16925" y="1859"/>
                  <a:pt x="16891" y="1827"/>
                  <a:pt x="16877" y="1791"/>
                </a:cubicBezTo>
                <a:cubicBezTo>
                  <a:pt x="16863" y="1755"/>
                  <a:pt x="16829" y="1727"/>
                  <a:pt x="16809" y="1740"/>
                </a:cubicBezTo>
                <a:cubicBezTo>
                  <a:pt x="16789" y="1752"/>
                  <a:pt x="16755" y="1761"/>
                  <a:pt x="16741" y="1740"/>
                </a:cubicBezTo>
                <a:cubicBezTo>
                  <a:pt x="16728" y="1718"/>
                  <a:pt x="16552" y="1595"/>
                  <a:pt x="16333" y="1467"/>
                </a:cubicBezTo>
                <a:cubicBezTo>
                  <a:pt x="16114" y="1339"/>
                  <a:pt x="15932" y="1211"/>
                  <a:pt x="15942" y="1194"/>
                </a:cubicBezTo>
                <a:cubicBezTo>
                  <a:pt x="15952" y="1177"/>
                  <a:pt x="15933" y="1163"/>
                  <a:pt x="15891" y="1160"/>
                </a:cubicBezTo>
                <a:cubicBezTo>
                  <a:pt x="15848" y="1157"/>
                  <a:pt x="15668" y="1101"/>
                  <a:pt x="15499" y="1023"/>
                </a:cubicBezTo>
                <a:cubicBezTo>
                  <a:pt x="15331" y="946"/>
                  <a:pt x="15088" y="829"/>
                  <a:pt x="14955" y="768"/>
                </a:cubicBezTo>
                <a:cubicBezTo>
                  <a:pt x="14654" y="629"/>
                  <a:pt x="13545" y="252"/>
                  <a:pt x="13441" y="256"/>
                </a:cubicBezTo>
                <a:cubicBezTo>
                  <a:pt x="13399" y="257"/>
                  <a:pt x="13353" y="245"/>
                  <a:pt x="13339" y="222"/>
                </a:cubicBezTo>
                <a:cubicBezTo>
                  <a:pt x="13325" y="199"/>
                  <a:pt x="13295" y="190"/>
                  <a:pt x="13271" y="205"/>
                </a:cubicBezTo>
                <a:cubicBezTo>
                  <a:pt x="13247" y="219"/>
                  <a:pt x="13179" y="194"/>
                  <a:pt x="13118" y="154"/>
                </a:cubicBezTo>
                <a:cubicBezTo>
                  <a:pt x="13056" y="113"/>
                  <a:pt x="12982" y="89"/>
                  <a:pt x="12948" y="102"/>
                </a:cubicBezTo>
                <a:cubicBezTo>
                  <a:pt x="12913" y="116"/>
                  <a:pt x="12769" y="108"/>
                  <a:pt x="12641" y="85"/>
                </a:cubicBezTo>
                <a:cubicBezTo>
                  <a:pt x="12514" y="62"/>
                  <a:pt x="12357" y="30"/>
                  <a:pt x="12284" y="17"/>
                </a:cubicBezTo>
                <a:cubicBezTo>
                  <a:pt x="12266" y="14"/>
                  <a:pt x="12145" y="5"/>
                  <a:pt x="12097" y="0"/>
                </a:cubicBezTo>
                <a:lnTo>
                  <a:pt x="1058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61" name="IMG_0329.png" descr="IMG_0329.png"/>
          <p:cNvPicPr>
            <a:picLocks noChangeAspect="1"/>
          </p:cNvPicPr>
          <p:nvPr/>
        </p:nvPicPr>
        <p:blipFill>
          <a:blip r:embed="rId6">
            <a:extLst/>
          </a:blip>
          <a:srcRect l="8915" t="17941" r="8915" b="17941"/>
          <a:stretch>
            <a:fillRect/>
          </a:stretch>
        </p:blipFill>
        <p:spPr>
          <a:xfrm>
            <a:off x="3307367" y="2338305"/>
            <a:ext cx="2070452" cy="1622091"/>
          </a:xfrm>
          <a:prstGeom prst="rect">
            <a:avLst/>
          </a:prstGeom>
          <a:ln w="12700">
            <a:miter lim="400000"/>
          </a:ln>
        </p:spPr>
      </p:pic>
      <p:sp>
        <p:nvSpPr>
          <p:cNvPr id="3262" name="عزيزتي الطالبة…"/>
          <p:cNvSpPr txBox="1"/>
          <p:nvPr/>
        </p:nvSpPr>
        <p:spPr>
          <a:xfrm>
            <a:off x="3743065" y="2785885"/>
            <a:ext cx="1114223" cy="80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3263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65935" y="1445562"/>
            <a:ext cx="1161532" cy="1161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0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65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66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67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68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69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3271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0" b="5946"/>
          <a:stretch>
            <a:fillRect/>
          </a:stretch>
        </p:blipFill>
        <p:spPr>
          <a:xfrm>
            <a:off x="3117079" y="4079267"/>
            <a:ext cx="511720" cy="510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8" y="0"/>
                </a:moveTo>
                <a:cubicBezTo>
                  <a:pt x="8984" y="3"/>
                  <a:pt x="8704" y="37"/>
                  <a:pt x="7746" y="334"/>
                </a:cubicBezTo>
                <a:cubicBezTo>
                  <a:pt x="3591" y="1618"/>
                  <a:pt x="899" y="4710"/>
                  <a:pt x="150" y="9031"/>
                </a:cubicBezTo>
                <a:cubicBezTo>
                  <a:pt x="56" y="9573"/>
                  <a:pt x="3" y="10120"/>
                  <a:pt x="0" y="10670"/>
                </a:cubicBezTo>
                <a:cubicBezTo>
                  <a:pt x="-11" y="12320"/>
                  <a:pt x="380" y="13983"/>
                  <a:pt x="1166" y="15587"/>
                </a:cubicBezTo>
                <a:cubicBezTo>
                  <a:pt x="2216" y="17730"/>
                  <a:pt x="3767" y="19275"/>
                  <a:pt x="5930" y="20353"/>
                </a:cubicBezTo>
                <a:cubicBezTo>
                  <a:pt x="7154" y="20963"/>
                  <a:pt x="8117" y="21274"/>
                  <a:pt x="9412" y="21457"/>
                </a:cubicBezTo>
                <a:cubicBezTo>
                  <a:pt x="10414" y="21598"/>
                  <a:pt x="12347" y="21475"/>
                  <a:pt x="13393" y="21206"/>
                </a:cubicBezTo>
                <a:cubicBezTo>
                  <a:pt x="17166" y="20235"/>
                  <a:pt x="20058" y="17431"/>
                  <a:pt x="21122" y="13714"/>
                </a:cubicBezTo>
                <a:cubicBezTo>
                  <a:pt x="21456" y="12546"/>
                  <a:pt x="21589" y="10053"/>
                  <a:pt x="21372" y="8830"/>
                </a:cubicBezTo>
                <a:cubicBezTo>
                  <a:pt x="20623" y="4611"/>
                  <a:pt x="17659" y="1394"/>
                  <a:pt x="13443" y="217"/>
                </a:cubicBezTo>
                <a:cubicBezTo>
                  <a:pt x="12837" y="47"/>
                  <a:pt x="12219" y="-2"/>
                  <a:pt x="107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72" name="روابط مجموعة رِفعة التعليمية…"/>
          <p:cNvSpPr txBox="1"/>
          <p:nvPr/>
        </p:nvSpPr>
        <p:spPr>
          <a:xfrm>
            <a:off x="2381372" y="1142224"/>
            <a:ext cx="41843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grpSp>
        <p:nvGrpSpPr>
          <p:cNvPr id="3280" name="تجميع"/>
          <p:cNvGrpSpPr/>
          <p:nvPr/>
        </p:nvGrpSpPr>
        <p:grpSpPr>
          <a:xfrm>
            <a:off x="2770411" y="2682478"/>
            <a:ext cx="3480979" cy="2360031"/>
            <a:chOff x="0" y="0"/>
            <a:chExt cx="3480978" cy="2360030"/>
          </a:xfrm>
        </p:grpSpPr>
        <p:sp>
          <p:nvSpPr>
            <p:cNvPr id="3273" name="@Maths0120"/>
            <p:cNvSpPr txBox="1"/>
            <p:nvPr/>
          </p:nvSpPr>
          <p:spPr>
            <a:xfrm>
              <a:off x="904648" y="696578"/>
              <a:ext cx="1868588" cy="345629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  <p:sp>
          <p:nvSpPr>
            <p:cNvPr id="3274" name="Google Shape;632;p19"/>
            <p:cNvSpPr txBox="1"/>
            <p:nvPr/>
          </p:nvSpPr>
          <p:spPr>
            <a:xfrm>
              <a:off x="1037568" y="1897782"/>
              <a:ext cx="1817880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b="1" sz="1800">
                  <a:solidFill>
                    <a:srgbClr val="ECACA7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@hasnaa-2</a:t>
              </a:r>
            </a:p>
          </p:txBody>
        </p:sp>
        <p:sp>
          <p:nvSpPr>
            <p:cNvPr id="3275" name="Google Shape;1105;p42"/>
            <p:cNvSpPr/>
            <p:nvPr/>
          </p:nvSpPr>
          <p:spPr>
            <a:xfrm>
              <a:off x="575844" y="200034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3276" name="https://linktr.ee/Refa2">
              <a:hlinkClick r:id="rId4" invalidUrl="" action="" tgtFrame="" tooltip="" history="1" highlightClick="0" endSnd="0"/>
            </p:cNvPr>
            <p:cNvSpPr txBox="1"/>
            <p:nvPr/>
          </p:nvSpPr>
          <p:spPr>
            <a:xfrm>
              <a:off x="995975" y="0"/>
              <a:ext cx="1683048" cy="215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 defTabSz="457200" rtl="0">
                <a:defRPr u="sng">
                  <a:solidFill>
                    <a:srgbClr val="4285F4"/>
                  </a:solidFill>
                  <a:uFill>
                    <a:solidFill>
                      <a:srgbClr val="4285F4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https://linktr.ee/Refa2</a:t>
              </a:r>
            </a:p>
          </p:txBody>
        </p:sp>
        <p:sp>
          <p:nvSpPr>
            <p:cNvPr id="3277" name="لاتنسوني من دعواتكم الصادقة"/>
            <p:cNvSpPr txBox="1"/>
            <p:nvPr/>
          </p:nvSpPr>
          <p:spPr>
            <a:xfrm>
              <a:off x="0" y="1028845"/>
              <a:ext cx="3480979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9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لاتنسوني من دعواتكم الصادقة</a:t>
              </a:r>
            </a:p>
          </p:txBody>
        </p:sp>
        <p:sp>
          <p:nvSpPr>
            <p:cNvPr id="3278" name="https://t.me/hasna_math">
              <a:hlinkClick r:id="rId5" invalidUrl="" action="" tgtFrame="" tooltip="" history="1" highlightClick="0" endSnd="0"/>
            </p:cNvPr>
            <p:cNvSpPr txBox="1"/>
            <p:nvPr/>
          </p:nvSpPr>
          <p:spPr>
            <a:xfrm>
              <a:off x="897835" y="1547449"/>
              <a:ext cx="1647653" cy="17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rtl="0">
                <a:defRPr sz="1200"/>
              </a:lvl1pPr>
            </a:lstStyle>
            <a:p>
              <a:pPr/>
              <a:r>
                <a:t>https://t.me/hasna_math</a:t>
              </a:r>
            </a:p>
          </p:txBody>
        </p:sp>
        <p:sp>
          <p:nvSpPr>
            <p:cNvPr id="3279" name="Google Shape;1105;p42"/>
            <p:cNvSpPr/>
            <p:nvPr/>
          </p:nvSpPr>
          <p:spPr>
            <a:xfrm>
              <a:off x="457311" y="78177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pic>
        <p:nvPicPr>
          <p:cNvPr id="3281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9"/>
          <a:stretch>
            <a:fillRect/>
          </a:stretch>
        </p:blipFill>
        <p:spPr>
          <a:xfrm>
            <a:off x="4165024" y="1764333"/>
            <a:ext cx="691874" cy="892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311" name="IMG_2367.png" descr="IMG_2367.png"/>
          <p:cNvPicPr>
            <a:picLocks noChangeAspect="1"/>
          </p:cNvPicPr>
          <p:nvPr/>
        </p:nvPicPr>
        <p:blipFill>
          <a:blip r:embed="rId2">
            <a:alphaModFix amt="14840"/>
            <a:extLst/>
          </a:blip>
          <a:stretch>
            <a:fillRect/>
          </a:stretch>
        </p:blipFill>
        <p:spPr>
          <a:xfrm>
            <a:off x="2086218" y="471457"/>
            <a:ext cx="4910130" cy="3928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2" name="بيضاوي وسيلة شرح" descr="بيضاوي وسيلة شرح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5456" y="1676360"/>
            <a:ext cx="5571842" cy="173042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313" name="Google Shape;1730;p23"/>
          <p:cNvSpPr txBox="1"/>
          <p:nvPr/>
        </p:nvSpPr>
        <p:spPr>
          <a:xfrm>
            <a:off x="2162203" y="1489109"/>
            <a:ext cx="4866031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12648" rtl="0">
              <a:lnSpc>
                <a:spcPct val="80000"/>
              </a:lnSpc>
              <a:defRPr b="1" sz="5628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grpSp>
        <p:nvGrpSpPr>
          <p:cNvPr id="2341" name="Google Shape;1820;p53"/>
          <p:cNvGrpSpPr/>
          <p:nvPr/>
        </p:nvGrpSpPr>
        <p:grpSpPr>
          <a:xfrm>
            <a:off x="6100995" y="2067757"/>
            <a:ext cx="474967" cy="556146"/>
            <a:chOff x="33" y="33"/>
            <a:chExt cx="474965" cy="556145"/>
          </a:xfrm>
        </p:grpSpPr>
        <p:sp>
          <p:nvSpPr>
            <p:cNvPr id="2314" name="Google Shape;1821;p53"/>
            <p:cNvSpPr/>
            <p:nvPr/>
          </p:nvSpPr>
          <p:spPr>
            <a:xfrm>
              <a:off x="8764" y="58507"/>
              <a:ext cx="385022" cy="48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1822;p53"/>
            <p:cNvSpPr/>
            <p:nvPr/>
          </p:nvSpPr>
          <p:spPr>
            <a:xfrm>
              <a:off x="42806" y="58507"/>
              <a:ext cx="316938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1823;p53"/>
            <p:cNvSpPr/>
            <p:nvPr/>
          </p:nvSpPr>
          <p:spPr>
            <a:xfrm>
              <a:off x="290779" y="58507"/>
              <a:ext cx="68965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1824;p53"/>
            <p:cNvSpPr/>
            <p:nvPr/>
          </p:nvSpPr>
          <p:spPr>
            <a:xfrm>
              <a:off x="177283" y="7884"/>
              <a:ext cx="48018" cy="55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1825;p53"/>
            <p:cNvSpPr/>
            <p:nvPr/>
          </p:nvSpPr>
          <p:spPr>
            <a:xfrm>
              <a:off x="118775" y="48931"/>
              <a:ext cx="165000" cy="4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1826;p53"/>
            <p:cNvSpPr/>
            <p:nvPr/>
          </p:nvSpPr>
          <p:spPr>
            <a:xfrm>
              <a:off x="423496" y="144086"/>
              <a:ext cx="42773" cy="4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1827;p53"/>
            <p:cNvSpPr/>
            <p:nvPr/>
          </p:nvSpPr>
          <p:spPr>
            <a:xfrm>
              <a:off x="406881" y="168518"/>
              <a:ext cx="52384" cy="48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1828;p53"/>
            <p:cNvSpPr/>
            <p:nvPr/>
          </p:nvSpPr>
          <p:spPr>
            <a:xfrm>
              <a:off x="264587" y="220901"/>
              <a:ext cx="168486" cy="27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1829;p53"/>
            <p:cNvSpPr/>
            <p:nvPr/>
          </p:nvSpPr>
          <p:spPr>
            <a:xfrm>
              <a:off x="251492" y="475845"/>
              <a:ext cx="54109" cy="72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1830;p53"/>
            <p:cNvSpPr/>
            <p:nvPr/>
          </p:nvSpPr>
          <p:spPr>
            <a:xfrm>
              <a:off x="391179" y="193864"/>
              <a:ext cx="57629" cy="51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1831;p53"/>
            <p:cNvSpPr/>
            <p:nvPr/>
          </p:nvSpPr>
          <p:spPr>
            <a:xfrm>
              <a:off x="77728" y="130111"/>
              <a:ext cx="83820" cy="8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1832;p53"/>
            <p:cNvSpPr/>
            <p:nvPr/>
          </p:nvSpPr>
          <p:spPr>
            <a:xfrm>
              <a:off x="77728" y="254097"/>
              <a:ext cx="83820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1833;p53"/>
            <p:cNvSpPr/>
            <p:nvPr/>
          </p:nvSpPr>
          <p:spPr>
            <a:xfrm>
              <a:off x="77728" y="378084"/>
              <a:ext cx="83820" cy="8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1834;p53"/>
            <p:cNvSpPr/>
            <p:nvPr/>
          </p:nvSpPr>
          <p:spPr>
            <a:xfrm>
              <a:off x="33" y="50657"/>
              <a:ext cx="474967" cy="505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1835;p53"/>
            <p:cNvSpPr/>
            <p:nvPr/>
          </p:nvSpPr>
          <p:spPr>
            <a:xfrm>
              <a:off x="96069" y="151057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1836;p53"/>
            <p:cNvSpPr/>
            <p:nvPr/>
          </p:nvSpPr>
          <p:spPr>
            <a:xfrm>
              <a:off x="96069" y="275044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1837;p53"/>
            <p:cNvSpPr/>
            <p:nvPr/>
          </p:nvSpPr>
          <p:spPr>
            <a:xfrm>
              <a:off x="96069" y="399910"/>
              <a:ext cx="43653" cy="3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1838;p53"/>
            <p:cNvSpPr/>
            <p:nvPr/>
          </p:nvSpPr>
          <p:spPr>
            <a:xfrm>
              <a:off x="110044" y="33"/>
              <a:ext cx="181616" cy="10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1839;p53"/>
            <p:cNvSpPr/>
            <p:nvPr/>
          </p:nvSpPr>
          <p:spPr>
            <a:xfrm>
              <a:off x="68997" y="121380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1840;p53"/>
            <p:cNvSpPr/>
            <p:nvPr/>
          </p:nvSpPr>
          <p:spPr>
            <a:xfrm>
              <a:off x="68997" y="246247"/>
              <a:ext cx="100402" cy="10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1841;p53"/>
            <p:cNvSpPr/>
            <p:nvPr/>
          </p:nvSpPr>
          <p:spPr>
            <a:xfrm>
              <a:off x="68997" y="370199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1842;p53"/>
            <p:cNvSpPr/>
            <p:nvPr/>
          </p:nvSpPr>
          <p:spPr>
            <a:xfrm>
              <a:off x="190378" y="142902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1843;p53"/>
            <p:cNvSpPr/>
            <p:nvPr/>
          </p:nvSpPr>
          <p:spPr>
            <a:xfrm>
              <a:off x="190378" y="181326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1844;p53"/>
            <p:cNvSpPr/>
            <p:nvPr/>
          </p:nvSpPr>
          <p:spPr>
            <a:xfrm>
              <a:off x="190378" y="269494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1845;p53"/>
            <p:cNvSpPr/>
            <p:nvPr/>
          </p:nvSpPr>
          <p:spPr>
            <a:xfrm>
              <a:off x="190378" y="307918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1846;p53"/>
            <p:cNvSpPr/>
            <p:nvPr/>
          </p:nvSpPr>
          <p:spPr>
            <a:xfrm>
              <a:off x="190378" y="396103"/>
              <a:ext cx="75936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1847;p53"/>
            <p:cNvSpPr/>
            <p:nvPr/>
          </p:nvSpPr>
          <p:spPr>
            <a:xfrm>
              <a:off x="190378" y="434527"/>
              <a:ext cx="52384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3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344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45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48" name="Google Shape;972;p13"/>
          <p:cNvGrpSpPr/>
          <p:nvPr/>
        </p:nvGrpSpPr>
        <p:grpSpPr>
          <a:xfrm>
            <a:off x="3137184" y="2876350"/>
            <a:ext cx="297885" cy="313811"/>
            <a:chOff x="0" y="0"/>
            <a:chExt cx="297884" cy="313810"/>
          </a:xfrm>
        </p:grpSpPr>
        <p:sp>
          <p:nvSpPr>
            <p:cNvPr id="2346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1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349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4" name="Google Shape;972;p13"/>
          <p:cNvGrpSpPr/>
          <p:nvPr/>
        </p:nvGrpSpPr>
        <p:grpSpPr>
          <a:xfrm>
            <a:off x="6763908" y="4062494"/>
            <a:ext cx="297886" cy="313811"/>
            <a:chOff x="0" y="0"/>
            <a:chExt cx="297884" cy="313810"/>
          </a:xfrm>
        </p:grpSpPr>
        <p:sp>
          <p:nvSpPr>
            <p:cNvPr id="235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65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355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76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366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87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377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88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89" name="Google Shape;1765;p26"/>
          <p:cNvSpPr/>
          <p:nvPr/>
        </p:nvSpPr>
        <p:spPr>
          <a:xfrm rot="126755">
            <a:off x="2249246" y="1171157"/>
            <a:ext cx="4703898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90" name="Google Shape;1767;p26"/>
          <p:cNvSpPr/>
          <p:nvPr/>
        </p:nvSpPr>
        <p:spPr>
          <a:xfrm rot="4829594">
            <a:off x="6525763" y="1196822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91" name="Google Shape;1766;p26"/>
          <p:cNvSpPr/>
          <p:nvPr/>
        </p:nvSpPr>
        <p:spPr>
          <a:xfrm rot="21464125">
            <a:off x="2086703" y="956743"/>
            <a:ext cx="573201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92" name="Google Shape;1743;p25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algn="ctr" defTabSz="649223">
              <a:defRPr sz="2272">
                <a:solidFill>
                  <a:schemeClr val="accent4">
                    <a:satOff val="-24437"/>
                    <a:lumOff val="-14549"/>
                  </a:schemeClr>
                </a:solidFill>
              </a:defRPr>
            </a:lvl1pPr>
          </a:lstStyle>
          <a:p>
            <a:pPr/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4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395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96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99" name="Google Shape;972;p13"/>
          <p:cNvGrpSpPr/>
          <p:nvPr/>
        </p:nvGrpSpPr>
        <p:grpSpPr>
          <a:xfrm>
            <a:off x="3137184" y="2876350"/>
            <a:ext cx="297885" cy="313811"/>
            <a:chOff x="0" y="0"/>
            <a:chExt cx="297884" cy="313810"/>
          </a:xfrm>
        </p:grpSpPr>
        <p:sp>
          <p:nvSpPr>
            <p:cNvPr id="239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02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400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05" name="Google Shape;972;p13"/>
          <p:cNvGrpSpPr/>
          <p:nvPr/>
        </p:nvGrpSpPr>
        <p:grpSpPr>
          <a:xfrm>
            <a:off x="6763908" y="4062494"/>
            <a:ext cx="297886" cy="313811"/>
            <a:chOff x="0" y="0"/>
            <a:chExt cx="297884" cy="313810"/>
          </a:xfrm>
        </p:grpSpPr>
        <p:sp>
          <p:nvSpPr>
            <p:cNvPr id="240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16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406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27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417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38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428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39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40" name="Google Shape;1765;p26"/>
          <p:cNvSpPr/>
          <p:nvPr/>
        </p:nvSpPr>
        <p:spPr>
          <a:xfrm rot="126755">
            <a:off x="2249246" y="1171157"/>
            <a:ext cx="4703898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41" name="Google Shape;1767;p26"/>
          <p:cNvSpPr/>
          <p:nvPr/>
        </p:nvSpPr>
        <p:spPr>
          <a:xfrm rot="4829594">
            <a:off x="6525763" y="1196822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42" name="Google Shape;1766;p26"/>
          <p:cNvSpPr/>
          <p:nvPr/>
        </p:nvSpPr>
        <p:spPr>
          <a:xfrm rot="21464125">
            <a:off x="2086703" y="956743"/>
            <a:ext cx="573201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43" name="Google Shape;1742;p25"/>
          <p:cNvSpPr txBox="1"/>
          <p:nvPr>
            <p:ph type="title"/>
          </p:nvPr>
        </p:nvSpPr>
        <p:spPr>
          <a:xfrm>
            <a:off x="3234888" y="1074646"/>
            <a:ext cx="3030493" cy="821237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شريط الذكريات</a:t>
            </a:r>
          </a:p>
        </p:txBody>
      </p:sp>
      <p:pic>
        <p:nvPicPr>
          <p:cNvPr id="2444" name="IMG_0530.png" descr="IMG_05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0360" y="2482779"/>
            <a:ext cx="3844230" cy="2770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5" name="IMG_0754.jpeg" descr="IMG_0754.jpeg"/>
          <p:cNvPicPr>
            <a:picLocks noChangeAspect="1"/>
          </p:cNvPicPr>
          <p:nvPr/>
        </p:nvPicPr>
        <p:blipFill>
          <a:blip r:embed="rId4">
            <a:extLst/>
          </a:blip>
          <a:srcRect l="107" t="45" r="939" b="0"/>
          <a:stretch>
            <a:fillRect/>
          </a:stretch>
        </p:blipFill>
        <p:spPr>
          <a:xfrm>
            <a:off x="5936528" y="3999497"/>
            <a:ext cx="649405" cy="859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600" fill="norm" stroke="1" extrusionOk="0">
                <a:moveTo>
                  <a:pt x="12537" y="0"/>
                </a:moveTo>
                <a:lnTo>
                  <a:pt x="12327" y="140"/>
                </a:lnTo>
                <a:cubicBezTo>
                  <a:pt x="12216" y="218"/>
                  <a:pt x="12129" y="350"/>
                  <a:pt x="12129" y="429"/>
                </a:cubicBezTo>
                <a:cubicBezTo>
                  <a:pt x="12129" y="548"/>
                  <a:pt x="12159" y="571"/>
                  <a:pt x="12314" y="548"/>
                </a:cubicBezTo>
                <a:cubicBezTo>
                  <a:pt x="12525" y="518"/>
                  <a:pt x="12930" y="658"/>
                  <a:pt x="13499" y="967"/>
                </a:cubicBezTo>
                <a:cubicBezTo>
                  <a:pt x="13865" y="1166"/>
                  <a:pt x="14093" y="1205"/>
                  <a:pt x="13973" y="1047"/>
                </a:cubicBezTo>
                <a:cubicBezTo>
                  <a:pt x="13764" y="771"/>
                  <a:pt x="13095" y="223"/>
                  <a:pt x="12840" y="120"/>
                </a:cubicBezTo>
                <a:lnTo>
                  <a:pt x="12537" y="0"/>
                </a:lnTo>
                <a:close/>
                <a:moveTo>
                  <a:pt x="8257" y="469"/>
                </a:moveTo>
                <a:cubicBezTo>
                  <a:pt x="8003" y="469"/>
                  <a:pt x="7654" y="780"/>
                  <a:pt x="7507" y="1137"/>
                </a:cubicBezTo>
                <a:cubicBezTo>
                  <a:pt x="7314" y="1606"/>
                  <a:pt x="7087" y="2468"/>
                  <a:pt x="7138" y="2533"/>
                </a:cubicBezTo>
                <a:cubicBezTo>
                  <a:pt x="7183" y="2590"/>
                  <a:pt x="7226" y="2524"/>
                  <a:pt x="7599" y="1825"/>
                </a:cubicBezTo>
                <a:cubicBezTo>
                  <a:pt x="7840" y="1373"/>
                  <a:pt x="8353" y="888"/>
                  <a:pt x="8587" y="888"/>
                </a:cubicBezTo>
                <a:cubicBezTo>
                  <a:pt x="8670" y="888"/>
                  <a:pt x="8731" y="847"/>
                  <a:pt x="8731" y="798"/>
                </a:cubicBezTo>
                <a:cubicBezTo>
                  <a:pt x="8731" y="667"/>
                  <a:pt x="8448" y="469"/>
                  <a:pt x="8257" y="469"/>
                </a:cubicBezTo>
                <a:close/>
                <a:moveTo>
                  <a:pt x="15132" y="1157"/>
                </a:moveTo>
                <a:lnTo>
                  <a:pt x="14855" y="1546"/>
                </a:lnTo>
                <a:cubicBezTo>
                  <a:pt x="14538" y="2006"/>
                  <a:pt x="14010" y="2484"/>
                  <a:pt x="13881" y="2423"/>
                </a:cubicBezTo>
                <a:cubicBezTo>
                  <a:pt x="13831" y="2400"/>
                  <a:pt x="13817" y="2342"/>
                  <a:pt x="13841" y="2294"/>
                </a:cubicBezTo>
                <a:cubicBezTo>
                  <a:pt x="13897" y="2182"/>
                  <a:pt x="13711" y="1440"/>
                  <a:pt x="13617" y="1396"/>
                </a:cubicBezTo>
                <a:cubicBezTo>
                  <a:pt x="13579" y="1378"/>
                  <a:pt x="13551" y="1477"/>
                  <a:pt x="13551" y="1625"/>
                </a:cubicBezTo>
                <a:cubicBezTo>
                  <a:pt x="13551" y="1966"/>
                  <a:pt x="13408" y="2455"/>
                  <a:pt x="13275" y="2593"/>
                </a:cubicBezTo>
                <a:cubicBezTo>
                  <a:pt x="13178" y="2693"/>
                  <a:pt x="13135" y="2697"/>
                  <a:pt x="12458" y="2603"/>
                </a:cubicBezTo>
                <a:cubicBezTo>
                  <a:pt x="12066" y="2548"/>
                  <a:pt x="11507" y="2503"/>
                  <a:pt x="11207" y="2503"/>
                </a:cubicBezTo>
                <a:cubicBezTo>
                  <a:pt x="10900" y="2503"/>
                  <a:pt x="10627" y="2472"/>
                  <a:pt x="10575" y="2433"/>
                </a:cubicBezTo>
                <a:cubicBezTo>
                  <a:pt x="10506" y="2381"/>
                  <a:pt x="10452" y="2388"/>
                  <a:pt x="10364" y="2443"/>
                </a:cubicBezTo>
                <a:cubicBezTo>
                  <a:pt x="10298" y="2485"/>
                  <a:pt x="10083" y="2504"/>
                  <a:pt x="9864" y="2493"/>
                </a:cubicBezTo>
                <a:cubicBezTo>
                  <a:pt x="9493" y="2475"/>
                  <a:pt x="9486" y="2468"/>
                  <a:pt x="9456" y="2264"/>
                </a:cubicBezTo>
                <a:lnTo>
                  <a:pt x="9416" y="2054"/>
                </a:lnTo>
                <a:lnTo>
                  <a:pt x="9324" y="2294"/>
                </a:lnTo>
                <a:cubicBezTo>
                  <a:pt x="9231" y="2531"/>
                  <a:pt x="9232" y="2537"/>
                  <a:pt x="8705" y="2603"/>
                </a:cubicBezTo>
                <a:lnTo>
                  <a:pt x="8178" y="2663"/>
                </a:lnTo>
                <a:lnTo>
                  <a:pt x="8060" y="2493"/>
                </a:lnTo>
                <a:cubicBezTo>
                  <a:pt x="7908" y="2271"/>
                  <a:pt x="7845" y="2275"/>
                  <a:pt x="7875" y="2513"/>
                </a:cubicBezTo>
                <a:cubicBezTo>
                  <a:pt x="7899" y="2697"/>
                  <a:pt x="7884" y="2711"/>
                  <a:pt x="7546" y="2772"/>
                </a:cubicBezTo>
                <a:cubicBezTo>
                  <a:pt x="7351" y="2808"/>
                  <a:pt x="7102" y="2873"/>
                  <a:pt x="6980" y="2912"/>
                </a:cubicBezTo>
                <a:cubicBezTo>
                  <a:pt x="6858" y="2951"/>
                  <a:pt x="6718" y="2982"/>
                  <a:pt x="6677" y="2982"/>
                </a:cubicBezTo>
                <a:cubicBezTo>
                  <a:pt x="6636" y="2982"/>
                  <a:pt x="6542" y="3010"/>
                  <a:pt x="6466" y="3042"/>
                </a:cubicBezTo>
                <a:cubicBezTo>
                  <a:pt x="6391" y="3073"/>
                  <a:pt x="6066" y="3191"/>
                  <a:pt x="5742" y="3311"/>
                </a:cubicBezTo>
                <a:cubicBezTo>
                  <a:pt x="5418" y="3430"/>
                  <a:pt x="4850" y="3678"/>
                  <a:pt x="4491" y="3859"/>
                </a:cubicBezTo>
                <a:cubicBezTo>
                  <a:pt x="2509" y="4860"/>
                  <a:pt x="868" y="6630"/>
                  <a:pt x="290" y="8367"/>
                </a:cubicBezTo>
                <a:cubicBezTo>
                  <a:pt x="207" y="8616"/>
                  <a:pt x="96" y="8868"/>
                  <a:pt x="53" y="8925"/>
                </a:cubicBezTo>
                <a:cubicBezTo>
                  <a:pt x="30" y="8956"/>
                  <a:pt x="13" y="9497"/>
                  <a:pt x="0" y="10401"/>
                </a:cubicBezTo>
                <a:cubicBezTo>
                  <a:pt x="12" y="11281"/>
                  <a:pt x="35" y="11859"/>
                  <a:pt x="53" y="11867"/>
                </a:cubicBezTo>
                <a:cubicBezTo>
                  <a:pt x="91" y="11885"/>
                  <a:pt x="141" y="12002"/>
                  <a:pt x="171" y="12126"/>
                </a:cubicBezTo>
                <a:cubicBezTo>
                  <a:pt x="477" y="13395"/>
                  <a:pt x="1364" y="14742"/>
                  <a:pt x="2568" y="15776"/>
                </a:cubicBezTo>
                <a:cubicBezTo>
                  <a:pt x="2960" y="16112"/>
                  <a:pt x="3956" y="16794"/>
                  <a:pt x="4306" y="16963"/>
                </a:cubicBezTo>
                <a:cubicBezTo>
                  <a:pt x="4377" y="16997"/>
                  <a:pt x="4634" y="17124"/>
                  <a:pt x="4873" y="17242"/>
                </a:cubicBezTo>
                <a:cubicBezTo>
                  <a:pt x="5499" y="17552"/>
                  <a:pt x="6319" y="17855"/>
                  <a:pt x="7006" y="18030"/>
                </a:cubicBezTo>
                <a:cubicBezTo>
                  <a:pt x="9122" y="18569"/>
                  <a:pt x="11638" y="18567"/>
                  <a:pt x="13881" y="18030"/>
                </a:cubicBezTo>
                <a:cubicBezTo>
                  <a:pt x="14222" y="17948"/>
                  <a:pt x="14536" y="17900"/>
                  <a:pt x="14579" y="17920"/>
                </a:cubicBezTo>
                <a:cubicBezTo>
                  <a:pt x="14621" y="17940"/>
                  <a:pt x="14658" y="18036"/>
                  <a:pt x="14658" y="18130"/>
                </a:cubicBezTo>
                <a:cubicBezTo>
                  <a:pt x="14658" y="18224"/>
                  <a:pt x="14767" y="18469"/>
                  <a:pt x="14908" y="18678"/>
                </a:cubicBezTo>
                <a:cubicBezTo>
                  <a:pt x="15106" y="18971"/>
                  <a:pt x="15241" y="19080"/>
                  <a:pt x="15474" y="19167"/>
                </a:cubicBezTo>
                <a:cubicBezTo>
                  <a:pt x="15688" y="19246"/>
                  <a:pt x="15754" y="19307"/>
                  <a:pt x="15724" y="19376"/>
                </a:cubicBezTo>
                <a:cubicBezTo>
                  <a:pt x="15701" y="19430"/>
                  <a:pt x="15614" y="19624"/>
                  <a:pt x="15527" y="19805"/>
                </a:cubicBezTo>
                <a:cubicBezTo>
                  <a:pt x="15281" y="20314"/>
                  <a:pt x="15333" y="21254"/>
                  <a:pt x="15619" y="21520"/>
                </a:cubicBezTo>
                <a:cubicBezTo>
                  <a:pt x="15681" y="21578"/>
                  <a:pt x="16400" y="21600"/>
                  <a:pt x="18727" y="21600"/>
                </a:cubicBezTo>
                <a:lnTo>
                  <a:pt x="18885" y="21600"/>
                </a:lnTo>
                <a:lnTo>
                  <a:pt x="19162" y="21371"/>
                </a:lnTo>
                <a:cubicBezTo>
                  <a:pt x="19863" y="20808"/>
                  <a:pt x="20714" y="19793"/>
                  <a:pt x="21084" y="19077"/>
                </a:cubicBezTo>
                <a:cubicBezTo>
                  <a:pt x="21193" y="18868"/>
                  <a:pt x="21320" y="18653"/>
                  <a:pt x="21361" y="18598"/>
                </a:cubicBezTo>
                <a:cubicBezTo>
                  <a:pt x="21508" y="18399"/>
                  <a:pt x="21600" y="17535"/>
                  <a:pt x="21519" y="17102"/>
                </a:cubicBezTo>
                <a:cubicBezTo>
                  <a:pt x="21378" y="16349"/>
                  <a:pt x="20804" y="15935"/>
                  <a:pt x="19741" y="15826"/>
                </a:cubicBezTo>
                <a:cubicBezTo>
                  <a:pt x="18738" y="15723"/>
                  <a:pt x="18581" y="15609"/>
                  <a:pt x="18938" y="15248"/>
                </a:cubicBezTo>
                <a:cubicBezTo>
                  <a:pt x="19921" y="14252"/>
                  <a:pt x="20616" y="13041"/>
                  <a:pt x="20861" y="11897"/>
                </a:cubicBezTo>
                <a:cubicBezTo>
                  <a:pt x="20991" y="11288"/>
                  <a:pt x="20993" y="9876"/>
                  <a:pt x="20874" y="9224"/>
                </a:cubicBezTo>
                <a:cubicBezTo>
                  <a:pt x="20500" y="7176"/>
                  <a:pt x="19076" y="5386"/>
                  <a:pt x="16739" y="4049"/>
                </a:cubicBezTo>
                <a:cubicBezTo>
                  <a:pt x="16342" y="3822"/>
                  <a:pt x="15916" y="3534"/>
                  <a:pt x="15803" y="3411"/>
                </a:cubicBezTo>
                <a:cubicBezTo>
                  <a:pt x="15691" y="3287"/>
                  <a:pt x="15462" y="3079"/>
                  <a:pt x="15290" y="2952"/>
                </a:cubicBezTo>
                <a:lnTo>
                  <a:pt x="14974" y="2722"/>
                </a:lnTo>
                <a:lnTo>
                  <a:pt x="15237" y="2483"/>
                </a:lnTo>
                <a:cubicBezTo>
                  <a:pt x="15499" y="2239"/>
                  <a:pt x="15793" y="1797"/>
                  <a:pt x="15724" y="1745"/>
                </a:cubicBezTo>
                <a:cubicBezTo>
                  <a:pt x="15705" y="1730"/>
                  <a:pt x="15497" y="1864"/>
                  <a:pt x="15264" y="2054"/>
                </a:cubicBezTo>
                <a:cubicBezTo>
                  <a:pt x="14758" y="2466"/>
                  <a:pt x="14563" y="2457"/>
                  <a:pt x="14842" y="2034"/>
                </a:cubicBezTo>
                <a:cubicBezTo>
                  <a:pt x="14945" y="1879"/>
                  <a:pt x="15054" y="1621"/>
                  <a:pt x="15079" y="1456"/>
                </a:cubicBezTo>
                <a:lnTo>
                  <a:pt x="15132" y="115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446" name="IMG_0948.png" descr="IMG_0948.png"/>
          <p:cNvPicPr>
            <a:picLocks noChangeAspect="1"/>
          </p:cNvPicPr>
          <p:nvPr/>
        </p:nvPicPr>
        <p:blipFill>
          <a:blip r:embed="rId5">
            <a:extLst/>
          </a:blip>
          <a:srcRect l="14212" t="15552" r="2076" b="7943"/>
          <a:stretch>
            <a:fillRect/>
          </a:stretch>
        </p:blipFill>
        <p:spPr>
          <a:xfrm>
            <a:off x="6462737" y="1186054"/>
            <a:ext cx="1989965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49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52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450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55" name="Google Shape;972;p13"/>
          <p:cNvGrpSpPr/>
          <p:nvPr/>
        </p:nvGrpSpPr>
        <p:grpSpPr>
          <a:xfrm>
            <a:off x="7487283" y="2631232"/>
            <a:ext cx="304827" cy="321125"/>
            <a:chOff x="0" y="0"/>
            <a:chExt cx="304826" cy="321123"/>
          </a:xfrm>
        </p:grpSpPr>
        <p:sp>
          <p:nvSpPr>
            <p:cNvPr id="2453" name="Google Shape;973;p13"/>
            <p:cNvSpPr/>
            <p:nvPr/>
          </p:nvSpPr>
          <p:spPr>
            <a:xfrm>
              <a:off x="-1" y="0"/>
              <a:ext cx="304828" cy="321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974;p13"/>
            <p:cNvSpPr/>
            <p:nvPr/>
          </p:nvSpPr>
          <p:spPr>
            <a:xfrm>
              <a:off x="119634" y="119677"/>
              <a:ext cx="72604" cy="750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58" name="Google Shape;972;p13"/>
          <p:cNvGrpSpPr/>
          <p:nvPr/>
        </p:nvGrpSpPr>
        <p:grpSpPr>
          <a:xfrm>
            <a:off x="3882708" y="2907710"/>
            <a:ext cx="238348" cy="251091"/>
            <a:chOff x="0" y="0"/>
            <a:chExt cx="238347" cy="251090"/>
          </a:xfrm>
        </p:grpSpPr>
        <p:sp>
          <p:nvSpPr>
            <p:cNvPr id="2456" name="Google Shape;973;p13"/>
            <p:cNvSpPr/>
            <p:nvPr/>
          </p:nvSpPr>
          <p:spPr>
            <a:xfrm>
              <a:off x="-1" y="0"/>
              <a:ext cx="238349" cy="251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974;p13"/>
            <p:cNvSpPr/>
            <p:nvPr/>
          </p:nvSpPr>
          <p:spPr>
            <a:xfrm>
              <a:off x="93543" y="93576"/>
              <a:ext cx="56770" cy="5867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69" name="Google Shape;975;p13"/>
          <p:cNvGrpSpPr/>
          <p:nvPr/>
        </p:nvGrpSpPr>
        <p:grpSpPr>
          <a:xfrm>
            <a:off x="6046814" y="4016478"/>
            <a:ext cx="286700" cy="276835"/>
            <a:chOff x="24" y="24"/>
            <a:chExt cx="286699" cy="276834"/>
          </a:xfrm>
        </p:grpSpPr>
        <p:sp>
          <p:nvSpPr>
            <p:cNvPr id="2459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0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470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91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481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92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3" name="Google Shape;4238;p45"/>
          <p:cNvSpPr/>
          <p:nvPr/>
        </p:nvSpPr>
        <p:spPr>
          <a:xfrm rot="599">
            <a:off x="2018918" y="983225"/>
            <a:ext cx="5341401" cy="654639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94" name="Google Shape;4324;p45"/>
          <p:cNvSpPr/>
          <p:nvPr/>
        </p:nvSpPr>
        <p:spPr>
          <a:xfrm rot="2153969">
            <a:off x="4303710" y="729912"/>
            <a:ext cx="971436" cy="55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95" name="Google Shape;1742;p25"/>
          <p:cNvSpPr txBox="1"/>
          <p:nvPr>
            <p:ph type="title"/>
          </p:nvPr>
        </p:nvSpPr>
        <p:spPr>
          <a:xfrm>
            <a:off x="2503236" y="982760"/>
            <a:ext cx="4384749" cy="747640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اختار بطاقة  </a:t>
            </a:r>
          </a:p>
        </p:txBody>
      </p:sp>
      <p:pic>
        <p:nvPicPr>
          <p:cNvPr id="2496" name="IMG_2031.jpeg" descr="IMG_2031.jpeg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79759" r="75816" b="0"/>
          <a:stretch>
            <a:fillRect/>
          </a:stretch>
        </p:blipFill>
        <p:spPr>
          <a:xfrm>
            <a:off x="2502915" y="3442562"/>
            <a:ext cx="1478398" cy="104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7" name="IMG_2031.jpeg" descr="IMG_2031.jpe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4339116" y="2595877"/>
            <a:ext cx="1529107" cy="1106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8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50399" t="58940" r="25465" b="20366"/>
          <a:stretch>
            <a:fillRect/>
          </a:stretch>
        </p:blipFill>
        <p:spPr>
          <a:xfrm>
            <a:off x="6013859" y="1762408"/>
            <a:ext cx="1475414" cy="1064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9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1963" y="1036404"/>
            <a:ext cx="595793" cy="581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2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1011856" y="4422752"/>
            <a:ext cx="935050" cy="363371"/>
            <a:chOff x="0" y="0"/>
            <a:chExt cx="935048" cy="363369"/>
          </a:xfrm>
        </p:grpSpPr>
        <p:grpSp>
          <p:nvGrpSpPr>
            <p:cNvPr id="2510" name="Google Shape;975;p13"/>
            <p:cNvGrpSpPr/>
            <p:nvPr/>
          </p:nvGrpSpPr>
          <p:grpSpPr>
            <a:xfrm>
              <a:off x="708606" y="36659"/>
              <a:ext cx="226443" cy="218652"/>
              <a:chOff x="19" y="19"/>
              <a:chExt cx="226442" cy="218650"/>
            </a:xfrm>
          </p:grpSpPr>
          <p:sp>
            <p:nvSpPr>
              <p:cNvPr id="2500" name="Google Shape;976;p13"/>
              <p:cNvSpPr/>
              <p:nvPr/>
            </p:nvSpPr>
            <p:spPr>
              <a:xfrm>
                <a:off x="33614" y="23880"/>
                <a:ext cx="159739" cy="155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147" y="8031"/>
                      <a:pt x="7375" y="14377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1" name="Google Shape;977;p13"/>
              <p:cNvSpPr/>
              <p:nvPr/>
            </p:nvSpPr>
            <p:spPr>
              <a:xfrm>
                <a:off x="46769" y="23880"/>
                <a:ext cx="148527" cy="163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5" y="4694"/>
                      <a:pt x="8924" y="8744"/>
                      <a:pt x="13386" y="13051"/>
                    </a:cubicBezTo>
                    <a:cubicBezTo>
                      <a:pt x="17138" y="16650"/>
                      <a:pt x="17777" y="17937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2" name="Google Shape;978;p13"/>
              <p:cNvSpPr/>
              <p:nvPr/>
            </p:nvSpPr>
            <p:spPr>
              <a:xfrm>
                <a:off x="116404" y="19"/>
                <a:ext cx="9871" cy="218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62" h="21600" fill="norm" stroke="1" extrusionOk="0">
                    <a:moveTo>
                      <a:pt x="7606" y="0"/>
                    </a:moveTo>
                    <a:cubicBezTo>
                      <a:pt x="3803" y="4810"/>
                      <a:pt x="21600" y="9620"/>
                      <a:pt x="7606" y="14337"/>
                    </a:cubicBezTo>
                    <a:cubicBezTo>
                      <a:pt x="1268" y="16886"/>
                      <a:pt x="0" y="19099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3" name="Google Shape;979;p13"/>
              <p:cNvSpPr/>
              <p:nvPr/>
            </p:nvSpPr>
            <p:spPr>
              <a:xfrm>
                <a:off x="19" y="95150"/>
                <a:ext cx="221566" cy="9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65" fill="norm" stroke="1" extrusionOk="0">
                    <a:moveTo>
                      <a:pt x="21600" y="19065"/>
                    </a:moveTo>
                    <a:cubicBezTo>
                      <a:pt x="14195" y="-2535"/>
                      <a:pt x="7359" y="7657"/>
                      <a:pt x="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4" name="Google Shape;980;p13"/>
              <p:cNvSpPr/>
              <p:nvPr/>
            </p:nvSpPr>
            <p:spPr>
              <a:xfrm>
                <a:off x="75001" y="4896"/>
                <a:ext cx="81337" cy="207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185" y="6879"/>
                      <a:pt x="14618" y="14214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5" name="Google Shape;981;p13"/>
              <p:cNvSpPr/>
              <p:nvPr/>
            </p:nvSpPr>
            <p:spPr>
              <a:xfrm>
                <a:off x="18031" y="66743"/>
                <a:ext cx="208431" cy="73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4492" y="18290"/>
                      <a:pt x="8781" y="12527"/>
                      <a:pt x="13121" y="7918"/>
                    </a:cubicBezTo>
                    <a:cubicBezTo>
                      <a:pt x="16806" y="4028"/>
                      <a:pt x="17915" y="3884"/>
                      <a:pt x="2160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6" name="Google Shape;982;p13"/>
              <p:cNvSpPr/>
              <p:nvPr/>
            </p:nvSpPr>
            <p:spPr>
              <a:xfrm>
                <a:off x="25337" y="61380"/>
                <a:ext cx="200154" cy="87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783" y="4918"/>
                      <a:pt x="9881" y="8040"/>
                      <a:pt x="14399" y="13920"/>
                    </a:cubicBezTo>
                    <a:cubicBezTo>
                      <a:pt x="16869" y="16922"/>
                      <a:pt x="19077" y="19201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7" name="Google Shape;983;p13"/>
              <p:cNvSpPr/>
              <p:nvPr/>
            </p:nvSpPr>
            <p:spPr>
              <a:xfrm>
                <a:off x="66238" y="9754"/>
                <a:ext cx="93500" cy="201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941" y="7166"/>
                      <a:pt x="7424" y="14278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8" name="Google Shape;984;p13"/>
              <p:cNvSpPr/>
              <p:nvPr/>
            </p:nvSpPr>
            <p:spPr>
              <a:xfrm>
                <a:off x="71189" y="57018"/>
                <a:ext cx="91886" cy="914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32" h="19136" fill="norm" stroke="1" extrusionOk="0">
                    <a:moveTo>
                      <a:pt x="18538" y="6210"/>
                    </a:moveTo>
                    <a:cubicBezTo>
                      <a:pt x="20367" y="11202"/>
                      <a:pt x="17830" y="16707"/>
                      <a:pt x="12862" y="18540"/>
                    </a:cubicBezTo>
                    <a:cubicBezTo>
                      <a:pt x="7995" y="20374"/>
                      <a:pt x="2521" y="17825"/>
                      <a:pt x="592" y="12934"/>
                    </a:cubicBezTo>
                    <a:cubicBezTo>
                      <a:pt x="-1233" y="7942"/>
                      <a:pt x="1304" y="2441"/>
                      <a:pt x="6272" y="608"/>
                    </a:cubicBezTo>
                    <a:cubicBezTo>
                      <a:pt x="11139" y="-1226"/>
                      <a:pt x="16613" y="1217"/>
                      <a:pt x="18538" y="621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09" name="Google Shape;985;p13"/>
              <p:cNvSpPr/>
              <p:nvPr/>
            </p:nvSpPr>
            <p:spPr>
              <a:xfrm>
                <a:off x="92365" y="78011"/>
                <a:ext cx="49479" cy="49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5" h="19179" fill="norm" stroke="1" extrusionOk="0">
                    <a:moveTo>
                      <a:pt x="18477" y="6222"/>
                    </a:moveTo>
                    <a:cubicBezTo>
                      <a:pt x="20351" y="11152"/>
                      <a:pt x="17728" y="16837"/>
                      <a:pt x="12841" y="18538"/>
                    </a:cubicBezTo>
                    <a:cubicBezTo>
                      <a:pt x="7955" y="20436"/>
                      <a:pt x="2513" y="17971"/>
                      <a:pt x="632" y="13042"/>
                    </a:cubicBezTo>
                    <a:cubicBezTo>
                      <a:pt x="-1249" y="7931"/>
                      <a:pt x="1194" y="2435"/>
                      <a:pt x="6268" y="537"/>
                    </a:cubicBezTo>
                    <a:cubicBezTo>
                      <a:pt x="11147" y="-1164"/>
                      <a:pt x="16596" y="1293"/>
                      <a:pt x="18477" y="62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11" name="النهاية"/>
            <p:cNvSpPr txBox="1"/>
            <p:nvPr/>
          </p:nvSpPr>
          <p:spPr>
            <a:xfrm>
              <a:off x="0" y="0"/>
              <a:ext cx="750979" cy="363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chemeClr val="accent6">
                      <a:satOff val="-19776"/>
                      <a:lumOff val="-12627"/>
                    </a:schemeClr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النهاية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5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18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516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7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21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519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24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52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35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525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46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536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57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547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58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559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399" t="58940" r="25465" b="20366"/>
          <a:stretch>
            <a:fillRect/>
          </a:stretch>
        </p:blipFill>
        <p:spPr>
          <a:xfrm>
            <a:off x="1461521" y="665979"/>
            <a:ext cx="1475413" cy="1064350"/>
          </a:xfrm>
          <a:prstGeom prst="rect">
            <a:avLst/>
          </a:prstGeom>
          <a:ln w="12700">
            <a:miter lim="400000"/>
          </a:ln>
        </p:spPr>
      </p:pic>
      <p:sp>
        <p:nvSpPr>
          <p:cNvPr id="2560" name="Google Shape;4238;p45"/>
          <p:cNvSpPr/>
          <p:nvPr/>
        </p:nvSpPr>
        <p:spPr>
          <a:xfrm rot="599">
            <a:off x="3145467" y="1573585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61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564" name="Google Shape;4325;p45"/>
          <p:cNvGrpSpPr/>
          <p:nvPr/>
        </p:nvGrpSpPr>
        <p:grpSpPr>
          <a:xfrm>
            <a:off x="3145480" y="3068361"/>
            <a:ext cx="1605901" cy="456601"/>
            <a:chOff x="0" y="96972"/>
            <a:chExt cx="1605900" cy="456599"/>
          </a:xfrm>
        </p:grpSpPr>
        <p:sp>
          <p:nvSpPr>
            <p:cNvPr id="2562" name="مستطيل"/>
            <p:cNvSpPr/>
            <p:nvPr/>
          </p:nvSpPr>
          <p:spPr>
            <a:xfrm>
              <a:off x="0" y="96972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563" name="زيادة"/>
            <p:cNvSpPr/>
            <p:nvPr/>
          </p:nvSpPr>
          <p:spPr>
            <a:xfrm>
              <a:off x="0" y="325272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8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زيادة </a:t>
              </a:r>
            </a:p>
          </p:txBody>
        </p:sp>
      </p:grpSp>
      <p:grpSp>
        <p:nvGrpSpPr>
          <p:cNvPr id="2567" name="Google Shape;4327;p45"/>
          <p:cNvGrpSpPr/>
          <p:nvPr/>
        </p:nvGrpSpPr>
        <p:grpSpPr>
          <a:xfrm>
            <a:off x="4980854" y="3068361"/>
            <a:ext cx="1605901" cy="456601"/>
            <a:chOff x="0" y="51144"/>
            <a:chExt cx="1605900" cy="456599"/>
          </a:xfrm>
        </p:grpSpPr>
        <p:sp>
          <p:nvSpPr>
            <p:cNvPr id="2565" name="مستطيل"/>
            <p:cNvSpPr/>
            <p:nvPr/>
          </p:nvSpPr>
          <p:spPr>
            <a:xfrm>
              <a:off x="0" y="51144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566" name="نقصان"/>
            <p:cNvSpPr/>
            <p:nvPr/>
          </p:nvSpPr>
          <p:spPr>
            <a:xfrm>
              <a:off x="0" y="279444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5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نقصان</a:t>
              </a:r>
            </a:p>
          </p:txBody>
        </p:sp>
      </p:grpSp>
      <p:sp>
        <p:nvSpPr>
          <p:cNvPr id="2568" name="Google Shape;196;p31"/>
          <p:cNvSpPr/>
          <p:nvPr/>
        </p:nvSpPr>
        <p:spPr>
          <a:xfrm>
            <a:off x="5710216" y="625223"/>
            <a:ext cx="885711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9" name="حددي نوع التغير المئوي"/>
          <p:cNvSpPr txBox="1"/>
          <p:nvPr/>
        </p:nvSpPr>
        <p:spPr>
          <a:xfrm>
            <a:off x="3370132" y="1031516"/>
            <a:ext cx="2422241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حددي نوع التغير المئوي </a:t>
            </a:r>
          </a:p>
        </p:txBody>
      </p:sp>
      <p:grpSp>
        <p:nvGrpSpPr>
          <p:cNvPr id="2577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570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576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571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72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73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74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75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2578" name="IMG_2828.png" descr="IMG_2828.png"/>
          <p:cNvPicPr>
            <a:picLocks noChangeAspect="1"/>
          </p:cNvPicPr>
          <p:nvPr/>
        </p:nvPicPr>
        <p:blipFill>
          <a:blip r:embed="rId4">
            <a:extLst/>
          </a:blip>
          <a:srcRect l="56546" t="63886" r="35627" b="31264"/>
          <a:stretch>
            <a:fillRect/>
          </a:stretch>
        </p:blipFill>
        <p:spPr>
          <a:xfrm>
            <a:off x="4086853" y="2007857"/>
            <a:ext cx="1558667" cy="724330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1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84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58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87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585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90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588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01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591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12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602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23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613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24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5" name="Google Shape;4238;p45"/>
          <p:cNvSpPr/>
          <p:nvPr/>
        </p:nvSpPr>
        <p:spPr>
          <a:xfrm rot="599">
            <a:off x="3145467" y="1573585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26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629" name="Google Shape;4325;p45"/>
          <p:cNvGrpSpPr/>
          <p:nvPr/>
        </p:nvGrpSpPr>
        <p:grpSpPr>
          <a:xfrm>
            <a:off x="3145480" y="3068361"/>
            <a:ext cx="1605901" cy="456601"/>
            <a:chOff x="0" y="46517"/>
            <a:chExt cx="1605900" cy="456599"/>
          </a:xfrm>
        </p:grpSpPr>
        <p:sp>
          <p:nvSpPr>
            <p:cNvPr id="2627" name="مستطيل"/>
            <p:cNvSpPr/>
            <p:nvPr/>
          </p:nvSpPr>
          <p:spPr>
            <a:xfrm>
              <a:off x="0" y="46517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628" name="٦٠"/>
            <p:cNvSpPr/>
            <p:nvPr/>
          </p:nvSpPr>
          <p:spPr>
            <a:xfrm>
              <a:off x="0" y="274817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3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٦٠</a:t>
              </a:r>
            </a:p>
          </p:txBody>
        </p:sp>
      </p:grpSp>
      <p:grpSp>
        <p:nvGrpSpPr>
          <p:cNvPr id="2632" name="Google Shape;4327;p45"/>
          <p:cNvGrpSpPr/>
          <p:nvPr/>
        </p:nvGrpSpPr>
        <p:grpSpPr>
          <a:xfrm>
            <a:off x="4980854" y="3068361"/>
            <a:ext cx="1605901" cy="456601"/>
            <a:chOff x="0" y="74822"/>
            <a:chExt cx="1605900" cy="456599"/>
          </a:xfrm>
        </p:grpSpPr>
        <p:sp>
          <p:nvSpPr>
            <p:cNvPr id="2630" name="مستطيل"/>
            <p:cNvSpPr/>
            <p:nvPr/>
          </p:nvSpPr>
          <p:spPr>
            <a:xfrm>
              <a:off x="0" y="74822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631" name="٤٠"/>
            <p:cNvSpPr/>
            <p:nvPr/>
          </p:nvSpPr>
          <p:spPr>
            <a:xfrm>
              <a:off x="0" y="303122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7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٤٠</a:t>
              </a:r>
            </a:p>
          </p:txBody>
        </p:sp>
      </p:grpSp>
      <p:pic>
        <p:nvPicPr>
          <p:cNvPr id="2633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0" t="58266" r="74987" b="20210"/>
          <a:stretch>
            <a:fillRect/>
          </a:stretch>
        </p:blipFill>
        <p:spPr>
          <a:xfrm>
            <a:off x="1434731" y="678534"/>
            <a:ext cx="1529108" cy="1106997"/>
          </a:xfrm>
          <a:prstGeom prst="rect">
            <a:avLst/>
          </a:prstGeom>
          <a:ln w="12700">
            <a:miter lim="400000"/>
          </a:ln>
        </p:spPr>
      </p:pic>
      <p:sp>
        <p:nvSpPr>
          <p:cNvPr id="2634" name="احسب ذهنيا ."/>
          <p:cNvSpPr txBox="1"/>
          <p:nvPr/>
        </p:nvSpPr>
        <p:spPr>
          <a:xfrm>
            <a:off x="4276243" y="1750853"/>
            <a:ext cx="1325390" cy="3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/>
            </a:lvl1pPr>
          </a:lstStyle>
          <a:p>
            <a:pPr rtl="0">
              <a:defRPr/>
            </a:pPr>
            <a:r>
              <a:t>احسب ذهنيا . </a:t>
            </a:r>
          </a:p>
        </p:txBody>
      </p:sp>
      <p:sp>
        <p:nvSpPr>
          <p:cNvPr id="2635" name="Google Shape;196;p31"/>
          <p:cNvSpPr/>
          <p:nvPr/>
        </p:nvSpPr>
        <p:spPr>
          <a:xfrm>
            <a:off x="5972099" y="653232"/>
            <a:ext cx="885710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6" name="ارسل السؤال لغيرك"/>
          <p:cNvSpPr txBox="1"/>
          <p:nvPr/>
        </p:nvSpPr>
        <p:spPr>
          <a:xfrm>
            <a:off x="3317560" y="802081"/>
            <a:ext cx="2713803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ارسل السؤال لغيرك</a:t>
            </a:r>
          </a:p>
        </p:txBody>
      </p:sp>
      <p:grpSp>
        <p:nvGrpSpPr>
          <p:cNvPr id="2644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637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643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638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39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40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41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42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2645" name="الرسم"/>
          <p:cNvSpPr/>
          <p:nvPr/>
        </p:nvSpPr>
        <p:spPr>
          <a:xfrm>
            <a:off x="1036911" y="3781393"/>
            <a:ext cx="1292" cy="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4391" y="14282"/>
                  <a:pt x="7191" y="7082"/>
                  <a:pt x="0" y="0"/>
                </a:cubicBezTo>
              </a:path>
            </a:pathLst>
          </a:custGeom>
          <a:ln w="12700" cap="rnd">
            <a:solidFill>
              <a:srgbClr val="F93343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646" name="IMG_2709.png" descr="IMG_2709.png"/>
          <p:cNvPicPr>
            <a:picLocks noChangeAspect="1"/>
          </p:cNvPicPr>
          <p:nvPr/>
        </p:nvPicPr>
        <p:blipFill>
          <a:blip r:embed="rId4">
            <a:extLst/>
          </a:blip>
          <a:srcRect l="34354" t="21251" r="61479" b="77343"/>
          <a:stretch>
            <a:fillRect/>
          </a:stretch>
        </p:blipFill>
        <p:spPr>
          <a:xfrm>
            <a:off x="3877495" y="2118366"/>
            <a:ext cx="2122774" cy="537066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8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9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652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650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55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653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58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656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69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659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80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670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91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681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92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3" name="Google Shape;4238;p45"/>
          <p:cNvSpPr/>
          <p:nvPr/>
        </p:nvSpPr>
        <p:spPr>
          <a:xfrm rot="599">
            <a:off x="3145467" y="1573585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94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2695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0" t="79759" r="75816" b="0"/>
          <a:stretch>
            <a:fillRect/>
          </a:stretch>
        </p:blipFill>
        <p:spPr>
          <a:xfrm>
            <a:off x="1380645" y="654496"/>
            <a:ext cx="1478398" cy="1041074"/>
          </a:xfrm>
          <a:prstGeom prst="rect">
            <a:avLst/>
          </a:prstGeom>
          <a:ln w="12700">
            <a:miter lim="400000"/>
          </a:ln>
        </p:spPr>
      </p:pic>
      <p:sp>
        <p:nvSpPr>
          <p:cNvPr id="2696" name="تحصل على درجة"/>
          <p:cNvSpPr txBox="1"/>
          <p:nvPr/>
        </p:nvSpPr>
        <p:spPr>
          <a:xfrm>
            <a:off x="4276801" y="2049656"/>
            <a:ext cx="1659633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sp>
        <p:nvSpPr>
          <p:cNvPr id="2697" name="Google Shape;196;p31"/>
          <p:cNvSpPr/>
          <p:nvPr/>
        </p:nvSpPr>
        <p:spPr>
          <a:xfrm>
            <a:off x="5710216" y="625223"/>
            <a:ext cx="885711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8" name="تهانينا"/>
          <p:cNvSpPr txBox="1"/>
          <p:nvPr/>
        </p:nvSpPr>
        <p:spPr>
          <a:xfrm>
            <a:off x="4766734" y="882544"/>
            <a:ext cx="679767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تهانينا </a:t>
            </a:r>
          </a:p>
        </p:txBody>
      </p:sp>
      <p:grpSp>
        <p:nvGrpSpPr>
          <p:cNvPr id="2706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699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705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700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01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02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03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04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2717" name="Google Shape;6544;p64"/>
          <p:cNvGrpSpPr/>
          <p:nvPr/>
        </p:nvGrpSpPr>
        <p:grpSpPr>
          <a:xfrm>
            <a:off x="3176352" y="1975362"/>
            <a:ext cx="938827" cy="801916"/>
            <a:chOff x="0" y="0"/>
            <a:chExt cx="938825" cy="801915"/>
          </a:xfrm>
        </p:grpSpPr>
        <p:sp>
          <p:nvSpPr>
            <p:cNvPr id="2707" name="Google Shape;6556;p64"/>
            <p:cNvSpPr/>
            <p:nvPr/>
          </p:nvSpPr>
          <p:spPr>
            <a:xfrm>
              <a:off x="530793" y="726"/>
              <a:ext cx="408033" cy="446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6557;p64"/>
            <p:cNvSpPr/>
            <p:nvPr/>
          </p:nvSpPr>
          <p:spPr>
            <a:xfrm>
              <a:off x="545105" y="15952"/>
              <a:ext cx="377541" cy="42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6558;p64"/>
            <p:cNvSpPr/>
            <p:nvPr/>
          </p:nvSpPr>
          <p:spPr>
            <a:xfrm>
              <a:off x="-1" y="8000"/>
              <a:ext cx="413554" cy="441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6559;p64"/>
            <p:cNvSpPr/>
            <p:nvPr/>
          </p:nvSpPr>
          <p:spPr>
            <a:xfrm>
              <a:off x="16147" y="23202"/>
              <a:ext cx="383160" cy="41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6560;p64"/>
            <p:cNvSpPr/>
            <p:nvPr/>
          </p:nvSpPr>
          <p:spPr>
            <a:xfrm>
              <a:off x="221489" y="0"/>
              <a:ext cx="494385" cy="666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6561;p64"/>
            <p:cNvSpPr/>
            <p:nvPr/>
          </p:nvSpPr>
          <p:spPr>
            <a:xfrm>
              <a:off x="309780" y="650493"/>
              <a:ext cx="331721" cy="130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6562;p64"/>
            <p:cNvSpPr/>
            <p:nvPr/>
          </p:nvSpPr>
          <p:spPr>
            <a:xfrm>
              <a:off x="273149" y="756619"/>
              <a:ext cx="406337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6563;p64"/>
            <p:cNvSpPr/>
            <p:nvPr/>
          </p:nvSpPr>
          <p:spPr>
            <a:xfrm>
              <a:off x="253562" y="41308"/>
              <a:ext cx="430231" cy="225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6564;p64"/>
            <p:cNvSpPr/>
            <p:nvPr/>
          </p:nvSpPr>
          <p:spPr>
            <a:xfrm>
              <a:off x="253060" y="9856"/>
              <a:ext cx="430317" cy="30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6565;p64"/>
            <p:cNvSpPr/>
            <p:nvPr/>
          </p:nvSpPr>
          <p:spPr>
            <a:xfrm>
              <a:off x="387534" y="90075"/>
              <a:ext cx="163756" cy="155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D4E7C7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