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@Ghm140"/>
          <p:cNvSpPr txBox="1"/>
          <p:nvPr/>
        </p:nvSpPr>
        <p:spPr>
          <a:xfrm>
            <a:off x="0" y="13157200"/>
            <a:ext cx="199471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rtl="0">
              <a:defRPr>
                <a:latin typeface="Baloo Bhaijaan Regular"/>
                <a:ea typeface="Baloo Bhaijaan Regular"/>
                <a:cs typeface="Baloo Bhaijaan Regular"/>
                <a:sym typeface="Baloo Bhaijaan Regular"/>
              </a:defRPr>
            </a:lvl1pPr>
          </a:lstStyle>
          <a:p>
            <a:pPr/>
            <a:r>
              <a:t>@Ghm140</a:t>
            </a:r>
          </a:p>
        </p:txBody>
      </p:sp>
      <p:sp>
        <p:nvSpPr>
          <p:cNvPr id="151" name="مستطيل"/>
          <p:cNvSpPr/>
          <p:nvPr/>
        </p:nvSpPr>
        <p:spPr>
          <a:xfrm>
            <a:off x="17161425" y="12510239"/>
            <a:ext cx="3893402" cy="10029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الفصل الـ ١١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 </a:t>
            </a:r>
            <a:r>
              <a:rPr>
                <a:solidFill>
                  <a:srgbClr val="669D34"/>
                </a:solidFill>
              </a:rPr>
              <a:t>١١</a:t>
            </a:r>
            <a:r>
              <a:rPr>
                <a:solidFill>
                  <a:srgbClr val="01C7FC"/>
                </a:solidFill>
              </a:rPr>
              <a:t> </a:t>
            </a:r>
            <a:r>
              <a:t> </a:t>
            </a:r>
          </a:p>
        </p:txBody>
      </p:sp>
      <p:sp>
        <p:nvSpPr>
          <p:cNvPr id="162" name="الـــكـســور"/>
          <p:cNvSpPr txBox="1"/>
          <p:nvPr/>
        </p:nvSpPr>
        <p:spPr>
          <a:xfrm>
            <a:off x="9746981" y="5181048"/>
            <a:ext cx="452951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الـــكـســور</a:t>
            </a:r>
          </a:p>
        </p:txBody>
      </p:sp>
      <p:sp>
        <p:nvSpPr>
          <p:cNvPr id="163" name="(٥-11) مقارنة الكسور وترتيبها"/>
          <p:cNvSpPr txBox="1"/>
          <p:nvPr/>
        </p:nvSpPr>
        <p:spPr>
          <a:xfrm>
            <a:off x="5466946" y="8348028"/>
            <a:ext cx="14320072" cy="20701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6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(٥-11) مقارنة الكسور وترتيبها</a:t>
            </a:r>
          </a:p>
        </p:txBody>
      </p:sp>
      <p:grpSp>
        <p:nvGrpSpPr>
          <p:cNvPr id="179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7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3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6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4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5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7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8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2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6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4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5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8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3"/>
      <p:bldP build="whole" bldLvl="1" animBg="1" rev="0" advAuto="0" spid="161" grpId="1"/>
      <p:bldP build="whole" bldLvl="1" animBg="1" rev="0" advAuto="0" spid="16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468.png" descr="IMG_1468.png"/>
          <p:cNvPicPr>
            <a:picLocks noChangeAspect="1"/>
          </p:cNvPicPr>
          <p:nvPr/>
        </p:nvPicPr>
        <p:blipFill>
          <a:blip r:embed="rId2">
            <a:extLst/>
          </a:blip>
          <a:srcRect l="0" t="16848" r="0" b="19542"/>
          <a:stretch>
            <a:fillRect/>
          </a:stretch>
        </p:blipFill>
        <p:spPr>
          <a:xfrm>
            <a:off x="1994713" y="1434129"/>
            <a:ext cx="21431739" cy="6081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468.png" descr="IMG_1468.png"/>
          <p:cNvPicPr>
            <a:picLocks noChangeAspect="1"/>
          </p:cNvPicPr>
          <p:nvPr/>
        </p:nvPicPr>
        <p:blipFill>
          <a:blip r:embed="rId2">
            <a:extLst/>
          </a:blip>
          <a:srcRect l="19503" t="79716" r="914" b="0"/>
          <a:stretch>
            <a:fillRect/>
          </a:stretch>
        </p:blipFill>
        <p:spPr>
          <a:xfrm>
            <a:off x="5752242" y="9784010"/>
            <a:ext cx="17055815" cy="1939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468.png" descr="IMG_1468.png"/>
          <p:cNvPicPr>
            <a:picLocks noChangeAspect="1"/>
          </p:cNvPicPr>
          <p:nvPr/>
        </p:nvPicPr>
        <p:blipFill>
          <a:blip r:embed="rId2">
            <a:extLst/>
          </a:blip>
          <a:srcRect l="69723" t="0" r="0" b="83697"/>
          <a:stretch>
            <a:fillRect/>
          </a:stretch>
        </p:blipFill>
        <p:spPr>
          <a:xfrm>
            <a:off x="19108125" y="268540"/>
            <a:ext cx="3912069" cy="93977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&gt;"/>
          <p:cNvSpPr txBox="1"/>
          <p:nvPr/>
        </p:nvSpPr>
        <p:spPr>
          <a:xfrm>
            <a:off x="17643451" y="5682224"/>
            <a:ext cx="9467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185" name="&lt;"/>
          <p:cNvSpPr txBox="1"/>
          <p:nvPr/>
        </p:nvSpPr>
        <p:spPr>
          <a:xfrm>
            <a:off x="5752243" y="5682224"/>
            <a:ext cx="9467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grpSp>
        <p:nvGrpSpPr>
          <p:cNvPr id="190" name="تجميع"/>
          <p:cNvGrpSpPr/>
          <p:nvPr/>
        </p:nvGrpSpPr>
        <p:grpSpPr>
          <a:xfrm>
            <a:off x="14896566" y="10753774"/>
            <a:ext cx="1243579" cy="2648296"/>
            <a:chOff x="0" y="0"/>
            <a:chExt cx="1243577" cy="2648294"/>
          </a:xfrm>
        </p:grpSpPr>
        <p:sp>
          <p:nvSpPr>
            <p:cNvPr id="186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89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87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88" name="٨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grpSp>
        <p:nvGrpSpPr>
          <p:cNvPr id="195" name="تجميع"/>
          <p:cNvGrpSpPr/>
          <p:nvPr/>
        </p:nvGrpSpPr>
        <p:grpSpPr>
          <a:xfrm>
            <a:off x="12631708" y="10753774"/>
            <a:ext cx="1243578" cy="2648296"/>
            <a:chOff x="0" y="0"/>
            <a:chExt cx="1243577" cy="2648294"/>
          </a:xfrm>
        </p:grpSpPr>
        <p:sp>
          <p:nvSpPr>
            <p:cNvPr id="191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94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92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93" name="٢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</p:grpSp>
      <p:grpSp>
        <p:nvGrpSpPr>
          <p:cNvPr id="200" name="تجميع"/>
          <p:cNvGrpSpPr/>
          <p:nvPr/>
        </p:nvGrpSpPr>
        <p:grpSpPr>
          <a:xfrm>
            <a:off x="9579455" y="10864935"/>
            <a:ext cx="1243579" cy="2648296"/>
            <a:chOff x="0" y="0"/>
            <a:chExt cx="1243577" cy="2648294"/>
          </a:xfrm>
        </p:grpSpPr>
        <p:sp>
          <p:nvSpPr>
            <p:cNvPr id="196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99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197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98" name="٤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5"/>
      <p:bldP build="whole" bldLvl="1" animBg="1" rev="0" advAuto="0" spid="190" grpId="3"/>
      <p:bldP build="whole" bldLvl="1" animBg="1" rev="0" advAuto="0" spid="184" grpId="1"/>
      <p:bldP build="whole" bldLvl="1" animBg="1" rev="0" advAuto="0" spid="185" grpId="2"/>
      <p:bldP build="whole" bldLvl="1" animBg="1" rev="0" advAuto="0" spid="195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1469.png" descr="IMG_1469.png"/>
          <p:cNvPicPr>
            <a:picLocks noChangeAspect="1"/>
          </p:cNvPicPr>
          <p:nvPr/>
        </p:nvPicPr>
        <p:blipFill>
          <a:blip r:embed="rId2">
            <a:extLst/>
          </a:blip>
          <a:srcRect l="54337" t="0" r="0" b="88436"/>
          <a:stretch>
            <a:fillRect/>
          </a:stretch>
        </p:blipFill>
        <p:spPr>
          <a:xfrm>
            <a:off x="16526271" y="-1"/>
            <a:ext cx="7857812" cy="1178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1469.png" descr="IMG_1469.png"/>
          <p:cNvPicPr>
            <a:picLocks noChangeAspect="1"/>
          </p:cNvPicPr>
          <p:nvPr/>
        </p:nvPicPr>
        <p:blipFill>
          <a:blip r:embed="rId2">
            <a:extLst/>
          </a:blip>
          <a:srcRect l="0" t="10854" r="0" b="44913"/>
          <a:stretch>
            <a:fillRect/>
          </a:stretch>
        </p:blipFill>
        <p:spPr>
          <a:xfrm>
            <a:off x="2187385" y="935765"/>
            <a:ext cx="21259973" cy="5568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469.png" descr="IMG_1469.png"/>
          <p:cNvPicPr>
            <a:picLocks noChangeAspect="1"/>
          </p:cNvPicPr>
          <p:nvPr/>
        </p:nvPicPr>
        <p:blipFill>
          <a:blip r:embed="rId2">
            <a:extLst/>
          </a:blip>
          <a:srcRect l="0" t="55833" r="0" b="17887"/>
          <a:stretch>
            <a:fillRect/>
          </a:stretch>
        </p:blipFill>
        <p:spPr>
          <a:xfrm>
            <a:off x="2932863" y="7098332"/>
            <a:ext cx="19371760" cy="301436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&lt;"/>
          <p:cNvSpPr txBox="1"/>
          <p:nvPr/>
        </p:nvSpPr>
        <p:spPr>
          <a:xfrm>
            <a:off x="17161425" y="4696439"/>
            <a:ext cx="9467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06" name="&gt;"/>
          <p:cNvSpPr txBox="1"/>
          <p:nvPr/>
        </p:nvSpPr>
        <p:spPr>
          <a:xfrm>
            <a:off x="6198725" y="4696439"/>
            <a:ext cx="94671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grpSp>
        <p:nvGrpSpPr>
          <p:cNvPr id="211" name="تجميع"/>
          <p:cNvGrpSpPr/>
          <p:nvPr/>
        </p:nvGrpSpPr>
        <p:grpSpPr>
          <a:xfrm>
            <a:off x="21060935" y="9190944"/>
            <a:ext cx="1243578" cy="2648296"/>
            <a:chOff x="0" y="0"/>
            <a:chExt cx="1243577" cy="2648294"/>
          </a:xfrm>
        </p:grpSpPr>
        <p:sp>
          <p:nvSpPr>
            <p:cNvPr id="207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10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08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09" name="٨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grpSp>
        <p:nvGrpSpPr>
          <p:cNvPr id="216" name="تجميع"/>
          <p:cNvGrpSpPr/>
          <p:nvPr/>
        </p:nvGrpSpPr>
        <p:grpSpPr>
          <a:xfrm>
            <a:off x="19108125" y="9190944"/>
            <a:ext cx="1243579" cy="2648296"/>
            <a:chOff x="0" y="0"/>
            <a:chExt cx="1243577" cy="2648294"/>
          </a:xfrm>
        </p:grpSpPr>
        <p:sp>
          <p:nvSpPr>
            <p:cNvPr id="212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15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13" name="٤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14" name="٨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grpSp>
        <p:nvGrpSpPr>
          <p:cNvPr id="221" name="تجميع"/>
          <p:cNvGrpSpPr/>
          <p:nvPr/>
        </p:nvGrpSpPr>
        <p:grpSpPr>
          <a:xfrm>
            <a:off x="17161425" y="9190944"/>
            <a:ext cx="1243579" cy="2648296"/>
            <a:chOff x="0" y="0"/>
            <a:chExt cx="1243577" cy="2648294"/>
          </a:xfrm>
        </p:grpSpPr>
        <p:sp>
          <p:nvSpPr>
            <p:cNvPr id="217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20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18" name="٧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219" name="٨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</p:grpSp>
      <p:grpSp>
        <p:nvGrpSpPr>
          <p:cNvPr id="226" name="تجميع"/>
          <p:cNvGrpSpPr/>
          <p:nvPr/>
        </p:nvGrpSpPr>
        <p:grpSpPr>
          <a:xfrm>
            <a:off x="12618778" y="9357968"/>
            <a:ext cx="1207513" cy="2648296"/>
            <a:chOff x="0" y="0"/>
            <a:chExt cx="1207512" cy="2648294"/>
          </a:xfrm>
        </p:grpSpPr>
        <p:sp>
          <p:nvSpPr>
            <p:cNvPr id="222" name="خط"/>
            <p:cNvSpPr/>
            <p:nvPr/>
          </p:nvSpPr>
          <p:spPr>
            <a:xfrm>
              <a:off x="0" y="1478066"/>
              <a:ext cx="120751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25" name="تجميع"/>
            <p:cNvGrpSpPr/>
            <p:nvPr/>
          </p:nvGrpSpPr>
          <p:grpSpPr>
            <a:xfrm>
              <a:off x="144126" y="0"/>
              <a:ext cx="1063387" cy="2648295"/>
              <a:chOff x="0" y="0"/>
              <a:chExt cx="1063385" cy="2648294"/>
            </a:xfrm>
          </p:grpSpPr>
          <p:sp>
            <p:nvSpPr>
              <p:cNvPr id="223" name="١"/>
              <p:cNvSpPr txBox="1"/>
              <p:nvPr/>
            </p:nvSpPr>
            <p:spPr>
              <a:xfrm>
                <a:off x="144126" y="0"/>
                <a:ext cx="919260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24" name="٣"/>
              <p:cNvSpPr txBox="1"/>
              <p:nvPr/>
            </p:nvSpPr>
            <p:spPr>
              <a:xfrm>
                <a:off x="0" y="1035394"/>
                <a:ext cx="919260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</p:grpSp>
      <p:grpSp>
        <p:nvGrpSpPr>
          <p:cNvPr id="231" name="تجميع"/>
          <p:cNvGrpSpPr/>
          <p:nvPr/>
        </p:nvGrpSpPr>
        <p:grpSpPr>
          <a:xfrm>
            <a:off x="10365371" y="9357968"/>
            <a:ext cx="1652319" cy="3328380"/>
            <a:chOff x="0" y="0"/>
            <a:chExt cx="1652317" cy="3328379"/>
          </a:xfrm>
        </p:grpSpPr>
        <p:sp>
          <p:nvSpPr>
            <p:cNvPr id="227" name="خط"/>
            <p:cNvSpPr/>
            <p:nvPr/>
          </p:nvSpPr>
          <p:spPr>
            <a:xfrm>
              <a:off x="0" y="1478066"/>
              <a:ext cx="165231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30" name="تجميع"/>
            <p:cNvGrpSpPr/>
            <p:nvPr/>
          </p:nvGrpSpPr>
          <p:grpSpPr>
            <a:xfrm>
              <a:off x="197217" y="-1"/>
              <a:ext cx="1455101" cy="3328381"/>
              <a:chOff x="0" y="0"/>
              <a:chExt cx="1455100" cy="3328379"/>
            </a:xfrm>
          </p:grpSpPr>
          <p:sp>
            <p:nvSpPr>
              <p:cNvPr id="228" name="١"/>
              <p:cNvSpPr txBox="1"/>
              <p:nvPr/>
            </p:nvSpPr>
            <p:spPr>
              <a:xfrm>
                <a:off x="197217" y="0"/>
                <a:ext cx="1257884" cy="1612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29" name="١٢"/>
              <p:cNvSpPr txBox="1"/>
              <p:nvPr/>
            </p:nvSpPr>
            <p:spPr>
              <a:xfrm>
                <a:off x="0" y="355309"/>
                <a:ext cx="1257883" cy="2973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</p:grpSp>
      <p:grpSp>
        <p:nvGrpSpPr>
          <p:cNvPr id="236" name="تجميع"/>
          <p:cNvGrpSpPr/>
          <p:nvPr/>
        </p:nvGrpSpPr>
        <p:grpSpPr>
          <a:xfrm>
            <a:off x="8689844" y="9357968"/>
            <a:ext cx="1243579" cy="2648296"/>
            <a:chOff x="0" y="0"/>
            <a:chExt cx="1243577" cy="2648294"/>
          </a:xfrm>
        </p:grpSpPr>
        <p:sp>
          <p:nvSpPr>
            <p:cNvPr id="232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35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33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34" name="٣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</p:grpSp>
      <p:grpSp>
        <p:nvGrpSpPr>
          <p:cNvPr id="241" name="تجميع"/>
          <p:cNvGrpSpPr/>
          <p:nvPr/>
        </p:nvGrpSpPr>
        <p:grpSpPr>
          <a:xfrm>
            <a:off x="5901862" y="9357968"/>
            <a:ext cx="1243579" cy="2648296"/>
            <a:chOff x="0" y="0"/>
            <a:chExt cx="1243577" cy="2648294"/>
          </a:xfrm>
        </p:grpSpPr>
        <p:sp>
          <p:nvSpPr>
            <p:cNvPr id="237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40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38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39" name="٣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</p:grpSp>
      <p:grpSp>
        <p:nvGrpSpPr>
          <p:cNvPr id="246" name="تجميع"/>
          <p:cNvGrpSpPr/>
          <p:nvPr/>
        </p:nvGrpSpPr>
        <p:grpSpPr>
          <a:xfrm>
            <a:off x="4140556" y="9357968"/>
            <a:ext cx="1243579" cy="2648296"/>
            <a:chOff x="0" y="0"/>
            <a:chExt cx="1243577" cy="2648294"/>
          </a:xfrm>
        </p:grpSpPr>
        <p:sp>
          <p:nvSpPr>
            <p:cNvPr id="242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45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43" name="١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44" name="٢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</p:grpSp>
      <p:grpSp>
        <p:nvGrpSpPr>
          <p:cNvPr id="251" name="تجميع"/>
          <p:cNvGrpSpPr/>
          <p:nvPr/>
        </p:nvGrpSpPr>
        <p:grpSpPr>
          <a:xfrm>
            <a:off x="2187429" y="9357968"/>
            <a:ext cx="1243579" cy="2648296"/>
            <a:chOff x="0" y="0"/>
            <a:chExt cx="1243577" cy="2648294"/>
          </a:xfrm>
        </p:grpSpPr>
        <p:sp>
          <p:nvSpPr>
            <p:cNvPr id="247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50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48" name="٣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49" name="٤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3"/>
      <p:bldP build="whole" bldLvl="1" animBg="1" rev="0" advAuto="0" spid="241" grpId="9"/>
      <p:bldP build="whole" bldLvl="1" animBg="1" rev="0" advAuto="0" spid="251" grpId="11"/>
      <p:bldP build="whole" bldLvl="1" animBg="1" rev="0" advAuto="0" spid="246" grpId="10"/>
      <p:bldP build="whole" bldLvl="1" animBg="1" rev="0" advAuto="0" spid="226" grpId="6"/>
      <p:bldP build="whole" bldLvl="1" animBg="1" rev="0" advAuto="0" spid="231" grpId="7"/>
      <p:bldP build="whole" bldLvl="1" animBg="1" rev="0" advAuto="0" spid="221" grpId="5"/>
      <p:bldP build="whole" bldLvl="1" animBg="1" rev="0" advAuto="0" spid="205" grpId="1"/>
      <p:bldP build="whole" bldLvl="1" animBg="1" rev="0" advAuto="0" spid="206" grpId="2"/>
      <p:bldP build="whole" bldLvl="1" animBg="1" rev="0" advAuto="0" spid="236" grpId="8"/>
      <p:bldP build="whole" bldLvl="1" animBg="1" rev="0" advAuto="0" spid="216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G_1469.png" descr="IMG_1469.png"/>
          <p:cNvPicPr>
            <a:picLocks noChangeAspect="1"/>
          </p:cNvPicPr>
          <p:nvPr/>
        </p:nvPicPr>
        <p:blipFill>
          <a:blip r:embed="rId2">
            <a:extLst/>
          </a:blip>
          <a:srcRect l="54337" t="0" r="0" b="88436"/>
          <a:stretch>
            <a:fillRect/>
          </a:stretch>
        </p:blipFill>
        <p:spPr>
          <a:xfrm>
            <a:off x="16526271" y="-1"/>
            <a:ext cx="7857812" cy="1178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1469.png" descr="IMG_1469.png"/>
          <p:cNvPicPr>
            <a:picLocks noChangeAspect="1"/>
          </p:cNvPicPr>
          <p:nvPr/>
        </p:nvPicPr>
        <p:blipFill>
          <a:blip r:embed="rId2">
            <a:extLst/>
          </a:blip>
          <a:srcRect l="8255" t="81713" r="0" b="0"/>
          <a:stretch>
            <a:fillRect/>
          </a:stretch>
        </p:blipFill>
        <p:spPr>
          <a:xfrm>
            <a:off x="2512099" y="1674647"/>
            <a:ext cx="21306364" cy="25147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تجميع"/>
          <p:cNvGrpSpPr/>
          <p:nvPr/>
        </p:nvGrpSpPr>
        <p:grpSpPr>
          <a:xfrm>
            <a:off x="18797969" y="5520133"/>
            <a:ext cx="1243578" cy="2648296"/>
            <a:chOff x="0" y="0"/>
            <a:chExt cx="1243577" cy="2648294"/>
          </a:xfrm>
        </p:grpSpPr>
        <p:sp>
          <p:nvSpPr>
            <p:cNvPr id="255" name="خط"/>
            <p:cNvSpPr/>
            <p:nvPr/>
          </p:nvSpPr>
          <p:spPr>
            <a:xfrm>
              <a:off x="0" y="1478066"/>
              <a:ext cx="1243578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258" name="تجميع"/>
            <p:cNvGrpSpPr/>
            <p:nvPr/>
          </p:nvGrpSpPr>
          <p:grpSpPr>
            <a:xfrm>
              <a:off x="148431" y="0"/>
              <a:ext cx="1095147" cy="2648295"/>
              <a:chOff x="0" y="0"/>
              <a:chExt cx="1095146" cy="2648294"/>
            </a:xfrm>
          </p:grpSpPr>
          <p:sp>
            <p:nvSpPr>
              <p:cNvPr id="256" name="٢"/>
              <p:cNvSpPr txBox="1"/>
              <p:nvPr/>
            </p:nvSpPr>
            <p:spPr>
              <a:xfrm>
                <a:off x="148431" y="0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0056D6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57" name="٦"/>
              <p:cNvSpPr txBox="1"/>
              <p:nvPr/>
            </p:nvSpPr>
            <p:spPr>
              <a:xfrm>
                <a:off x="0" y="1035394"/>
                <a:ext cx="946716" cy="161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8800">
                    <a:solidFill>
                      <a:srgbClr val="E22400"/>
                    </a:solidFill>
                    <a:latin typeface="Almarai Extrabold"/>
                    <a:ea typeface="Almarai Extrabold"/>
                    <a:cs typeface="Almarai Extrabold"/>
                    <a:sym typeface="Almarai Extra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</p:grpSp>
      <p:sp>
        <p:nvSpPr>
          <p:cNvPr id="260" name="تجميع"/>
          <p:cNvSpPr/>
          <p:nvPr/>
        </p:nvSpPr>
        <p:spPr>
          <a:xfrm>
            <a:off x="15579556" y="6844280"/>
            <a:ext cx="9467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لا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2"/>
      <p:bldP build="whole" bldLvl="1" animBg="1" rev="0" advAuto="0" spid="2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G_1470.png" descr="IMG_1470.png"/>
          <p:cNvPicPr>
            <a:picLocks noChangeAspect="1"/>
          </p:cNvPicPr>
          <p:nvPr/>
        </p:nvPicPr>
        <p:blipFill>
          <a:blip r:embed="rId2">
            <a:extLst/>
          </a:blip>
          <a:srcRect l="45428" t="44763" r="0" b="29737"/>
          <a:stretch>
            <a:fillRect/>
          </a:stretch>
        </p:blipFill>
        <p:spPr>
          <a:xfrm>
            <a:off x="10727185" y="590902"/>
            <a:ext cx="12422594" cy="1866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1470.png" descr="IMG_1470.png"/>
          <p:cNvPicPr>
            <a:picLocks noChangeAspect="1"/>
          </p:cNvPicPr>
          <p:nvPr/>
        </p:nvPicPr>
        <p:blipFill>
          <a:blip r:embed="rId2">
            <a:extLst/>
          </a:blip>
          <a:srcRect l="10397" t="68737" r="0" b="5763"/>
          <a:stretch>
            <a:fillRect/>
          </a:stretch>
        </p:blipFill>
        <p:spPr>
          <a:xfrm>
            <a:off x="2351633" y="2457802"/>
            <a:ext cx="21595627" cy="1976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