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1pPr>
    <a:lvl2pPr marL="0" marR="0" indent="4572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2pPr>
    <a:lvl3pPr marL="0" marR="0" indent="9144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3pPr>
    <a:lvl4pPr marL="0" marR="0" indent="13716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4pPr>
    <a:lvl5pPr marL="0" marR="0" indent="18288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5pPr>
    <a:lvl6pPr marL="0" marR="0" indent="22860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6pPr>
    <a:lvl7pPr marL="0" marR="0" indent="27432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7pPr>
    <a:lvl8pPr marL="0" marR="0" indent="32004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8pPr>
    <a:lvl9pPr marL="0" marR="0" indent="36576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217956"/>
              <a:satOff val="14368"/>
              <a:lumOff val="17764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CEEEE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571091"/>
              <a:satOff val="15926"/>
              <a:lumOff val="22314"/>
            </a:schemeClr>
          </a:solidFill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45B43B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45B43B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9036"/>
              <a:lumOff val="17111"/>
            </a:schemeClr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BD17"/>
          </a:solidFill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FBD17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8A2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CEEEF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32C5B9"/>
          </a:solidFill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2">
                  <a:hueOff val="240640"/>
                  <a:satOff val="2542"/>
                  <a:lumOff val="-13198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chemeClr val="accent2">
              <a:hueOff val="240640"/>
              <a:satOff val="2542"/>
              <a:lumOff val="-13198"/>
            </a:schemeClr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F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9" name="Shape 15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المؤلف والتاريخ"/>
          <p:cNvSpPr txBox="1"/>
          <p:nvPr>
            <p:ph type="body" sz="quarter" idx="21" hasCustomPrompt="1"/>
          </p:nvPr>
        </p:nvSpPr>
        <p:spPr>
          <a:xfrm>
            <a:off x="1219200" y="11986162"/>
            <a:ext cx="21945599" cy="605791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29" sz="30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12" name="عنوان العرض التقديمي"/>
          <p:cNvSpPr txBox="1"/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pc="-128" sz="12800"/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13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567579"/>
            <a:ext cx="21945600" cy="225059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مستوى النص الأول…"/>
          <p:cNvSpPr txBox="1"/>
          <p:nvPr>
            <p:ph type="body" idx="1" hasCustomPrompt="1"/>
          </p:nvPr>
        </p:nvSpPr>
        <p:spPr>
          <a:xfrm>
            <a:off x="1219200" y="3251200"/>
            <a:ext cx="21945600" cy="6604000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5pPr>
          </a:lstStyle>
          <a:p>
            <a:pPr/>
            <a:r>
              <a:t>بيان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معلومة كبي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معلومات الحقيقة"/>
          <p:cNvSpPr txBox="1"/>
          <p:nvPr>
            <p:ph type="body" sz="quarter" idx="21" hasCustomPrompt="1"/>
          </p:nvPr>
        </p:nvSpPr>
        <p:spPr>
          <a:xfrm>
            <a:off x="1219200" y="8462239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معلومات الحقيقة</a:t>
            </a:r>
          </a:p>
        </p:txBody>
      </p:sp>
      <p:sp>
        <p:nvSpPr>
          <p:cNvPr id="107" name="مستوى النص الأول…"/>
          <p:cNvSpPr txBox="1"/>
          <p:nvPr>
            <p:ph type="body" sz="half" idx="1" hasCustomPrompt="1"/>
          </p:nvPr>
        </p:nvSpPr>
        <p:spPr>
          <a:xfrm>
            <a:off x="1219200" y="4214484"/>
            <a:ext cx="21945600" cy="4269708"/>
          </a:xfrm>
          <a:prstGeom prst="rect">
            <a:avLst/>
          </a:prstGeom>
        </p:spPr>
        <p:txBody>
          <a:bodyPr anchor="b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pPr/>
            <a:r>
              <a:t>‏١٠٠٪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السمة"/>
          <p:cNvSpPr txBox="1"/>
          <p:nvPr>
            <p:ph type="body" sz="quarter" idx="21" hasCustomPrompt="1"/>
          </p:nvPr>
        </p:nvSpPr>
        <p:spPr>
          <a:xfrm>
            <a:off x="1219200" y="11100053"/>
            <a:ext cx="21945602" cy="832613"/>
          </a:xfrm>
          <a:prstGeom prst="rect">
            <a:avLst/>
          </a:prstGeom>
        </p:spPr>
        <p:txBody>
          <a:bodyPr anchor="ctr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السمة</a:t>
            </a:r>
          </a:p>
        </p:txBody>
      </p:sp>
      <p:sp>
        <p:nvSpPr>
          <p:cNvPr id="116" name="مستوى النص الأول…"/>
          <p:cNvSpPr txBox="1"/>
          <p:nvPr>
            <p:ph type="body" sz="half" idx="1" hasCustomPrompt="1"/>
          </p:nvPr>
        </p:nvSpPr>
        <p:spPr>
          <a:xfrm>
            <a:off x="1219200" y="4178300"/>
            <a:ext cx="21945600" cy="4416425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pPr/>
            <a:r>
              <a:t>"اقتباس مشهور"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 - ٣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941297804_1296x1457.jpg"/>
          <p:cNvSpPr/>
          <p:nvPr>
            <p:ph type="pic" sz="quarter" idx="21"/>
          </p:nvPr>
        </p:nvSpPr>
        <p:spPr>
          <a:xfrm>
            <a:off x="15744825" y="5581752"/>
            <a:ext cx="7365408" cy="82804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915009552_2264x1509.jpg"/>
          <p:cNvSpPr/>
          <p:nvPr>
            <p:ph type="pic" sz="quarter" idx="22"/>
          </p:nvPr>
        </p:nvSpPr>
        <p:spPr>
          <a:xfrm>
            <a:off x="15363825" y="1270000"/>
            <a:ext cx="8115300" cy="540900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740519873_3318x2212.jpg"/>
          <p:cNvSpPr/>
          <p:nvPr>
            <p:ph type="pic" idx="23"/>
          </p:nvPr>
        </p:nvSpPr>
        <p:spPr>
          <a:xfrm>
            <a:off x="-63500" y="1270000"/>
            <a:ext cx="167640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740519873_3318x2212.jpg"/>
          <p:cNvSpPr/>
          <p:nvPr>
            <p:ph type="pic" idx="21"/>
          </p:nvPr>
        </p:nvSpPr>
        <p:spPr>
          <a:xfrm>
            <a:off x="1270000" y="-423334"/>
            <a:ext cx="21844000" cy="1456266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IMG_0168.png" descr="IMG_016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0" name="@Ghm140"/>
          <p:cNvSpPr txBox="1"/>
          <p:nvPr/>
        </p:nvSpPr>
        <p:spPr>
          <a:xfrm>
            <a:off x="0" y="13157200"/>
            <a:ext cx="1994714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rtl="0">
              <a:defRPr>
                <a:latin typeface="Baloo Bhaijaan Regular"/>
                <a:ea typeface="Baloo Bhaijaan Regular"/>
                <a:cs typeface="Baloo Bhaijaan Regular"/>
                <a:sym typeface="Baloo Bhaijaan Regular"/>
              </a:defRPr>
            </a:lvl1pPr>
          </a:lstStyle>
          <a:p>
            <a:pPr/>
            <a:r>
              <a:t>@Ghm140</a:t>
            </a:r>
          </a:p>
        </p:txBody>
      </p:sp>
      <p:sp>
        <p:nvSpPr>
          <p:cNvPr id="151" name="مستطيل"/>
          <p:cNvSpPr/>
          <p:nvPr/>
        </p:nvSpPr>
        <p:spPr>
          <a:xfrm>
            <a:off x="17161425" y="12510239"/>
            <a:ext cx="3893402" cy="100299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152" name="رقم الشريحة"/>
          <p:cNvSpPr txBox="1"/>
          <p:nvPr>
            <p:ph type="sldNum" sz="quarter" idx="2"/>
          </p:nvPr>
        </p:nvSpPr>
        <p:spPr>
          <a:xfrm>
            <a:off x="12008514" y="13080202"/>
            <a:ext cx="354475" cy="375397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740519873_3318x2212.jpg"/>
          <p:cNvSpPr/>
          <p:nvPr>
            <p:ph type="pic" idx="21"/>
          </p:nvPr>
        </p:nvSpPr>
        <p:spPr>
          <a:xfrm>
            <a:off x="0" y="-1270000"/>
            <a:ext cx="24384000" cy="1625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عنوان العرض التقديمي"/>
          <p:cNvSpPr txBox="1"/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pc="-128" sz="12800">
                <a:solidFill>
                  <a:srgbClr val="FFFFFF"/>
                </a:solidFill>
              </a:defRPr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23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569200"/>
            <a:ext cx="21945600" cy="225211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4" name="المؤلف والتاريخ"/>
          <p:cNvSpPr txBox="1"/>
          <p:nvPr>
            <p:ph type="body" sz="quarter" idx="22" hasCustomPrompt="1"/>
          </p:nvPr>
        </p:nvSpPr>
        <p:spPr>
          <a:xfrm>
            <a:off x="1219200" y="11988800"/>
            <a:ext cx="21945602" cy="605791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29" sz="30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2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ديل 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عنوان الشريحة"/>
          <p:cNvSpPr txBox="1"/>
          <p:nvPr>
            <p:ph type="title" hasCustomPrompt="1"/>
          </p:nvPr>
        </p:nvSpPr>
        <p:spPr>
          <a:xfrm>
            <a:off x="1215495" y="4585102"/>
            <a:ext cx="9757338" cy="2540001"/>
          </a:xfrm>
          <a:prstGeom prst="rect">
            <a:avLst/>
          </a:prstGeom>
        </p:spPr>
        <p:txBody>
          <a:bodyPr anchor="b"/>
          <a:lstStyle/>
          <a:p>
            <a:pPr/>
            <a:r>
              <a:t>عنوان الشريحة</a:t>
            </a:r>
          </a:p>
        </p:txBody>
      </p:sp>
      <p:sp>
        <p:nvSpPr>
          <p:cNvPr id="33" name="صورة"/>
          <p:cNvSpPr/>
          <p:nvPr>
            <p:ph type="pic" idx="21"/>
          </p:nvPr>
        </p:nvSpPr>
        <p:spPr>
          <a:xfrm>
            <a:off x="9283700" y="1270000"/>
            <a:ext cx="167513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4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016750"/>
            <a:ext cx="9753600" cy="5416550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عداد ال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عنوان الشريح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43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4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19200" y="2384648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4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مستوى النص الأول…"/>
          <p:cNvSpPr txBox="1"/>
          <p:nvPr>
            <p:ph type="body" idx="1" hasCustomPrompt="1"/>
          </p:nvPr>
        </p:nvSpPr>
        <p:spPr>
          <a:xfrm>
            <a:off x="1219200" y="4013200"/>
            <a:ext cx="21945600" cy="8487148"/>
          </a:xfrm>
          <a:prstGeom prst="rect">
            <a:avLst/>
          </a:prstGeom>
        </p:spPr>
        <p:txBody>
          <a:bodyPr numCol="2" spcCol="2558384"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، التعداد النقطي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عنوان الشريحة"/>
          <p:cNvSpPr txBox="1"/>
          <p:nvPr>
            <p:ph type="title" hasCustomPrompt="1"/>
          </p:nvPr>
        </p:nvSpPr>
        <p:spPr>
          <a:xfrm>
            <a:off x="1219200" y="774700"/>
            <a:ext cx="9753600" cy="1600200"/>
          </a:xfrm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61" name="صورة"/>
          <p:cNvSpPr/>
          <p:nvPr>
            <p:ph type="pic" idx="21"/>
          </p:nvPr>
        </p:nvSpPr>
        <p:spPr>
          <a:xfrm>
            <a:off x="12192644" y="718588"/>
            <a:ext cx="10972801" cy="1232962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2" name="العنوان الفرعي للشريحة"/>
          <p:cNvSpPr txBox="1"/>
          <p:nvPr>
            <p:ph type="body" sz="quarter" idx="22" hasCustomPrompt="1"/>
          </p:nvPr>
        </p:nvSpPr>
        <p:spPr>
          <a:xfrm>
            <a:off x="1219200" y="2387600"/>
            <a:ext cx="9757569" cy="83261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63" name="مستوى النص الأول…"/>
          <p:cNvSpPr txBox="1"/>
          <p:nvPr>
            <p:ph type="body" sz="half" idx="1" hasCustomPrompt="1"/>
          </p:nvPr>
        </p:nvSpPr>
        <p:spPr>
          <a:xfrm>
            <a:off x="1219200" y="4023221"/>
            <a:ext cx="9757569" cy="8384679"/>
          </a:xfrm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4" name="رقم الشريحة"/>
          <p:cNvSpPr txBox="1"/>
          <p:nvPr>
            <p:ph type="sldNum" sz="quarter" idx="2"/>
          </p:nvPr>
        </p:nvSpPr>
        <p:spPr>
          <a:xfrm>
            <a:off x="1200776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ق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عنوان القسم"/>
          <p:cNvSpPr txBox="1"/>
          <p:nvPr>
            <p:ph type="title" hasCustomPrompt="1"/>
          </p:nvPr>
        </p:nvSpPr>
        <p:spPr>
          <a:xfrm>
            <a:off x="1219200" y="3242270"/>
            <a:ext cx="21945600" cy="6604001"/>
          </a:xfrm>
          <a:prstGeom prst="rect">
            <a:avLst/>
          </a:prstGeom>
        </p:spPr>
        <p:txBody>
          <a:bodyPr anchor="ctr"/>
          <a:lstStyle>
            <a:lvl1pPr>
              <a:defRPr spc="0" sz="12800"/>
            </a:lvl1pPr>
          </a:lstStyle>
          <a:p>
            <a:pPr/>
            <a:r>
              <a:t>عنوان القسم</a:t>
            </a:r>
          </a:p>
        </p:txBody>
      </p:sp>
      <p:sp>
        <p:nvSpPr>
          <p:cNvPr id="72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عنوان الشريح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80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19200" y="2384648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81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أجن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عنوان الأجند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الأجندة</a:t>
            </a:r>
          </a:p>
        </p:txBody>
      </p:sp>
      <p:sp>
        <p:nvSpPr>
          <p:cNvPr id="89" name="مستوى النص الأول…"/>
          <p:cNvSpPr txBox="1"/>
          <p:nvPr>
            <p:ph type="body" idx="1" hasCustomPrompt="1"/>
          </p:nvPr>
        </p:nvSpPr>
        <p:spPr>
          <a:xfrm>
            <a:off x="1219200" y="4013200"/>
            <a:ext cx="21945600" cy="8385548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1pPr>
            <a:lvl2pPr marL="0" indent="4572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2pPr>
            <a:lvl3pPr marL="0" indent="9144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3pPr>
            <a:lvl4pPr marL="0" indent="13716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4pPr>
            <a:lvl5pPr marL="0" indent="18288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5pPr>
          </a:lstStyle>
          <a:p>
            <a:pPr/>
            <a:r>
              <a:t>موضوعات الأجندة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0" name="العنوان الفرعي في الأجندة"/>
          <p:cNvSpPr txBox="1"/>
          <p:nvPr>
            <p:ph type="body" sz="quarter" idx="21" hasCustomPrompt="1"/>
          </p:nvPr>
        </p:nvSpPr>
        <p:spPr>
          <a:xfrm>
            <a:off x="1219200" y="2387115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في الأجندة</a:t>
            </a:r>
          </a:p>
        </p:txBody>
      </p:sp>
      <p:sp>
        <p:nvSpPr>
          <p:cNvPr id="91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الشريحة"/>
          <p:cNvSpPr txBox="1"/>
          <p:nvPr>
            <p:ph type="title" hasCustomPrompt="1"/>
          </p:nvPr>
        </p:nvSpPr>
        <p:spPr>
          <a:xfrm>
            <a:off x="1219200" y="774700"/>
            <a:ext cx="21945600" cy="172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عنوان الشريحة</a:t>
            </a:r>
          </a:p>
        </p:txBody>
      </p:sp>
      <p:sp>
        <p:nvSpPr>
          <p:cNvPr id="3" name="مستوى النص الأول…"/>
          <p:cNvSpPr txBox="1"/>
          <p:nvPr>
            <p:ph type="body" idx="1" hasCustomPrompt="1"/>
          </p:nvPr>
        </p:nvSpPr>
        <p:spPr>
          <a:xfrm>
            <a:off x="1219200" y="4013200"/>
            <a:ext cx="21948577" cy="848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رقم الشريحة"/>
          <p:cNvSpPr txBox="1"/>
          <p:nvPr>
            <p:ph type="sldNum" sz="quarter" idx="2"/>
          </p:nvPr>
        </p:nvSpPr>
        <p:spPr>
          <a:xfrm>
            <a:off x="12001419" y="12706509"/>
            <a:ext cx="381162" cy="42275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lnSpc>
                <a:spcPct val="100000"/>
              </a:lnSpc>
              <a:defRPr sz="2000">
                <a:solidFill>
                  <a:srgbClr val="5E5E5E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transition xmlns:p14="http://schemas.microsoft.com/office/powerpoint/2010/main" spd="med" advClick="1"/>
  <p:txStyles>
    <p:titleStyle>
      <a:lvl1pPr marL="0" marR="0" indent="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1pPr>
      <a:lvl2pPr marL="0" marR="0" indent="4572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2pPr>
      <a:lvl3pPr marL="0" marR="0" indent="9144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3pPr>
      <a:lvl4pPr marL="0" marR="0" indent="13716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4pPr>
      <a:lvl5pPr marL="0" marR="0" indent="18288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5pPr>
      <a:lvl6pPr marL="0" marR="0" indent="22860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6pPr>
      <a:lvl7pPr marL="0" marR="0" indent="27432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7pPr>
      <a:lvl8pPr marL="0" marR="0" indent="32004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8pPr>
      <a:lvl9pPr marL="0" marR="0" indent="36576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9pPr>
    </p:titleStyle>
    <p:bodyStyle>
      <a:lvl1pPr marL="5461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1pPr>
      <a:lvl2pPr marL="10922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2pPr>
      <a:lvl3pPr marL="16383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3pPr>
      <a:lvl4pPr marL="21844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4pPr>
      <a:lvl5pPr marL="27305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5pPr>
      <a:lvl6pPr marL="32766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6pPr>
      <a:lvl7pPr marL="38227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7pPr>
      <a:lvl8pPr marL="43688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8pPr>
      <a:lvl9pPr marL="49149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9pPr>
    </p:bodyStyle>
    <p:other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hyperlink" Target="https://apps.mathlearningcenter.org/number-frames/" TargetMode="External"/><Relationship Id="rId3" Type="http://schemas.openxmlformats.org/officeDocument/2006/relationships/image" Target="../media/image2.png"/><Relationship Id="rId4" Type="http://schemas.openxmlformats.org/officeDocument/2006/relationships/hyperlink" Target="https://apps.mathlearningcenter.org/number-pieces/" TargetMode="External"/><Relationship Id="rId5" Type="http://schemas.openxmlformats.org/officeDocument/2006/relationships/image" Target="../media/image1.jpeg"/><Relationship Id="rId6" Type="http://schemas.openxmlformats.org/officeDocument/2006/relationships/hyperlink" Target="https://wheelofnames.com/ar/" TargetMode="External"/><Relationship Id="rId7" Type="http://schemas.openxmlformats.org/officeDocument/2006/relationships/image" Target="../media/image2.jpeg"/><Relationship Id="rId8" Type="http://schemas.openxmlformats.org/officeDocument/2006/relationships/hyperlink" Target="https://v-clock.com/timer/#countdown=00:01:00&amp;enabled=0&amp;seconds=0&amp;sound=glow&amp;loop=1" TargetMode="External"/><Relationship Id="rId9" Type="http://schemas.openxmlformats.org/officeDocument/2006/relationships/image" Target="../media/image3.png"/><Relationship Id="rId10" Type="http://schemas.openxmlformats.org/officeDocument/2006/relationships/hyperlink" Target="https://youtu.be/7M0NsZgWPJY" TargetMode="External"/><Relationship Id="rId11" Type="http://schemas.openxmlformats.org/officeDocument/2006/relationships/image" Target="../media/image3.jpeg"/><Relationship Id="rId12" Type="http://schemas.openxmlformats.org/officeDocument/2006/relationships/hyperlink" Target="https://drive.google.com/file/d/1vAYFs2dueGEUqIQaMd-UIJpqLa3Ms0gl/view?usp=drivesdk" TargetMode="External"/><Relationship Id="rId13" Type="http://schemas.openxmlformats.org/officeDocument/2006/relationships/image" Target="../media/image4.jpeg"/><Relationship Id="rId14" Type="http://schemas.openxmlformats.org/officeDocument/2006/relationships/hyperlink" Target="https://ar.oryxlearning.com/grade/3rd-grade/maths" TargetMode="External"/><Relationship Id="rId15" Type="http://schemas.openxmlformats.org/officeDocument/2006/relationships/image" Target="../media/image5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4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4.png"/><Relationship Id="rId3" Type="http://schemas.openxmlformats.org/officeDocument/2006/relationships/image" Target="../media/image6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الفصل الـ ١١"/>
          <p:cNvSpPr txBox="1"/>
          <p:nvPr/>
        </p:nvSpPr>
        <p:spPr>
          <a:xfrm>
            <a:off x="8381641" y="2933148"/>
            <a:ext cx="6683154" cy="2247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2438338" rtl="0">
              <a:lnSpc>
                <a:spcPct val="100000"/>
              </a:lnSpc>
              <a:defRPr sz="105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latin typeface="Khaled Font"/>
                <a:ea typeface="Khaled Font"/>
                <a:cs typeface="Khaled Font"/>
                <a:sym typeface="Khaled Font"/>
              </a:defRPr>
            </a:pPr>
            <a:r>
              <a:rPr>
                <a:solidFill>
                  <a:srgbClr val="FF4015"/>
                </a:solidFill>
              </a:rPr>
              <a:t>الفصل</a:t>
            </a:r>
            <a:r>
              <a:t> </a:t>
            </a:r>
            <a:r>
              <a:rPr>
                <a:solidFill>
                  <a:srgbClr val="01C7FC"/>
                </a:solidFill>
              </a:rPr>
              <a:t>الـ </a:t>
            </a:r>
            <a:r>
              <a:rPr>
                <a:solidFill>
                  <a:srgbClr val="669D34"/>
                </a:solidFill>
              </a:rPr>
              <a:t>١١</a:t>
            </a:r>
            <a:r>
              <a:rPr>
                <a:solidFill>
                  <a:srgbClr val="01C7FC"/>
                </a:solidFill>
              </a:rPr>
              <a:t> </a:t>
            </a:r>
            <a:r>
              <a:t> </a:t>
            </a:r>
          </a:p>
        </p:txBody>
      </p:sp>
      <p:sp>
        <p:nvSpPr>
          <p:cNvPr id="162" name="الـــكـســور"/>
          <p:cNvSpPr txBox="1"/>
          <p:nvPr/>
        </p:nvSpPr>
        <p:spPr>
          <a:xfrm>
            <a:off x="9746981" y="5181048"/>
            <a:ext cx="4529519" cy="2247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10500">
                <a:solidFill>
                  <a:srgbClr val="3A87FE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الـــكـســور</a:t>
            </a:r>
          </a:p>
        </p:txBody>
      </p:sp>
      <p:sp>
        <p:nvSpPr>
          <p:cNvPr id="163" name="(٤-11) خطة حل المسألة…"/>
          <p:cNvSpPr txBox="1"/>
          <p:nvPr/>
        </p:nvSpPr>
        <p:spPr>
          <a:xfrm>
            <a:off x="5466946" y="8055928"/>
            <a:ext cx="14320072" cy="2654301"/>
          </a:xfrm>
          <a:prstGeom prst="rect">
            <a:avLst/>
          </a:prstGeom>
          <a:ln w="12700">
            <a:solidFill>
              <a:srgbClr val="000000"/>
            </a:solidFill>
            <a:custDash>
              <a:ds d="600000" sp="6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2438338" rtl="0">
              <a:lnSpc>
                <a:spcPct val="100000"/>
              </a:lnSpc>
              <a:defRPr sz="96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FEB43F"/>
                </a:solidFill>
                <a:latin typeface="Khaled Font"/>
                <a:ea typeface="Khaled Font"/>
                <a:cs typeface="Khaled Font"/>
                <a:sym typeface="Khaled Font"/>
              </a:defRPr>
            </a:pPr>
            <a:r>
              <a:t>(٤-11) خطة حل المسألة</a:t>
            </a:r>
          </a:p>
          <a:p>
            <a:pPr defTabSz="2438338" rtl="0">
              <a:lnSpc>
                <a:spcPct val="100000"/>
              </a:lnSpc>
              <a:defRPr sz="3400">
                <a:solidFill>
                  <a:srgbClr val="61187C"/>
                </a:solidFill>
                <a:latin typeface="Almarai Extrabold"/>
                <a:ea typeface="Almarai Extrabold"/>
                <a:cs typeface="Almarai Extrabold"/>
                <a:sym typeface="Almarai Extrabold"/>
              </a:defRPr>
            </a:pPr>
            <a:r>
              <a:t>أرسم صورة لأحل المسألة</a:t>
            </a:r>
          </a:p>
        </p:txBody>
      </p:sp>
      <p:grpSp>
        <p:nvGrpSpPr>
          <p:cNvPr id="179" name="تجميع"/>
          <p:cNvGrpSpPr/>
          <p:nvPr/>
        </p:nvGrpSpPr>
        <p:grpSpPr>
          <a:xfrm>
            <a:off x="731252" y="3672355"/>
            <a:ext cx="1930155" cy="8934300"/>
            <a:chOff x="0" y="0"/>
            <a:chExt cx="1930154" cy="8934299"/>
          </a:xfrm>
        </p:grpSpPr>
        <p:grpSp>
          <p:nvGrpSpPr>
            <p:cNvPr id="177" name="تجميع"/>
            <p:cNvGrpSpPr/>
            <p:nvPr/>
          </p:nvGrpSpPr>
          <p:grpSpPr>
            <a:xfrm>
              <a:off x="0" y="0"/>
              <a:ext cx="1930155" cy="8934300"/>
              <a:chOff x="0" y="0"/>
              <a:chExt cx="1930154" cy="8934299"/>
            </a:xfrm>
          </p:grpSpPr>
          <p:grpSp>
            <p:nvGrpSpPr>
              <p:cNvPr id="173" name="تجميع"/>
              <p:cNvGrpSpPr/>
              <p:nvPr/>
            </p:nvGrpSpPr>
            <p:grpSpPr>
              <a:xfrm>
                <a:off x="89752" y="0"/>
                <a:ext cx="1759714" cy="8934300"/>
                <a:chOff x="0" y="0"/>
                <a:chExt cx="1759712" cy="8934299"/>
              </a:xfrm>
            </p:grpSpPr>
            <p:grpSp>
              <p:nvGrpSpPr>
                <p:cNvPr id="166" name="تجميع"/>
                <p:cNvGrpSpPr/>
                <p:nvPr/>
              </p:nvGrpSpPr>
              <p:grpSpPr>
                <a:xfrm>
                  <a:off x="0" y="0"/>
                  <a:ext cx="1759713" cy="8934300"/>
                  <a:chOff x="0" y="0"/>
                  <a:chExt cx="1759712" cy="8934299"/>
                </a:xfrm>
              </p:grpSpPr>
              <p:sp>
                <p:nvSpPr>
                  <p:cNvPr id="164" name="مستطيل مستدير الزوايا"/>
                  <p:cNvSpPr/>
                  <p:nvPr/>
                </p:nvSpPr>
                <p:spPr>
                  <a:xfrm>
                    <a:off x="0" y="0"/>
                    <a:ext cx="1759713" cy="1307337"/>
                  </a:xfrm>
                  <a:prstGeom prst="roundRect">
                    <a:avLst>
                      <a:gd name="adj" fmla="val 42590"/>
                    </a:avLst>
                  </a:prstGeom>
                  <a:solidFill>
                    <a:srgbClr val="858585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t">
                    <a:noAutofit/>
                  </a:bodyPr>
                  <a:lstStyle/>
                  <a:p>
                    <a:pPr rtl="0">
                      <a:lnSpc>
                        <a:spcPct val="100000"/>
                      </a:lnSpc>
                      <a:defRPr sz="3600">
                        <a:solidFill>
                          <a:srgbClr val="0C1E4F"/>
                        </a:solidFill>
                        <a:latin typeface="Muna Bold"/>
                        <a:ea typeface="Muna Bold"/>
                        <a:cs typeface="Muna Bold"/>
                        <a:sym typeface="Muna Bold"/>
                      </a:defRPr>
                    </a:pPr>
                  </a:p>
                </p:txBody>
              </p:sp>
              <p:sp>
                <p:nvSpPr>
                  <p:cNvPr id="165" name="مستطيل"/>
                  <p:cNvSpPr/>
                  <p:nvPr/>
                </p:nvSpPr>
                <p:spPr>
                  <a:xfrm>
                    <a:off x="87024" y="724870"/>
                    <a:ext cx="1594180" cy="8209430"/>
                  </a:xfrm>
                  <a:prstGeom prst="rect">
                    <a:avLst/>
                  </a:prstGeom>
                  <a:solidFill>
                    <a:srgbClr val="FFFFFF"/>
                  </a:solidFill>
                  <a:ln w="114300" cap="flat">
                    <a:solidFill>
                      <a:srgbClr val="707070"/>
                    </a:solidFill>
                    <a:prstDash val="solid"/>
                    <a:round/>
                  </a:ln>
                  <a:effectLst>
                    <a:outerShdw sx="100000" sy="100000" kx="0" ky="0" algn="b" rotWithShape="0" blurRad="101600" dist="50800" dir="540000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rtl="0">
                      <a:lnSpc>
                        <a:spcPct val="100000"/>
                      </a:lnSpc>
                      <a:defRPr sz="3600">
                        <a:solidFill>
                          <a:srgbClr val="0C1E4F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pPr>
                  </a:p>
                </p:txBody>
              </p:sp>
            </p:grpSp>
            <p:pic>
              <p:nvPicPr>
                <p:cNvPr id="167" name="صورة 20" descr="صورة 20">
                  <a:hlinkClick r:id="rId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3">
                  <a:extLst/>
                </a:blip>
                <a:srcRect l="22637" t="19074" r="22638" b="19074"/>
                <a:stretch>
                  <a:fillRect/>
                </a:stretch>
              </p:blipFill>
              <p:spPr>
                <a:xfrm>
                  <a:off x="197894" y="3252756"/>
                  <a:ext cx="1376800" cy="1070845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168" name="IMG_4017.jpeg" descr="IMG_4017.jpeg">
                  <a:hlinkClick r:id="rId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5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232433" y="4386179"/>
                  <a:ext cx="1376801" cy="1070845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69" name="IMG_4020.jpeg" descr="IMG_4020.jpeg">
                  <a:hlinkClick r:id="rId6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7">
                  <a:extLst/>
                </a:blip>
                <a:stretch>
                  <a:fillRect/>
                </a:stretch>
              </p:blipFill>
              <p:spPr>
                <a:xfrm>
                  <a:off x="213492" y="5526383"/>
                  <a:ext cx="1376801" cy="1070845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70" name="IMG_4023.png" descr="IMG_4023.png">
                  <a:hlinkClick r:id="rId8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9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200526" y="6649380"/>
                  <a:ext cx="1376801" cy="1070845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71" name="IMG_4024.jpeg" descr="IMG_4024.jpeg">
                  <a:hlinkClick r:id="rId10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1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203935" y="935652"/>
                  <a:ext cx="1392099" cy="1070846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72" name="IMG_5431.jpeg" descr="IMG_5431.jpeg">
                  <a:hlinkClick r:id="rId1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3">
                  <a:extLst/>
                </a:blip>
                <a:srcRect l="4360" t="0" r="0" b="0"/>
                <a:stretch>
                  <a:fillRect/>
                </a:stretch>
              </p:blipFill>
              <p:spPr>
                <a:xfrm>
                  <a:off x="229045" y="2114232"/>
                  <a:ext cx="1376576" cy="1075945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</p:grpSp>
          <p:grpSp>
            <p:nvGrpSpPr>
              <p:cNvPr id="176" name="تجميع"/>
              <p:cNvGrpSpPr/>
              <p:nvPr/>
            </p:nvGrpSpPr>
            <p:grpSpPr>
              <a:xfrm>
                <a:off x="0" y="7649672"/>
                <a:ext cx="1930155" cy="1189691"/>
                <a:chOff x="0" y="0"/>
                <a:chExt cx="1930154" cy="1189690"/>
              </a:xfrm>
            </p:grpSpPr>
            <p:pic>
              <p:nvPicPr>
                <p:cNvPr id="174" name="IMG_4015.jpeg" descr="IMG_4015.jpeg">
                  <a:hlinkClick r:id="rId1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5">
                  <a:extLst/>
                </a:blip>
                <a:srcRect l="7415" t="25873" r="7415" b="25873"/>
                <a:stretch>
                  <a:fillRect/>
                </a:stretch>
              </p:blipFill>
              <p:spPr>
                <a:xfrm>
                  <a:off x="279066" y="118845"/>
                  <a:ext cx="1328228" cy="1070846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sp>
              <p:nvSpPr>
                <p:cNvPr id="175" name="نشاط"/>
                <p:cNvSpPr txBox="1"/>
                <p:nvPr/>
              </p:nvSpPr>
              <p:spPr>
                <a:xfrm>
                  <a:off x="0" y="0"/>
                  <a:ext cx="1930155" cy="76328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>
                  <a:lvl1pPr rtl="0">
                    <a:lnSpc>
                      <a:spcPct val="150000"/>
                    </a:lnSpc>
                    <a:defRPr b="1" sz="1900">
                      <a:latin typeface="Helvetica"/>
                      <a:ea typeface="Helvetica"/>
                      <a:cs typeface="Helvetica"/>
                      <a:sym typeface="Helvetica"/>
                    </a:defRPr>
                  </a:lvl1pPr>
                </a:lstStyle>
                <a:p>
                  <a:pPr/>
                  <a:r>
                    <a:t>نشاط</a:t>
                  </a:r>
                </a:p>
              </p:txBody>
            </p:sp>
          </p:grpSp>
        </p:grpSp>
        <p:sp>
          <p:nvSpPr>
            <p:cNvPr id="178" name="أدوات"/>
            <p:cNvSpPr txBox="1"/>
            <p:nvPr/>
          </p:nvSpPr>
          <p:spPr>
            <a:xfrm>
              <a:off x="0" y="0"/>
              <a:ext cx="1705322" cy="9983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>
                <a:lnSpc>
                  <a:spcPct val="100000"/>
                </a:lnSpc>
                <a:defRPr sz="3000">
                  <a:solidFill>
                    <a:srgbClr val="FFFFFF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أدوات 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2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2" presetID="15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1" grpId="1"/>
      <p:bldP build="whole" bldLvl="1" animBg="1" rev="0" advAuto="0" spid="162" grpId="2"/>
      <p:bldP build="whole" bldLvl="1" animBg="1" rev="0" advAuto="0" spid="163" grpId="3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IMG_1462.png" descr="IMG_1462.png"/>
          <p:cNvPicPr>
            <a:picLocks noChangeAspect="1"/>
          </p:cNvPicPr>
          <p:nvPr/>
        </p:nvPicPr>
        <p:blipFill>
          <a:blip r:embed="rId2">
            <a:extLst/>
          </a:blip>
          <a:srcRect l="0" t="788" r="0" b="89137"/>
          <a:stretch>
            <a:fillRect/>
          </a:stretch>
        </p:blipFill>
        <p:spPr>
          <a:xfrm>
            <a:off x="5048864" y="324587"/>
            <a:ext cx="18758371" cy="1381664"/>
          </a:xfrm>
          <a:prstGeom prst="rect">
            <a:avLst/>
          </a:prstGeom>
          <a:ln w="12700">
            <a:miter lim="400000"/>
          </a:ln>
        </p:spPr>
      </p:pic>
      <p:pic>
        <p:nvPicPr>
          <p:cNvPr id="182" name="IMG_1462.png" descr="IMG_1462.png"/>
          <p:cNvPicPr>
            <a:picLocks noChangeAspect="1"/>
          </p:cNvPicPr>
          <p:nvPr/>
        </p:nvPicPr>
        <p:blipFill>
          <a:blip r:embed="rId2">
            <a:extLst/>
          </a:blip>
          <a:srcRect l="21533" t="12533" r="17431" b="45839"/>
          <a:stretch>
            <a:fillRect/>
          </a:stretch>
        </p:blipFill>
        <p:spPr>
          <a:xfrm>
            <a:off x="7503988" y="1481876"/>
            <a:ext cx="11523910" cy="574679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95" name="تجميع"/>
          <p:cNvGrpSpPr/>
          <p:nvPr/>
        </p:nvGrpSpPr>
        <p:grpSpPr>
          <a:xfrm>
            <a:off x="9103916" y="7228626"/>
            <a:ext cx="11950911" cy="2066259"/>
            <a:chOff x="0" y="0"/>
            <a:chExt cx="11950910" cy="2066257"/>
          </a:xfrm>
        </p:grpSpPr>
        <p:sp>
          <p:nvSpPr>
            <p:cNvPr id="183" name="كتاب مفتوح"/>
            <p:cNvSpPr/>
            <p:nvPr/>
          </p:nvSpPr>
          <p:spPr>
            <a:xfrm>
              <a:off x="10968735" y="119786"/>
              <a:ext cx="982176" cy="9093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974" y="0"/>
                  </a:moveTo>
                  <a:lnTo>
                    <a:pt x="12381" y="2366"/>
                  </a:lnTo>
                  <a:lnTo>
                    <a:pt x="12373" y="2368"/>
                  </a:lnTo>
                  <a:cubicBezTo>
                    <a:pt x="11868" y="2611"/>
                    <a:pt x="11498" y="3043"/>
                    <a:pt x="11272" y="3649"/>
                  </a:cubicBezTo>
                  <a:cubicBezTo>
                    <a:pt x="11070" y="4192"/>
                    <a:pt x="11055" y="4701"/>
                    <a:pt x="11055" y="4845"/>
                  </a:cubicBezTo>
                  <a:lnTo>
                    <a:pt x="11055" y="5127"/>
                  </a:lnTo>
                  <a:lnTo>
                    <a:pt x="20346" y="1249"/>
                  </a:lnTo>
                  <a:lnTo>
                    <a:pt x="19907" y="1017"/>
                  </a:lnTo>
                  <a:lnTo>
                    <a:pt x="11770" y="4414"/>
                  </a:lnTo>
                  <a:cubicBezTo>
                    <a:pt x="12018" y="4052"/>
                    <a:pt x="12419" y="3735"/>
                    <a:pt x="12972" y="3468"/>
                  </a:cubicBezTo>
                  <a:lnTo>
                    <a:pt x="19369" y="735"/>
                  </a:lnTo>
                  <a:lnTo>
                    <a:pt x="18934" y="505"/>
                  </a:lnTo>
                  <a:lnTo>
                    <a:pt x="12837" y="3109"/>
                  </a:lnTo>
                  <a:lnTo>
                    <a:pt x="12830" y="3113"/>
                  </a:lnTo>
                  <a:cubicBezTo>
                    <a:pt x="12227" y="3403"/>
                    <a:pt x="11780" y="3756"/>
                    <a:pt x="11494" y="4167"/>
                  </a:cubicBezTo>
                  <a:cubicBezTo>
                    <a:pt x="11607" y="3668"/>
                    <a:pt x="11876" y="3033"/>
                    <a:pt x="12514" y="2723"/>
                  </a:cubicBezTo>
                  <a:lnTo>
                    <a:pt x="18411" y="230"/>
                  </a:lnTo>
                  <a:lnTo>
                    <a:pt x="17974" y="0"/>
                  </a:lnTo>
                  <a:close/>
                  <a:moveTo>
                    <a:pt x="3633" y="2"/>
                  </a:moveTo>
                  <a:lnTo>
                    <a:pt x="3194" y="231"/>
                  </a:lnTo>
                  <a:lnTo>
                    <a:pt x="9084" y="2723"/>
                  </a:lnTo>
                  <a:cubicBezTo>
                    <a:pt x="9723" y="3033"/>
                    <a:pt x="9992" y="3668"/>
                    <a:pt x="10105" y="4167"/>
                  </a:cubicBezTo>
                  <a:cubicBezTo>
                    <a:pt x="9819" y="3756"/>
                    <a:pt x="9371" y="3403"/>
                    <a:pt x="8768" y="3113"/>
                  </a:cubicBezTo>
                  <a:lnTo>
                    <a:pt x="2670" y="507"/>
                  </a:lnTo>
                  <a:lnTo>
                    <a:pt x="2233" y="736"/>
                  </a:lnTo>
                  <a:lnTo>
                    <a:pt x="8627" y="3468"/>
                  </a:lnTo>
                  <a:cubicBezTo>
                    <a:pt x="9179" y="3735"/>
                    <a:pt x="9581" y="4051"/>
                    <a:pt x="9828" y="4414"/>
                  </a:cubicBezTo>
                  <a:lnTo>
                    <a:pt x="1694" y="1019"/>
                  </a:lnTo>
                  <a:lnTo>
                    <a:pt x="1254" y="1250"/>
                  </a:lnTo>
                  <a:lnTo>
                    <a:pt x="10544" y="5127"/>
                  </a:lnTo>
                  <a:lnTo>
                    <a:pt x="10544" y="4845"/>
                  </a:lnTo>
                  <a:cubicBezTo>
                    <a:pt x="10544" y="4701"/>
                    <a:pt x="10528" y="4192"/>
                    <a:pt x="10326" y="3649"/>
                  </a:cubicBezTo>
                  <a:cubicBezTo>
                    <a:pt x="10100" y="3043"/>
                    <a:pt x="9730" y="2611"/>
                    <a:pt x="9226" y="2368"/>
                  </a:cubicBezTo>
                  <a:lnTo>
                    <a:pt x="3633" y="2"/>
                  </a:lnTo>
                  <a:close/>
                  <a:moveTo>
                    <a:pt x="0" y="1735"/>
                  </a:moveTo>
                  <a:lnTo>
                    <a:pt x="0" y="17289"/>
                  </a:lnTo>
                  <a:lnTo>
                    <a:pt x="8756" y="20993"/>
                  </a:lnTo>
                  <a:lnTo>
                    <a:pt x="8756" y="5441"/>
                  </a:lnTo>
                  <a:lnTo>
                    <a:pt x="0" y="1735"/>
                  </a:lnTo>
                  <a:close/>
                  <a:moveTo>
                    <a:pt x="21600" y="1735"/>
                  </a:moveTo>
                  <a:lnTo>
                    <a:pt x="12844" y="5441"/>
                  </a:lnTo>
                  <a:lnTo>
                    <a:pt x="12844" y="20993"/>
                  </a:lnTo>
                  <a:lnTo>
                    <a:pt x="21600" y="17289"/>
                  </a:lnTo>
                  <a:lnTo>
                    <a:pt x="21600" y="1735"/>
                  </a:lnTo>
                  <a:close/>
                  <a:moveTo>
                    <a:pt x="9325" y="5827"/>
                  </a:moveTo>
                  <a:lnTo>
                    <a:pt x="9325" y="21600"/>
                  </a:lnTo>
                  <a:lnTo>
                    <a:pt x="12275" y="21600"/>
                  </a:lnTo>
                  <a:lnTo>
                    <a:pt x="12275" y="5827"/>
                  </a:lnTo>
                  <a:lnTo>
                    <a:pt x="9325" y="5827"/>
                  </a:lnTo>
                  <a:close/>
                </a:path>
              </a:pathLst>
            </a:custGeom>
            <a:solidFill>
              <a:srgbClr val="74A7FF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>
                <a:lnSpc>
                  <a:spcPct val="100000"/>
                </a:lnSpc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184" name="كتاب مفتوح"/>
            <p:cNvSpPr/>
            <p:nvPr/>
          </p:nvSpPr>
          <p:spPr>
            <a:xfrm>
              <a:off x="9774516" y="119786"/>
              <a:ext cx="982175" cy="9093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974" y="0"/>
                  </a:moveTo>
                  <a:lnTo>
                    <a:pt x="12381" y="2366"/>
                  </a:lnTo>
                  <a:lnTo>
                    <a:pt x="12373" y="2368"/>
                  </a:lnTo>
                  <a:cubicBezTo>
                    <a:pt x="11868" y="2611"/>
                    <a:pt x="11498" y="3043"/>
                    <a:pt x="11272" y="3649"/>
                  </a:cubicBezTo>
                  <a:cubicBezTo>
                    <a:pt x="11070" y="4192"/>
                    <a:pt x="11055" y="4701"/>
                    <a:pt x="11055" y="4845"/>
                  </a:cubicBezTo>
                  <a:lnTo>
                    <a:pt x="11055" y="5127"/>
                  </a:lnTo>
                  <a:lnTo>
                    <a:pt x="20346" y="1249"/>
                  </a:lnTo>
                  <a:lnTo>
                    <a:pt x="19907" y="1017"/>
                  </a:lnTo>
                  <a:lnTo>
                    <a:pt x="11770" y="4414"/>
                  </a:lnTo>
                  <a:cubicBezTo>
                    <a:pt x="12018" y="4052"/>
                    <a:pt x="12419" y="3735"/>
                    <a:pt x="12972" y="3468"/>
                  </a:cubicBezTo>
                  <a:lnTo>
                    <a:pt x="19369" y="735"/>
                  </a:lnTo>
                  <a:lnTo>
                    <a:pt x="18934" y="505"/>
                  </a:lnTo>
                  <a:lnTo>
                    <a:pt x="12837" y="3109"/>
                  </a:lnTo>
                  <a:lnTo>
                    <a:pt x="12830" y="3113"/>
                  </a:lnTo>
                  <a:cubicBezTo>
                    <a:pt x="12227" y="3403"/>
                    <a:pt x="11780" y="3756"/>
                    <a:pt x="11494" y="4167"/>
                  </a:cubicBezTo>
                  <a:cubicBezTo>
                    <a:pt x="11607" y="3668"/>
                    <a:pt x="11876" y="3033"/>
                    <a:pt x="12514" y="2723"/>
                  </a:cubicBezTo>
                  <a:lnTo>
                    <a:pt x="18411" y="230"/>
                  </a:lnTo>
                  <a:lnTo>
                    <a:pt x="17974" y="0"/>
                  </a:lnTo>
                  <a:close/>
                  <a:moveTo>
                    <a:pt x="3633" y="2"/>
                  </a:moveTo>
                  <a:lnTo>
                    <a:pt x="3194" y="231"/>
                  </a:lnTo>
                  <a:lnTo>
                    <a:pt x="9084" y="2723"/>
                  </a:lnTo>
                  <a:cubicBezTo>
                    <a:pt x="9723" y="3033"/>
                    <a:pt x="9992" y="3668"/>
                    <a:pt x="10105" y="4167"/>
                  </a:cubicBezTo>
                  <a:cubicBezTo>
                    <a:pt x="9819" y="3756"/>
                    <a:pt x="9371" y="3403"/>
                    <a:pt x="8768" y="3113"/>
                  </a:cubicBezTo>
                  <a:lnTo>
                    <a:pt x="2670" y="507"/>
                  </a:lnTo>
                  <a:lnTo>
                    <a:pt x="2233" y="736"/>
                  </a:lnTo>
                  <a:lnTo>
                    <a:pt x="8627" y="3468"/>
                  </a:lnTo>
                  <a:cubicBezTo>
                    <a:pt x="9179" y="3735"/>
                    <a:pt x="9581" y="4051"/>
                    <a:pt x="9828" y="4414"/>
                  </a:cubicBezTo>
                  <a:lnTo>
                    <a:pt x="1694" y="1019"/>
                  </a:lnTo>
                  <a:lnTo>
                    <a:pt x="1254" y="1250"/>
                  </a:lnTo>
                  <a:lnTo>
                    <a:pt x="10544" y="5127"/>
                  </a:lnTo>
                  <a:lnTo>
                    <a:pt x="10544" y="4845"/>
                  </a:lnTo>
                  <a:cubicBezTo>
                    <a:pt x="10544" y="4701"/>
                    <a:pt x="10528" y="4192"/>
                    <a:pt x="10326" y="3649"/>
                  </a:cubicBezTo>
                  <a:cubicBezTo>
                    <a:pt x="10100" y="3043"/>
                    <a:pt x="9730" y="2611"/>
                    <a:pt x="9226" y="2368"/>
                  </a:cubicBezTo>
                  <a:lnTo>
                    <a:pt x="3633" y="2"/>
                  </a:lnTo>
                  <a:close/>
                  <a:moveTo>
                    <a:pt x="0" y="1735"/>
                  </a:moveTo>
                  <a:lnTo>
                    <a:pt x="0" y="17289"/>
                  </a:lnTo>
                  <a:lnTo>
                    <a:pt x="8756" y="20993"/>
                  </a:lnTo>
                  <a:lnTo>
                    <a:pt x="8756" y="5441"/>
                  </a:lnTo>
                  <a:lnTo>
                    <a:pt x="0" y="1735"/>
                  </a:lnTo>
                  <a:close/>
                  <a:moveTo>
                    <a:pt x="21600" y="1735"/>
                  </a:moveTo>
                  <a:lnTo>
                    <a:pt x="12844" y="5441"/>
                  </a:lnTo>
                  <a:lnTo>
                    <a:pt x="12844" y="20993"/>
                  </a:lnTo>
                  <a:lnTo>
                    <a:pt x="21600" y="17289"/>
                  </a:lnTo>
                  <a:lnTo>
                    <a:pt x="21600" y="1735"/>
                  </a:lnTo>
                  <a:close/>
                  <a:moveTo>
                    <a:pt x="9325" y="5827"/>
                  </a:moveTo>
                  <a:lnTo>
                    <a:pt x="9325" y="21600"/>
                  </a:lnTo>
                  <a:lnTo>
                    <a:pt x="12275" y="21600"/>
                  </a:lnTo>
                  <a:lnTo>
                    <a:pt x="12275" y="5827"/>
                  </a:lnTo>
                  <a:lnTo>
                    <a:pt x="9325" y="5827"/>
                  </a:lnTo>
                  <a:close/>
                </a:path>
              </a:pathLst>
            </a:custGeom>
            <a:solidFill>
              <a:srgbClr val="74A7FF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>
                <a:lnSpc>
                  <a:spcPct val="100000"/>
                </a:lnSpc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185" name="كتاب مفتوح"/>
            <p:cNvSpPr/>
            <p:nvPr/>
          </p:nvSpPr>
          <p:spPr>
            <a:xfrm>
              <a:off x="8580297" y="119786"/>
              <a:ext cx="982176" cy="9093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974" y="0"/>
                  </a:moveTo>
                  <a:lnTo>
                    <a:pt x="12381" y="2366"/>
                  </a:lnTo>
                  <a:lnTo>
                    <a:pt x="12373" y="2368"/>
                  </a:lnTo>
                  <a:cubicBezTo>
                    <a:pt x="11868" y="2611"/>
                    <a:pt x="11498" y="3043"/>
                    <a:pt x="11272" y="3649"/>
                  </a:cubicBezTo>
                  <a:cubicBezTo>
                    <a:pt x="11070" y="4192"/>
                    <a:pt x="11055" y="4701"/>
                    <a:pt x="11055" y="4845"/>
                  </a:cubicBezTo>
                  <a:lnTo>
                    <a:pt x="11055" y="5127"/>
                  </a:lnTo>
                  <a:lnTo>
                    <a:pt x="20346" y="1249"/>
                  </a:lnTo>
                  <a:lnTo>
                    <a:pt x="19907" y="1017"/>
                  </a:lnTo>
                  <a:lnTo>
                    <a:pt x="11770" y="4414"/>
                  </a:lnTo>
                  <a:cubicBezTo>
                    <a:pt x="12018" y="4052"/>
                    <a:pt x="12419" y="3735"/>
                    <a:pt x="12972" y="3468"/>
                  </a:cubicBezTo>
                  <a:lnTo>
                    <a:pt x="19369" y="735"/>
                  </a:lnTo>
                  <a:lnTo>
                    <a:pt x="18934" y="505"/>
                  </a:lnTo>
                  <a:lnTo>
                    <a:pt x="12837" y="3109"/>
                  </a:lnTo>
                  <a:lnTo>
                    <a:pt x="12830" y="3113"/>
                  </a:lnTo>
                  <a:cubicBezTo>
                    <a:pt x="12227" y="3403"/>
                    <a:pt x="11780" y="3756"/>
                    <a:pt x="11494" y="4167"/>
                  </a:cubicBezTo>
                  <a:cubicBezTo>
                    <a:pt x="11607" y="3668"/>
                    <a:pt x="11876" y="3033"/>
                    <a:pt x="12514" y="2723"/>
                  </a:cubicBezTo>
                  <a:lnTo>
                    <a:pt x="18411" y="230"/>
                  </a:lnTo>
                  <a:lnTo>
                    <a:pt x="17974" y="0"/>
                  </a:lnTo>
                  <a:close/>
                  <a:moveTo>
                    <a:pt x="3633" y="2"/>
                  </a:moveTo>
                  <a:lnTo>
                    <a:pt x="3194" y="231"/>
                  </a:lnTo>
                  <a:lnTo>
                    <a:pt x="9084" y="2723"/>
                  </a:lnTo>
                  <a:cubicBezTo>
                    <a:pt x="9723" y="3033"/>
                    <a:pt x="9992" y="3668"/>
                    <a:pt x="10105" y="4167"/>
                  </a:cubicBezTo>
                  <a:cubicBezTo>
                    <a:pt x="9819" y="3756"/>
                    <a:pt x="9371" y="3403"/>
                    <a:pt x="8768" y="3113"/>
                  </a:cubicBezTo>
                  <a:lnTo>
                    <a:pt x="2670" y="507"/>
                  </a:lnTo>
                  <a:lnTo>
                    <a:pt x="2233" y="736"/>
                  </a:lnTo>
                  <a:lnTo>
                    <a:pt x="8627" y="3468"/>
                  </a:lnTo>
                  <a:cubicBezTo>
                    <a:pt x="9179" y="3735"/>
                    <a:pt x="9581" y="4051"/>
                    <a:pt x="9828" y="4414"/>
                  </a:cubicBezTo>
                  <a:lnTo>
                    <a:pt x="1694" y="1019"/>
                  </a:lnTo>
                  <a:lnTo>
                    <a:pt x="1254" y="1250"/>
                  </a:lnTo>
                  <a:lnTo>
                    <a:pt x="10544" y="5127"/>
                  </a:lnTo>
                  <a:lnTo>
                    <a:pt x="10544" y="4845"/>
                  </a:lnTo>
                  <a:cubicBezTo>
                    <a:pt x="10544" y="4701"/>
                    <a:pt x="10528" y="4192"/>
                    <a:pt x="10326" y="3649"/>
                  </a:cubicBezTo>
                  <a:cubicBezTo>
                    <a:pt x="10100" y="3043"/>
                    <a:pt x="9730" y="2611"/>
                    <a:pt x="9226" y="2368"/>
                  </a:cubicBezTo>
                  <a:lnTo>
                    <a:pt x="3633" y="2"/>
                  </a:lnTo>
                  <a:close/>
                  <a:moveTo>
                    <a:pt x="0" y="1735"/>
                  </a:moveTo>
                  <a:lnTo>
                    <a:pt x="0" y="17289"/>
                  </a:lnTo>
                  <a:lnTo>
                    <a:pt x="8756" y="20993"/>
                  </a:lnTo>
                  <a:lnTo>
                    <a:pt x="8756" y="5441"/>
                  </a:lnTo>
                  <a:lnTo>
                    <a:pt x="0" y="1735"/>
                  </a:lnTo>
                  <a:close/>
                  <a:moveTo>
                    <a:pt x="21600" y="1735"/>
                  </a:moveTo>
                  <a:lnTo>
                    <a:pt x="12844" y="5441"/>
                  </a:lnTo>
                  <a:lnTo>
                    <a:pt x="12844" y="20993"/>
                  </a:lnTo>
                  <a:lnTo>
                    <a:pt x="21600" y="17289"/>
                  </a:lnTo>
                  <a:lnTo>
                    <a:pt x="21600" y="1735"/>
                  </a:lnTo>
                  <a:close/>
                  <a:moveTo>
                    <a:pt x="9325" y="5827"/>
                  </a:moveTo>
                  <a:lnTo>
                    <a:pt x="9325" y="21600"/>
                  </a:lnTo>
                  <a:lnTo>
                    <a:pt x="12275" y="21600"/>
                  </a:lnTo>
                  <a:lnTo>
                    <a:pt x="12275" y="5827"/>
                  </a:lnTo>
                  <a:lnTo>
                    <a:pt x="9325" y="5827"/>
                  </a:lnTo>
                  <a:close/>
                </a:path>
              </a:pathLst>
            </a:custGeom>
            <a:solidFill>
              <a:srgbClr val="74A7FF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>
                <a:lnSpc>
                  <a:spcPct val="100000"/>
                </a:lnSpc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186" name="كتاب مفتوح"/>
            <p:cNvSpPr/>
            <p:nvPr/>
          </p:nvSpPr>
          <p:spPr>
            <a:xfrm>
              <a:off x="7386078" y="119786"/>
              <a:ext cx="982175" cy="9093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974" y="0"/>
                  </a:moveTo>
                  <a:lnTo>
                    <a:pt x="12381" y="2366"/>
                  </a:lnTo>
                  <a:lnTo>
                    <a:pt x="12373" y="2368"/>
                  </a:lnTo>
                  <a:cubicBezTo>
                    <a:pt x="11868" y="2611"/>
                    <a:pt x="11498" y="3043"/>
                    <a:pt x="11272" y="3649"/>
                  </a:cubicBezTo>
                  <a:cubicBezTo>
                    <a:pt x="11070" y="4192"/>
                    <a:pt x="11055" y="4701"/>
                    <a:pt x="11055" y="4845"/>
                  </a:cubicBezTo>
                  <a:lnTo>
                    <a:pt x="11055" y="5127"/>
                  </a:lnTo>
                  <a:lnTo>
                    <a:pt x="20346" y="1249"/>
                  </a:lnTo>
                  <a:lnTo>
                    <a:pt x="19907" y="1017"/>
                  </a:lnTo>
                  <a:lnTo>
                    <a:pt x="11770" y="4414"/>
                  </a:lnTo>
                  <a:cubicBezTo>
                    <a:pt x="12018" y="4052"/>
                    <a:pt x="12419" y="3735"/>
                    <a:pt x="12972" y="3468"/>
                  </a:cubicBezTo>
                  <a:lnTo>
                    <a:pt x="19369" y="735"/>
                  </a:lnTo>
                  <a:lnTo>
                    <a:pt x="18934" y="505"/>
                  </a:lnTo>
                  <a:lnTo>
                    <a:pt x="12837" y="3109"/>
                  </a:lnTo>
                  <a:lnTo>
                    <a:pt x="12830" y="3113"/>
                  </a:lnTo>
                  <a:cubicBezTo>
                    <a:pt x="12227" y="3403"/>
                    <a:pt x="11780" y="3756"/>
                    <a:pt x="11494" y="4167"/>
                  </a:cubicBezTo>
                  <a:cubicBezTo>
                    <a:pt x="11607" y="3668"/>
                    <a:pt x="11876" y="3033"/>
                    <a:pt x="12514" y="2723"/>
                  </a:cubicBezTo>
                  <a:lnTo>
                    <a:pt x="18411" y="230"/>
                  </a:lnTo>
                  <a:lnTo>
                    <a:pt x="17974" y="0"/>
                  </a:lnTo>
                  <a:close/>
                  <a:moveTo>
                    <a:pt x="3633" y="2"/>
                  </a:moveTo>
                  <a:lnTo>
                    <a:pt x="3194" y="231"/>
                  </a:lnTo>
                  <a:lnTo>
                    <a:pt x="9084" y="2723"/>
                  </a:lnTo>
                  <a:cubicBezTo>
                    <a:pt x="9723" y="3033"/>
                    <a:pt x="9992" y="3668"/>
                    <a:pt x="10105" y="4167"/>
                  </a:cubicBezTo>
                  <a:cubicBezTo>
                    <a:pt x="9819" y="3756"/>
                    <a:pt x="9371" y="3403"/>
                    <a:pt x="8768" y="3113"/>
                  </a:cubicBezTo>
                  <a:lnTo>
                    <a:pt x="2670" y="507"/>
                  </a:lnTo>
                  <a:lnTo>
                    <a:pt x="2233" y="736"/>
                  </a:lnTo>
                  <a:lnTo>
                    <a:pt x="8627" y="3468"/>
                  </a:lnTo>
                  <a:cubicBezTo>
                    <a:pt x="9179" y="3735"/>
                    <a:pt x="9581" y="4051"/>
                    <a:pt x="9828" y="4414"/>
                  </a:cubicBezTo>
                  <a:lnTo>
                    <a:pt x="1694" y="1019"/>
                  </a:lnTo>
                  <a:lnTo>
                    <a:pt x="1254" y="1250"/>
                  </a:lnTo>
                  <a:lnTo>
                    <a:pt x="10544" y="5127"/>
                  </a:lnTo>
                  <a:lnTo>
                    <a:pt x="10544" y="4845"/>
                  </a:lnTo>
                  <a:cubicBezTo>
                    <a:pt x="10544" y="4701"/>
                    <a:pt x="10528" y="4192"/>
                    <a:pt x="10326" y="3649"/>
                  </a:cubicBezTo>
                  <a:cubicBezTo>
                    <a:pt x="10100" y="3043"/>
                    <a:pt x="9730" y="2611"/>
                    <a:pt x="9226" y="2368"/>
                  </a:cubicBezTo>
                  <a:lnTo>
                    <a:pt x="3633" y="2"/>
                  </a:lnTo>
                  <a:close/>
                  <a:moveTo>
                    <a:pt x="0" y="1735"/>
                  </a:moveTo>
                  <a:lnTo>
                    <a:pt x="0" y="17289"/>
                  </a:lnTo>
                  <a:lnTo>
                    <a:pt x="8756" y="20993"/>
                  </a:lnTo>
                  <a:lnTo>
                    <a:pt x="8756" y="5441"/>
                  </a:lnTo>
                  <a:lnTo>
                    <a:pt x="0" y="1735"/>
                  </a:lnTo>
                  <a:close/>
                  <a:moveTo>
                    <a:pt x="21600" y="1735"/>
                  </a:moveTo>
                  <a:lnTo>
                    <a:pt x="12844" y="5441"/>
                  </a:lnTo>
                  <a:lnTo>
                    <a:pt x="12844" y="20993"/>
                  </a:lnTo>
                  <a:lnTo>
                    <a:pt x="21600" y="17289"/>
                  </a:lnTo>
                  <a:lnTo>
                    <a:pt x="21600" y="1735"/>
                  </a:lnTo>
                  <a:close/>
                  <a:moveTo>
                    <a:pt x="9325" y="5827"/>
                  </a:moveTo>
                  <a:lnTo>
                    <a:pt x="9325" y="21600"/>
                  </a:lnTo>
                  <a:lnTo>
                    <a:pt x="12275" y="21600"/>
                  </a:lnTo>
                  <a:lnTo>
                    <a:pt x="12275" y="5827"/>
                  </a:lnTo>
                  <a:lnTo>
                    <a:pt x="9325" y="5827"/>
                  </a:lnTo>
                  <a:close/>
                </a:path>
              </a:pathLst>
            </a:custGeom>
            <a:solidFill>
              <a:srgbClr val="74A7FF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>
                <a:lnSpc>
                  <a:spcPct val="100000"/>
                </a:lnSpc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187" name="كتاب مفتوح"/>
            <p:cNvSpPr/>
            <p:nvPr/>
          </p:nvSpPr>
          <p:spPr>
            <a:xfrm>
              <a:off x="6191858" y="119786"/>
              <a:ext cx="982175" cy="9093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974" y="0"/>
                  </a:moveTo>
                  <a:lnTo>
                    <a:pt x="12381" y="2366"/>
                  </a:lnTo>
                  <a:lnTo>
                    <a:pt x="12373" y="2368"/>
                  </a:lnTo>
                  <a:cubicBezTo>
                    <a:pt x="11868" y="2611"/>
                    <a:pt x="11498" y="3043"/>
                    <a:pt x="11272" y="3649"/>
                  </a:cubicBezTo>
                  <a:cubicBezTo>
                    <a:pt x="11070" y="4192"/>
                    <a:pt x="11055" y="4701"/>
                    <a:pt x="11055" y="4845"/>
                  </a:cubicBezTo>
                  <a:lnTo>
                    <a:pt x="11055" y="5127"/>
                  </a:lnTo>
                  <a:lnTo>
                    <a:pt x="20346" y="1249"/>
                  </a:lnTo>
                  <a:lnTo>
                    <a:pt x="19907" y="1017"/>
                  </a:lnTo>
                  <a:lnTo>
                    <a:pt x="11770" y="4414"/>
                  </a:lnTo>
                  <a:cubicBezTo>
                    <a:pt x="12018" y="4052"/>
                    <a:pt x="12419" y="3735"/>
                    <a:pt x="12972" y="3468"/>
                  </a:cubicBezTo>
                  <a:lnTo>
                    <a:pt x="19369" y="735"/>
                  </a:lnTo>
                  <a:lnTo>
                    <a:pt x="18934" y="505"/>
                  </a:lnTo>
                  <a:lnTo>
                    <a:pt x="12837" y="3109"/>
                  </a:lnTo>
                  <a:lnTo>
                    <a:pt x="12830" y="3113"/>
                  </a:lnTo>
                  <a:cubicBezTo>
                    <a:pt x="12227" y="3403"/>
                    <a:pt x="11780" y="3756"/>
                    <a:pt x="11494" y="4167"/>
                  </a:cubicBezTo>
                  <a:cubicBezTo>
                    <a:pt x="11607" y="3668"/>
                    <a:pt x="11876" y="3033"/>
                    <a:pt x="12514" y="2723"/>
                  </a:cubicBezTo>
                  <a:lnTo>
                    <a:pt x="18411" y="230"/>
                  </a:lnTo>
                  <a:lnTo>
                    <a:pt x="17974" y="0"/>
                  </a:lnTo>
                  <a:close/>
                  <a:moveTo>
                    <a:pt x="3633" y="2"/>
                  </a:moveTo>
                  <a:lnTo>
                    <a:pt x="3194" y="231"/>
                  </a:lnTo>
                  <a:lnTo>
                    <a:pt x="9084" y="2723"/>
                  </a:lnTo>
                  <a:cubicBezTo>
                    <a:pt x="9723" y="3033"/>
                    <a:pt x="9992" y="3668"/>
                    <a:pt x="10105" y="4167"/>
                  </a:cubicBezTo>
                  <a:cubicBezTo>
                    <a:pt x="9819" y="3756"/>
                    <a:pt x="9371" y="3403"/>
                    <a:pt x="8768" y="3113"/>
                  </a:cubicBezTo>
                  <a:lnTo>
                    <a:pt x="2670" y="507"/>
                  </a:lnTo>
                  <a:lnTo>
                    <a:pt x="2233" y="736"/>
                  </a:lnTo>
                  <a:lnTo>
                    <a:pt x="8627" y="3468"/>
                  </a:lnTo>
                  <a:cubicBezTo>
                    <a:pt x="9179" y="3735"/>
                    <a:pt x="9581" y="4051"/>
                    <a:pt x="9828" y="4414"/>
                  </a:cubicBezTo>
                  <a:lnTo>
                    <a:pt x="1694" y="1019"/>
                  </a:lnTo>
                  <a:lnTo>
                    <a:pt x="1254" y="1250"/>
                  </a:lnTo>
                  <a:lnTo>
                    <a:pt x="10544" y="5127"/>
                  </a:lnTo>
                  <a:lnTo>
                    <a:pt x="10544" y="4845"/>
                  </a:lnTo>
                  <a:cubicBezTo>
                    <a:pt x="10544" y="4701"/>
                    <a:pt x="10528" y="4192"/>
                    <a:pt x="10326" y="3649"/>
                  </a:cubicBezTo>
                  <a:cubicBezTo>
                    <a:pt x="10100" y="3043"/>
                    <a:pt x="9730" y="2611"/>
                    <a:pt x="9226" y="2368"/>
                  </a:cubicBezTo>
                  <a:lnTo>
                    <a:pt x="3633" y="2"/>
                  </a:lnTo>
                  <a:close/>
                  <a:moveTo>
                    <a:pt x="0" y="1735"/>
                  </a:moveTo>
                  <a:lnTo>
                    <a:pt x="0" y="17289"/>
                  </a:lnTo>
                  <a:lnTo>
                    <a:pt x="8756" y="20993"/>
                  </a:lnTo>
                  <a:lnTo>
                    <a:pt x="8756" y="5441"/>
                  </a:lnTo>
                  <a:lnTo>
                    <a:pt x="0" y="1735"/>
                  </a:lnTo>
                  <a:close/>
                  <a:moveTo>
                    <a:pt x="21600" y="1735"/>
                  </a:moveTo>
                  <a:lnTo>
                    <a:pt x="12844" y="5441"/>
                  </a:lnTo>
                  <a:lnTo>
                    <a:pt x="12844" y="20993"/>
                  </a:lnTo>
                  <a:lnTo>
                    <a:pt x="21600" y="17289"/>
                  </a:lnTo>
                  <a:lnTo>
                    <a:pt x="21600" y="1735"/>
                  </a:lnTo>
                  <a:close/>
                  <a:moveTo>
                    <a:pt x="9325" y="5827"/>
                  </a:moveTo>
                  <a:lnTo>
                    <a:pt x="9325" y="21600"/>
                  </a:lnTo>
                  <a:lnTo>
                    <a:pt x="12275" y="21600"/>
                  </a:lnTo>
                  <a:lnTo>
                    <a:pt x="12275" y="5827"/>
                  </a:lnTo>
                  <a:lnTo>
                    <a:pt x="9325" y="5827"/>
                  </a:lnTo>
                  <a:close/>
                </a:path>
              </a:pathLst>
            </a:custGeom>
            <a:solidFill>
              <a:srgbClr val="74A7FF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>
                <a:lnSpc>
                  <a:spcPct val="100000"/>
                </a:lnSpc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188" name="كتاب مفتوح"/>
            <p:cNvSpPr/>
            <p:nvPr/>
          </p:nvSpPr>
          <p:spPr>
            <a:xfrm>
              <a:off x="4997638" y="119786"/>
              <a:ext cx="982176" cy="9093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974" y="0"/>
                  </a:moveTo>
                  <a:lnTo>
                    <a:pt x="12381" y="2366"/>
                  </a:lnTo>
                  <a:lnTo>
                    <a:pt x="12373" y="2368"/>
                  </a:lnTo>
                  <a:cubicBezTo>
                    <a:pt x="11868" y="2611"/>
                    <a:pt x="11498" y="3043"/>
                    <a:pt x="11272" y="3649"/>
                  </a:cubicBezTo>
                  <a:cubicBezTo>
                    <a:pt x="11070" y="4192"/>
                    <a:pt x="11055" y="4701"/>
                    <a:pt x="11055" y="4845"/>
                  </a:cubicBezTo>
                  <a:lnTo>
                    <a:pt x="11055" y="5127"/>
                  </a:lnTo>
                  <a:lnTo>
                    <a:pt x="20346" y="1249"/>
                  </a:lnTo>
                  <a:lnTo>
                    <a:pt x="19907" y="1017"/>
                  </a:lnTo>
                  <a:lnTo>
                    <a:pt x="11770" y="4414"/>
                  </a:lnTo>
                  <a:cubicBezTo>
                    <a:pt x="12018" y="4052"/>
                    <a:pt x="12419" y="3735"/>
                    <a:pt x="12972" y="3468"/>
                  </a:cubicBezTo>
                  <a:lnTo>
                    <a:pt x="19369" y="735"/>
                  </a:lnTo>
                  <a:lnTo>
                    <a:pt x="18934" y="505"/>
                  </a:lnTo>
                  <a:lnTo>
                    <a:pt x="12837" y="3109"/>
                  </a:lnTo>
                  <a:lnTo>
                    <a:pt x="12830" y="3113"/>
                  </a:lnTo>
                  <a:cubicBezTo>
                    <a:pt x="12227" y="3403"/>
                    <a:pt x="11780" y="3756"/>
                    <a:pt x="11494" y="4167"/>
                  </a:cubicBezTo>
                  <a:cubicBezTo>
                    <a:pt x="11607" y="3668"/>
                    <a:pt x="11876" y="3033"/>
                    <a:pt x="12514" y="2723"/>
                  </a:cubicBezTo>
                  <a:lnTo>
                    <a:pt x="18411" y="230"/>
                  </a:lnTo>
                  <a:lnTo>
                    <a:pt x="17974" y="0"/>
                  </a:lnTo>
                  <a:close/>
                  <a:moveTo>
                    <a:pt x="3633" y="2"/>
                  </a:moveTo>
                  <a:lnTo>
                    <a:pt x="3194" y="231"/>
                  </a:lnTo>
                  <a:lnTo>
                    <a:pt x="9084" y="2723"/>
                  </a:lnTo>
                  <a:cubicBezTo>
                    <a:pt x="9723" y="3033"/>
                    <a:pt x="9992" y="3668"/>
                    <a:pt x="10105" y="4167"/>
                  </a:cubicBezTo>
                  <a:cubicBezTo>
                    <a:pt x="9819" y="3756"/>
                    <a:pt x="9371" y="3403"/>
                    <a:pt x="8768" y="3113"/>
                  </a:cubicBezTo>
                  <a:lnTo>
                    <a:pt x="2670" y="507"/>
                  </a:lnTo>
                  <a:lnTo>
                    <a:pt x="2233" y="736"/>
                  </a:lnTo>
                  <a:lnTo>
                    <a:pt x="8627" y="3468"/>
                  </a:lnTo>
                  <a:cubicBezTo>
                    <a:pt x="9179" y="3735"/>
                    <a:pt x="9581" y="4051"/>
                    <a:pt x="9828" y="4414"/>
                  </a:cubicBezTo>
                  <a:lnTo>
                    <a:pt x="1694" y="1019"/>
                  </a:lnTo>
                  <a:lnTo>
                    <a:pt x="1254" y="1250"/>
                  </a:lnTo>
                  <a:lnTo>
                    <a:pt x="10544" y="5127"/>
                  </a:lnTo>
                  <a:lnTo>
                    <a:pt x="10544" y="4845"/>
                  </a:lnTo>
                  <a:cubicBezTo>
                    <a:pt x="10544" y="4701"/>
                    <a:pt x="10528" y="4192"/>
                    <a:pt x="10326" y="3649"/>
                  </a:cubicBezTo>
                  <a:cubicBezTo>
                    <a:pt x="10100" y="3043"/>
                    <a:pt x="9730" y="2611"/>
                    <a:pt x="9226" y="2368"/>
                  </a:cubicBezTo>
                  <a:lnTo>
                    <a:pt x="3633" y="2"/>
                  </a:lnTo>
                  <a:close/>
                  <a:moveTo>
                    <a:pt x="0" y="1735"/>
                  </a:moveTo>
                  <a:lnTo>
                    <a:pt x="0" y="17289"/>
                  </a:lnTo>
                  <a:lnTo>
                    <a:pt x="8756" y="20993"/>
                  </a:lnTo>
                  <a:lnTo>
                    <a:pt x="8756" y="5441"/>
                  </a:lnTo>
                  <a:lnTo>
                    <a:pt x="0" y="1735"/>
                  </a:lnTo>
                  <a:close/>
                  <a:moveTo>
                    <a:pt x="21600" y="1735"/>
                  </a:moveTo>
                  <a:lnTo>
                    <a:pt x="12844" y="5441"/>
                  </a:lnTo>
                  <a:lnTo>
                    <a:pt x="12844" y="20993"/>
                  </a:lnTo>
                  <a:lnTo>
                    <a:pt x="21600" y="17289"/>
                  </a:lnTo>
                  <a:lnTo>
                    <a:pt x="21600" y="1735"/>
                  </a:lnTo>
                  <a:close/>
                  <a:moveTo>
                    <a:pt x="9325" y="5827"/>
                  </a:moveTo>
                  <a:lnTo>
                    <a:pt x="9325" y="21600"/>
                  </a:lnTo>
                  <a:lnTo>
                    <a:pt x="12275" y="21600"/>
                  </a:lnTo>
                  <a:lnTo>
                    <a:pt x="12275" y="5827"/>
                  </a:lnTo>
                  <a:lnTo>
                    <a:pt x="9325" y="5827"/>
                  </a:lnTo>
                  <a:close/>
                </a:path>
              </a:pathLst>
            </a:custGeom>
            <a:solidFill>
              <a:srgbClr val="74A7FF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>
                <a:lnSpc>
                  <a:spcPct val="100000"/>
                </a:lnSpc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189" name="كتاب مفتوح"/>
            <p:cNvSpPr/>
            <p:nvPr/>
          </p:nvSpPr>
          <p:spPr>
            <a:xfrm>
              <a:off x="3803419" y="119786"/>
              <a:ext cx="982176" cy="9093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974" y="0"/>
                  </a:moveTo>
                  <a:lnTo>
                    <a:pt x="12381" y="2366"/>
                  </a:lnTo>
                  <a:lnTo>
                    <a:pt x="12373" y="2368"/>
                  </a:lnTo>
                  <a:cubicBezTo>
                    <a:pt x="11868" y="2611"/>
                    <a:pt x="11498" y="3043"/>
                    <a:pt x="11272" y="3649"/>
                  </a:cubicBezTo>
                  <a:cubicBezTo>
                    <a:pt x="11070" y="4192"/>
                    <a:pt x="11055" y="4701"/>
                    <a:pt x="11055" y="4845"/>
                  </a:cubicBezTo>
                  <a:lnTo>
                    <a:pt x="11055" y="5127"/>
                  </a:lnTo>
                  <a:lnTo>
                    <a:pt x="20346" y="1249"/>
                  </a:lnTo>
                  <a:lnTo>
                    <a:pt x="19907" y="1017"/>
                  </a:lnTo>
                  <a:lnTo>
                    <a:pt x="11770" y="4414"/>
                  </a:lnTo>
                  <a:cubicBezTo>
                    <a:pt x="12018" y="4052"/>
                    <a:pt x="12419" y="3735"/>
                    <a:pt x="12972" y="3468"/>
                  </a:cubicBezTo>
                  <a:lnTo>
                    <a:pt x="19369" y="735"/>
                  </a:lnTo>
                  <a:lnTo>
                    <a:pt x="18934" y="505"/>
                  </a:lnTo>
                  <a:lnTo>
                    <a:pt x="12837" y="3109"/>
                  </a:lnTo>
                  <a:lnTo>
                    <a:pt x="12830" y="3113"/>
                  </a:lnTo>
                  <a:cubicBezTo>
                    <a:pt x="12227" y="3403"/>
                    <a:pt x="11780" y="3756"/>
                    <a:pt x="11494" y="4167"/>
                  </a:cubicBezTo>
                  <a:cubicBezTo>
                    <a:pt x="11607" y="3668"/>
                    <a:pt x="11876" y="3033"/>
                    <a:pt x="12514" y="2723"/>
                  </a:cubicBezTo>
                  <a:lnTo>
                    <a:pt x="18411" y="230"/>
                  </a:lnTo>
                  <a:lnTo>
                    <a:pt x="17974" y="0"/>
                  </a:lnTo>
                  <a:close/>
                  <a:moveTo>
                    <a:pt x="3633" y="2"/>
                  </a:moveTo>
                  <a:lnTo>
                    <a:pt x="3194" y="231"/>
                  </a:lnTo>
                  <a:lnTo>
                    <a:pt x="9084" y="2723"/>
                  </a:lnTo>
                  <a:cubicBezTo>
                    <a:pt x="9723" y="3033"/>
                    <a:pt x="9992" y="3668"/>
                    <a:pt x="10105" y="4167"/>
                  </a:cubicBezTo>
                  <a:cubicBezTo>
                    <a:pt x="9819" y="3756"/>
                    <a:pt x="9371" y="3403"/>
                    <a:pt x="8768" y="3113"/>
                  </a:cubicBezTo>
                  <a:lnTo>
                    <a:pt x="2670" y="507"/>
                  </a:lnTo>
                  <a:lnTo>
                    <a:pt x="2233" y="736"/>
                  </a:lnTo>
                  <a:lnTo>
                    <a:pt x="8627" y="3468"/>
                  </a:lnTo>
                  <a:cubicBezTo>
                    <a:pt x="9179" y="3735"/>
                    <a:pt x="9581" y="4051"/>
                    <a:pt x="9828" y="4414"/>
                  </a:cubicBezTo>
                  <a:lnTo>
                    <a:pt x="1694" y="1019"/>
                  </a:lnTo>
                  <a:lnTo>
                    <a:pt x="1254" y="1250"/>
                  </a:lnTo>
                  <a:lnTo>
                    <a:pt x="10544" y="5127"/>
                  </a:lnTo>
                  <a:lnTo>
                    <a:pt x="10544" y="4845"/>
                  </a:lnTo>
                  <a:cubicBezTo>
                    <a:pt x="10544" y="4701"/>
                    <a:pt x="10528" y="4192"/>
                    <a:pt x="10326" y="3649"/>
                  </a:cubicBezTo>
                  <a:cubicBezTo>
                    <a:pt x="10100" y="3043"/>
                    <a:pt x="9730" y="2611"/>
                    <a:pt x="9226" y="2368"/>
                  </a:cubicBezTo>
                  <a:lnTo>
                    <a:pt x="3633" y="2"/>
                  </a:lnTo>
                  <a:close/>
                  <a:moveTo>
                    <a:pt x="0" y="1735"/>
                  </a:moveTo>
                  <a:lnTo>
                    <a:pt x="0" y="17289"/>
                  </a:lnTo>
                  <a:lnTo>
                    <a:pt x="8756" y="20993"/>
                  </a:lnTo>
                  <a:lnTo>
                    <a:pt x="8756" y="5441"/>
                  </a:lnTo>
                  <a:lnTo>
                    <a:pt x="0" y="1735"/>
                  </a:lnTo>
                  <a:close/>
                  <a:moveTo>
                    <a:pt x="21600" y="1735"/>
                  </a:moveTo>
                  <a:lnTo>
                    <a:pt x="12844" y="5441"/>
                  </a:lnTo>
                  <a:lnTo>
                    <a:pt x="12844" y="20993"/>
                  </a:lnTo>
                  <a:lnTo>
                    <a:pt x="21600" y="17289"/>
                  </a:lnTo>
                  <a:lnTo>
                    <a:pt x="21600" y="1735"/>
                  </a:lnTo>
                  <a:close/>
                  <a:moveTo>
                    <a:pt x="9325" y="5827"/>
                  </a:moveTo>
                  <a:lnTo>
                    <a:pt x="9325" y="21600"/>
                  </a:lnTo>
                  <a:lnTo>
                    <a:pt x="12275" y="21600"/>
                  </a:lnTo>
                  <a:lnTo>
                    <a:pt x="12275" y="5827"/>
                  </a:lnTo>
                  <a:lnTo>
                    <a:pt x="9325" y="5827"/>
                  </a:lnTo>
                  <a:close/>
                </a:path>
              </a:pathLst>
            </a:custGeom>
            <a:solidFill>
              <a:srgbClr val="74A7FF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>
                <a:lnSpc>
                  <a:spcPct val="100000"/>
                </a:lnSpc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190" name="كتاب مفتوح"/>
            <p:cNvSpPr/>
            <p:nvPr/>
          </p:nvSpPr>
          <p:spPr>
            <a:xfrm>
              <a:off x="2464827" y="119786"/>
              <a:ext cx="982176" cy="9093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974" y="0"/>
                  </a:moveTo>
                  <a:lnTo>
                    <a:pt x="12381" y="2366"/>
                  </a:lnTo>
                  <a:lnTo>
                    <a:pt x="12373" y="2368"/>
                  </a:lnTo>
                  <a:cubicBezTo>
                    <a:pt x="11868" y="2611"/>
                    <a:pt x="11498" y="3043"/>
                    <a:pt x="11272" y="3649"/>
                  </a:cubicBezTo>
                  <a:cubicBezTo>
                    <a:pt x="11070" y="4192"/>
                    <a:pt x="11055" y="4701"/>
                    <a:pt x="11055" y="4845"/>
                  </a:cubicBezTo>
                  <a:lnTo>
                    <a:pt x="11055" y="5127"/>
                  </a:lnTo>
                  <a:lnTo>
                    <a:pt x="20346" y="1249"/>
                  </a:lnTo>
                  <a:lnTo>
                    <a:pt x="19907" y="1017"/>
                  </a:lnTo>
                  <a:lnTo>
                    <a:pt x="11770" y="4414"/>
                  </a:lnTo>
                  <a:cubicBezTo>
                    <a:pt x="12018" y="4052"/>
                    <a:pt x="12419" y="3735"/>
                    <a:pt x="12972" y="3468"/>
                  </a:cubicBezTo>
                  <a:lnTo>
                    <a:pt x="19369" y="735"/>
                  </a:lnTo>
                  <a:lnTo>
                    <a:pt x="18934" y="505"/>
                  </a:lnTo>
                  <a:lnTo>
                    <a:pt x="12837" y="3109"/>
                  </a:lnTo>
                  <a:lnTo>
                    <a:pt x="12830" y="3113"/>
                  </a:lnTo>
                  <a:cubicBezTo>
                    <a:pt x="12227" y="3403"/>
                    <a:pt x="11780" y="3756"/>
                    <a:pt x="11494" y="4167"/>
                  </a:cubicBezTo>
                  <a:cubicBezTo>
                    <a:pt x="11607" y="3668"/>
                    <a:pt x="11876" y="3033"/>
                    <a:pt x="12514" y="2723"/>
                  </a:cubicBezTo>
                  <a:lnTo>
                    <a:pt x="18411" y="230"/>
                  </a:lnTo>
                  <a:lnTo>
                    <a:pt x="17974" y="0"/>
                  </a:lnTo>
                  <a:close/>
                  <a:moveTo>
                    <a:pt x="3633" y="2"/>
                  </a:moveTo>
                  <a:lnTo>
                    <a:pt x="3194" y="231"/>
                  </a:lnTo>
                  <a:lnTo>
                    <a:pt x="9084" y="2723"/>
                  </a:lnTo>
                  <a:cubicBezTo>
                    <a:pt x="9723" y="3033"/>
                    <a:pt x="9992" y="3668"/>
                    <a:pt x="10105" y="4167"/>
                  </a:cubicBezTo>
                  <a:cubicBezTo>
                    <a:pt x="9819" y="3756"/>
                    <a:pt x="9371" y="3403"/>
                    <a:pt x="8768" y="3113"/>
                  </a:cubicBezTo>
                  <a:lnTo>
                    <a:pt x="2670" y="507"/>
                  </a:lnTo>
                  <a:lnTo>
                    <a:pt x="2233" y="736"/>
                  </a:lnTo>
                  <a:lnTo>
                    <a:pt x="8627" y="3468"/>
                  </a:lnTo>
                  <a:cubicBezTo>
                    <a:pt x="9179" y="3735"/>
                    <a:pt x="9581" y="4051"/>
                    <a:pt x="9828" y="4414"/>
                  </a:cubicBezTo>
                  <a:lnTo>
                    <a:pt x="1694" y="1019"/>
                  </a:lnTo>
                  <a:lnTo>
                    <a:pt x="1254" y="1250"/>
                  </a:lnTo>
                  <a:lnTo>
                    <a:pt x="10544" y="5127"/>
                  </a:lnTo>
                  <a:lnTo>
                    <a:pt x="10544" y="4845"/>
                  </a:lnTo>
                  <a:cubicBezTo>
                    <a:pt x="10544" y="4701"/>
                    <a:pt x="10528" y="4192"/>
                    <a:pt x="10326" y="3649"/>
                  </a:cubicBezTo>
                  <a:cubicBezTo>
                    <a:pt x="10100" y="3043"/>
                    <a:pt x="9730" y="2611"/>
                    <a:pt x="9226" y="2368"/>
                  </a:cubicBezTo>
                  <a:lnTo>
                    <a:pt x="3633" y="2"/>
                  </a:lnTo>
                  <a:close/>
                  <a:moveTo>
                    <a:pt x="0" y="1735"/>
                  </a:moveTo>
                  <a:lnTo>
                    <a:pt x="0" y="17289"/>
                  </a:lnTo>
                  <a:lnTo>
                    <a:pt x="8756" y="20993"/>
                  </a:lnTo>
                  <a:lnTo>
                    <a:pt x="8756" y="5441"/>
                  </a:lnTo>
                  <a:lnTo>
                    <a:pt x="0" y="1735"/>
                  </a:lnTo>
                  <a:close/>
                  <a:moveTo>
                    <a:pt x="21600" y="1735"/>
                  </a:moveTo>
                  <a:lnTo>
                    <a:pt x="12844" y="5441"/>
                  </a:lnTo>
                  <a:lnTo>
                    <a:pt x="12844" y="20993"/>
                  </a:lnTo>
                  <a:lnTo>
                    <a:pt x="21600" y="17289"/>
                  </a:lnTo>
                  <a:lnTo>
                    <a:pt x="21600" y="1735"/>
                  </a:lnTo>
                  <a:close/>
                  <a:moveTo>
                    <a:pt x="9325" y="5827"/>
                  </a:moveTo>
                  <a:lnTo>
                    <a:pt x="9325" y="21600"/>
                  </a:lnTo>
                  <a:lnTo>
                    <a:pt x="12275" y="21600"/>
                  </a:lnTo>
                  <a:lnTo>
                    <a:pt x="12275" y="5827"/>
                  </a:lnTo>
                  <a:lnTo>
                    <a:pt x="9325" y="5827"/>
                  </a:lnTo>
                  <a:close/>
                </a:path>
              </a:pathLst>
            </a:custGeom>
            <a:solidFill>
              <a:srgbClr val="74A7FF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>
                <a:lnSpc>
                  <a:spcPct val="100000"/>
                </a:lnSpc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191" name="كتاب مفتوح"/>
            <p:cNvSpPr/>
            <p:nvPr/>
          </p:nvSpPr>
          <p:spPr>
            <a:xfrm>
              <a:off x="1126235" y="119786"/>
              <a:ext cx="982176" cy="9093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974" y="0"/>
                  </a:moveTo>
                  <a:lnTo>
                    <a:pt x="12381" y="2366"/>
                  </a:lnTo>
                  <a:lnTo>
                    <a:pt x="12373" y="2368"/>
                  </a:lnTo>
                  <a:cubicBezTo>
                    <a:pt x="11868" y="2611"/>
                    <a:pt x="11498" y="3043"/>
                    <a:pt x="11272" y="3649"/>
                  </a:cubicBezTo>
                  <a:cubicBezTo>
                    <a:pt x="11070" y="4192"/>
                    <a:pt x="11055" y="4701"/>
                    <a:pt x="11055" y="4845"/>
                  </a:cubicBezTo>
                  <a:lnTo>
                    <a:pt x="11055" y="5127"/>
                  </a:lnTo>
                  <a:lnTo>
                    <a:pt x="20346" y="1249"/>
                  </a:lnTo>
                  <a:lnTo>
                    <a:pt x="19907" y="1017"/>
                  </a:lnTo>
                  <a:lnTo>
                    <a:pt x="11770" y="4414"/>
                  </a:lnTo>
                  <a:cubicBezTo>
                    <a:pt x="12018" y="4052"/>
                    <a:pt x="12419" y="3735"/>
                    <a:pt x="12972" y="3468"/>
                  </a:cubicBezTo>
                  <a:lnTo>
                    <a:pt x="19369" y="735"/>
                  </a:lnTo>
                  <a:lnTo>
                    <a:pt x="18934" y="505"/>
                  </a:lnTo>
                  <a:lnTo>
                    <a:pt x="12837" y="3109"/>
                  </a:lnTo>
                  <a:lnTo>
                    <a:pt x="12830" y="3113"/>
                  </a:lnTo>
                  <a:cubicBezTo>
                    <a:pt x="12227" y="3403"/>
                    <a:pt x="11780" y="3756"/>
                    <a:pt x="11494" y="4167"/>
                  </a:cubicBezTo>
                  <a:cubicBezTo>
                    <a:pt x="11607" y="3668"/>
                    <a:pt x="11876" y="3033"/>
                    <a:pt x="12514" y="2723"/>
                  </a:cubicBezTo>
                  <a:lnTo>
                    <a:pt x="18411" y="230"/>
                  </a:lnTo>
                  <a:lnTo>
                    <a:pt x="17974" y="0"/>
                  </a:lnTo>
                  <a:close/>
                  <a:moveTo>
                    <a:pt x="3633" y="2"/>
                  </a:moveTo>
                  <a:lnTo>
                    <a:pt x="3194" y="231"/>
                  </a:lnTo>
                  <a:lnTo>
                    <a:pt x="9084" y="2723"/>
                  </a:lnTo>
                  <a:cubicBezTo>
                    <a:pt x="9723" y="3033"/>
                    <a:pt x="9992" y="3668"/>
                    <a:pt x="10105" y="4167"/>
                  </a:cubicBezTo>
                  <a:cubicBezTo>
                    <a:pt x="9819" y="3756"/>
                    <a:pt x="9371" y="3403"/>
                    <a:pt x="8768" y="3113"/>
                  </a:cubicBezTo>
                  <a:lnTo>
                    <a:pt x="2670" y="507"/>
                  </a:lnTo>
                  <a:lnTo>
                    <a:pt x="2233" y="736"/>
                  </a:lnTo>
                  <a:lnTo>
                    <a:pt x="8627" y="3468"/>
                  </a:lnTo>
                  <a:cubicBezTo>
                    <a:pt x="9179" y="3735"/>
                    <a:pt x="9581" y="4051"/>
                    <a:pt x="9828" y="4414"/>
                  </a:cubicBezTo>
                  <a:lnTo>
                    <a:pt x="1694" y="1019"/>
                  </a:lnTo>
                  <a:lnTo>
                    <a:pt x="1254" y="1250"/>
                  </a:lnTo>
                  <a:lnTo>
                    <a:pt x="10544" y="5127"/>
                  </a:lnTo>
                  <a:lnTo>
                    <a:pt x="10544" y="4845"/>
                  </a:lnTo>
                  <a:cubicBezTo>
                    <a:pt x="10544" y="4701"/>
                    <a:pt x="10528" y="4192"/>
                    <a:pt x="10326" y="3649"/>
                  </a:cubicBezTo>
                  <a:cubicBezTo>
                    <a:pt x="10100" y="3043"/>
                    <a:pt x="9730" y="2611"/>
                    <a:pt x="9226" y="2368"/>
                  </a:cubicBezTo>
                  <a:lnTo>
                    <a:pt x="3633" y="2"/>
                  </a:lnTo>
                  <a:close/>
                  <a:moveTo>
                    <a:pt x="0" y="1735"/>
                  </a:moveTo>
                  <a:lnTo>
                    <a:pt x="0" y="17289"/>
                  </a:lnTo>
                  <a:lnTo>
                    <a:pt x="8756" y="20993"/>
                  </a:lnTo>
                  <a:lnTo>
                    <a:pt x="8756" y="5441"/>
                  </a:lnTo>
                  <a:lnTo>
                    <a:pt x="0" y="1735"/>
                  </a:lnTo>
                  <a:close/>
                  <a:moveTo>
                    <a:pt x="21600" y="1735"/>
                  </a:moveTo>
                  <a:lnTo>
                    <a:pt x="12844" y="5441"/>
                  </a:lnTo>
                  <a:lnTo>
                    <a:pt x="12844" y="20993"/>
                  </a:lnTo>
                  <a:lnTo>
                    <a:pt x="21600" y="17289"/>
                  </a:lnTo>
                  <a:lnTo>
                    <a:pt x="21600" y="1735"/>
                  </a:lnTo>
                  <a:close/>
                  <a:moveTo>
                    <a:pt x="9325" y="5827"/>
                  </a:moveTo>
                  <a:lnTo>
                    <a:pt x="9325" y="21600"/>
                  </a:lnTo>
                  <a:lnTo>
                    <a:pt x="12275" y="21600"/>
                  </a:lnTo>
                  <a:lnTo>
                    <a:pt x="12275" y="5827"/>
                  </a:lnTo>
                  <a:lnTo>
                    <a:pt x="9325" y="5827"/>
                  </a:lnTo>
                  <a:close/>
                </a:path>
              </a:pathLst>
            </a:custGeom>
            <a:solidFill>
              <a:srgbClr val="74A7FF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>
                <a:lnSpc>
                  <a:spcPct val="100000"/>
                </a:lnSpc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192" name="كتاب مفتوح"/>
            <p:cNvSpPr/>
            <p:nvPr/>
          </p:nvSpPr>
          <p:spPr>
            <a:xfrm>
              <a:off x="0" y="0"/>
              <a:ext cx="1021545" cy="9458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974" y="0"/>
                  </a:moveTo>
                  <a:lnTo>
                    <a:pt x="12381" y="2366"/>
                  </a:lnTo>
                  <a:lnTo>
                    <a:pt x="12373" y="2368"/>
                  </a:lnTo>
                  <a:cubicBezTo>
                    <a:pt x="11868" y="2611"/>
                    <a:pt x="11498" y="3043"/>
                    <a:pt x="11273" y="3649"/>
                  </a:cubicBezTo>
                  <a:cubicBezTo>
                    <a:pt x="11070" y="4192"/>
                    <a:pt x="11055" y="4701"/>
                    <a:pt x="11055" y="4845"/>
                  </a:cubicBezTo>
                  <a:lnTo>
                    <a:pt x="11055" y="5127"/>
                  </a:lnTo>
                  <a:lnTo>
                    <a:pt x="20346" y="1249"/>
                  </a:lnTo>
                  <a:lnTo>
                    <a:pt x="19907" y="1017"/>
                  </a:lnTo>
                  <a:lnTo>
                    <a:pt x="11770" y="4414"/>
                  </a:lnTo>
                  <a:cubicBezTo>
                    <a:pt x="12018" y="4052"/>
                    <a:pt x="12419" y="3735"/>
                    <a:pt x="12972" y="3468"/>
                  </a:cubicBezTo>
                  <a:lnTo>
                    <a:pt x="19369" y="735"/>
                  </a:lnTo>
                  <a:lnTo>
                    <a:pt x="18934" y="505"/>
                  </a:lnTo>
                  <a:lnTo>
                    <a:pt x="12837" y="3109"/>
                  </a:lnTo>
                  <a:lnTo>
                    <a:pt x="12830" y="3113"/>
                  </a:lnTo>
                  <a:cubicBezTo>
                    <a:pt x="12227" y="3403"/>
                    <a:pt x="11780" y="3756"/>
                    <a:pt x="11494" y="4167"/>
                  </a:cubicBezTo>
                  <a:cubicBezTo>
                    <a:pt x="11607" y="3668"/>
                    <a:pt x="11876" y="3033"/>
                    <a:pt x="12515" y="2723"/>
                  </a:cubicBezTo>
                  <a:lnTo>
                    <a:pt x="18411" y="230"/>
                  </a:lnTo>
                  <a:lnTo>
                    <a:pt x="17974" y="0"/>
                  </a:lnTo>
                  <a:close/>
                  <a:moveTo>
                    <a:pt x="3633" y="2"/>
                  </a:moveTo>
                  <a:lnTo>
                    <a:pt x="3194" y="231"/>
                  </a:lnTo>
                  <a:lnTo>
                    <a:pt x="9084" y="2723"/>
                  </a:lnTo>
                  <a:cubicBezTo>
                    <a:pt x="9723" y="3033"/>
                    <a:pt x="9992" y="3668"/>
                    <a:pt x="10105" y="4167"/>
                  </a:cubicBezTo>
                  <a:cubicBezTo>
                    <a:pt x="9819" y="3756"/>
                    <a:pt x="9371" y="3403"/>
                    <a:pt x="8768" y="3113"/>
                  </a:cubicBezTo>
                  <a:lnTo>
                    <a:pt x="2670" y="507"/>
                  </a:lnTo>
                  <a:lnTo>
                    <a:pt x="2233" y="736"/>
                  </a:lnTo>
                  <a:lnTo>
                    <a:pt x="8626" y="3468"/>
                  </a:lnTo>
                  <a:cubicBezTo>
                    <a:pt x="9179" y="3735"/>
                    <a:pt x="9581" y="4051"/>
                    <a:pt x="9828" y="4414"/>
                  </a:cubicBezTo>
                  <a:lnTo>
                    <a:pt x="1694" y="1019"/>
                  </a:lnTo>
                  <a:lnTo>
                    <a:pt x="1254" y="1250"/>
                  </a:lnTo>
                  <a:lnTo>
                    <a:pt x="10543" y="5127"/>
                  </a:lnTo>
                  <a:lnTo>
                    <a:pt x="10543" y="4845"/>
                  </a:lnTo>
                  <a:cubicBezTo>
                    <a:pt x="10544" y="4701"/>
                    <a:pt x="10528" y="4192"/>
                    <a:pt x="10326" y="3649"/>
                  </a:cubicBezTo>
                  <a:cubicBezTo>
                    <a:pt x="10100" y="3043"/>
                    <a:pt x="9730" y="2611"/>
                    <a:pt x="9226" y="2368"/>
                  </a:cubicBezTo>
                  <a:lnTo>
                    <a:pt x="3633" y="2"/>
                  </a:lnTo>
                  <a:close/>
                  <a:moveTo>
                    <a:pt x="0" y="1735"/>
                  </a:moveTo>
                  <a:lnTo>
                    <a:pt x="0" y="17289"/>
                  </a:lnTo>
                  <a:lnTo>
                    <a:pt x="8756" y="20993"/>
                  </a:lnTo>
                  <a:lnTo>
                    <a:pt x="8756" y="5441"/>
                  </a:lnTo>
                  <a:lnTo>
                    <a:pt x="0" y="1735"/>
                  </a:lnTo>
                  <a:close/>
                  <a:moveTo>
                    <a:pt x="21600" y="1735"/>
                  </a:moveTo>
                  <a:lnTo>
                    <a:pt x="12844" y="5441"/>
                  </a:lnTo>
                  <a:lnTo>
                    <a:pt x="12844" y="20993"/>
                  </a:lnTo>
                  <a:lnTo>
                    <a:pt x="21600" y="17289"/>
                  </a:lnTo>
                  <a:lnTo>
                    <a:pt x="21600" y="1735"/>
                  </a:lnTo>
                  <a:close/>
                  <a:moveTo>
                    <a:pt x="9325" y="5827"/>
                  </a:moveTo>
                  <a:lnTo>
                    <a:pt x="9325" y="21600"/>
                  </a:lnTo>
                  <a:lnTo>
                    <a:pt x="12275" y="21600"/>
                  </a:lnTo>
                  <a:lnTo>
                    <a:pt x="12275" y="5827"/>
                  </a:lnTo>
                  <a:lnTo>
                    <a:pt x="9325" y="5827"/>
                  </a:lnTo>
                  <a:close/>
                </a:path>
              </a:pathLst>
            </a:custGeom>
            <a:solidFill>
              <a:srgbClr val="74A7FF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>
                <a:lnSpc>
                  <a:spcPct val="100000"/>
                </a:lnSpc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193" name="كتاب مفتوح"/>
            <p:cNvSpPr/>
            <p:nvPr/>
          </p:nvSpPr>
          <p:spPr>
            <a:xfrm>
              <a:off x="10968735" y="1127041"/>
              <a:ext cx="982176" cy="9093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974" y="0"/>
                  </a:moveTo>
                  <a:lnTo>
                    <a:pt x="12381" y="2366"/>
                  </a:lnTo>
                  <a:lnTo>
                    <a:pt x="12373" y="2368"/>
                  </a:lnTo>
                  <a:cubicBezTo>
                    <a:pt x="11868" y="2611"/>
                    <a:pt x="11498" y="3043"/>
                    <a:pt x="11272" y="3649"/>
                  </a:cubicBezTo>
                  <a:cubicBezTo>
                    <a:pt x="11070" y="4192"/>
                    <a:pt x="11055" y="4701"/>
                    <a:pt x="11055" y="4845"/>
                  </a:cubicBezTo>
                  <a:lnTo>
                    <a:pt x="11055" y="5127"/>
                  </a:lnTo>
                  <a:lnTo>
                    <a:pt x="20346" y="1249"/>
                  </a:lnTo>
                  <a:lnTo>
                    <a:pt x="19907" y="1017"/>
                  </a:lnTo>
                  <a:lnTo>
                    <a:pt x="11770" y="4414"/>
                  </a:lnTo>
                  <a:cubicBezTo>
                    <a:pt x="12018" y="4052"/>
                    <a:pt x="12419" y="3735"/>
                    <a:pt x="12972" y="3468"/>
                  </a:cubicBezTo>
                  <a:lnTo>
                    <a:pt x="19369" y="735"/>
                  </a:lnTo>
                  <a:lnTo>
                    <a:pt x="18934" y="505"/>
                  </a:lnTo>
                  <a:lnTo>
                    <a:pt x="12837" y="3109"/>
                  </a:lnTo>
                  <a:lnTo>
                    <a:pt x="12830" y="3113"/>
                  </a:lnTo>
                  <a:cubicBezTo>
                    <a:pt x="12227" y="3403"/>
                    <a:pt x="11780" y="3756"/>
                    <a:pt x="11494" y="4167"/>
                  </a:cubicBezTo>
                  <a:cubicBezTo>
                    <a:pt x="11607" y="3668"/>
                    <a:pt x="11876" y="3033"/>
                    <a:pt x="12514" y="2723"/>
                  </a:cubicBezTo>
                  <a:lnTo>
                    <a:pt x="18411" y="230"/>
                  </a:lnTo>
                  <a:lnTo>
                    <a:pt x="17974" y="0"/>
                  </a:lnTo>
                  <a:close/>
                  <a:moveTo>
                    <a:pt x="3633" y="2"/>
                  </a:moveTo>
                  <a:lnTo>
                    <a:pt x="3194" y="231"/>
                  </a:lnTo>
                  <a:lnTo>
                    <a:pt x="9084" y="2723"/>
                  </a:lnTo>
                  <a:cubicBezTo>
                    <a:pt x="9723" y="3033"/>
                    <a:pt x="9992" y="3668"/>
                    <a:pt x="10105" y="4167"/>
                  </a:cubicBezTo>
                  <a:cubicBezTo>
                    <a:pt x="9819" y="3756"/>
                    <a:pt x="9371" y="3403"/>
                    <a:pt x="8768" y="3113"/>
                  </a:cubicBezTo>
                  <a:lnTo>
                    <a:pt x="2670" y="507"/>
                  </a:lnTo>
                  <a:lnTo>
                    <a:pt x="2233" y="736"/>
                  </a:lnTo>
                  <a:lnTo>
                    <a:pt x="8627" y="3468"/>
                  </a:lnTo>
                  <a:cubicBezTo>
                    <a:pt x="9179" y="3735"/>
                    <a:pt x="9581" y="4051"/>
                    <a:pt x="9828" y="4414"/>
                  </a:cubicBezTo>
                  <a:lnTo>
                    <a:pt x="1694" y="1019"/>
                  </a:lnTo>
                  <a:lnTo>
                    <a:pt x="1254" y="1250"/>
                  </a:lnTo>
                  <a:lnTo>
                    <a:pt x="10544" y="5127"/>
                  </a:lnTo>
                  <a:lnTo>
                    <a:pt x="10544" y="4845"/>
                  </a:lnTo>
                  <a:cubicBezTo>
                    <a:pt x="10544" y="4701"/>
                    <a:pt x="10528" y="4192"/>
                    <a:pt x="10326" y="3649"/>
                  </a:cubicBezTo>
                  <a:cubicBezTo>
                    <a:pt x="10100" y="3043"/>
                    <a:pt x="9730" y="2611"/>
                    <a:pt x="9226" y="2368"/>
                  </a:cubicBezTo>
                  <a:lnTo>
                    <a:pt x="3633" y="2"/>
                  </a:lnTo>
                  <a:close/>
                  <a:moveTo>
                    <a:pt x="0" y="1735"/>
                  </a:moveTo>
                  <a:lnTo>
                    <a:pt x="0" y="17289"/>
                  </a:lnTo>
                  <a:lnTo>
                    <a:pt x="8756" y="20993"/>
                  </a:lnTo>
                  <a:lnTo>
                    <a:pt x="8756" y="5441"/>
                  </a:lnTo>
                  <a:lnTo>
                    <a:pt x="0" y="1735"/>
                  </a:lnTo>
                  <a:close/>
                  <a:moveTo>
                    <a:pt x="21600" y="1735"/>
                  </a:moveTo>
                  <a:lnTo>
                    <a:pt x="12844" y="5441"/>
                  </a:lnTo>
                  <a:lnTo>
                    <a:pt x="12844" y="20993"/>
                  </a:lnTo>
                  <a:lnTo>
                    <a:pt x="21600" y="17289"/>
                  </a:lnTo>
                  <a:lnTo>
                    <a:pt x="21600" y="1735"/>
                  </a:lnTo>
                  <a:close/>
                  <a:moveTo>
                    <a:pt x="9325" y="5827"/>
                  </a:moveTo>
                  <a:lnTo>
                    <a:pt x="9325" y="21600"/>
                  </a:lnTo>
                  <a:lnTo>
                    <a:pt x="12275" y="21600"/>
                  </a:lnTo>
                  <a:lnTo>
                    <a:pt x="12275" y="5827"/>
                  </a:lnTo>
                  <a:lnTo>
                    <a:pt x="9325" y="5827"/>
                  </a:lnTo>
                  <a:close/>
                </a:path>
              </a:pathLst>
            </a:custGeom>
            <a:solidFill>
              <a:srgbClr val="74A7FF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>
                <a:lnSpc>
                  <a:spcPct val="100000"/>
                </a:lnSpc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194" name="كتاب مفتوح"/>
            <p:cNvSpPr/>
            <p:nvPr/>
          </p:nvSpPr>
          <p:spPr>
            <a:xfrm>
              <a:off x="9774516" y="1156901"/>
              <a:ext cx="982175" cy="9093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974" y="0"/>
                  </a:moveTo>
                  <a:lnTo>
                    <a:pt x="12381" y="2366"/>
                  </a:lnTo>
                  <a:lnTo>
                    <a:pt x="12373" y="2368"/>
                  </a:lnTo>
                  <a:cubicBezTo>
                    <a:pt x="11868" y="2611"/>
                    <a:pt x="11498" y="3043"/>
                    <a:pt x="11272" y="3649"/>
                  </a:cubicBezTo>
                  <a:cubicBezTo>
                    <a:pt x="11070" y="4192"/>
                    <a:pt x="11055" y="4701"/>
                    <a:pt x="11055" y="4845"/>
                  </a:cubicBezTo>
                  <a:lnTo>
                    <a:pt x="11055" y="5127"/>
                  </a:lnTo>
                  <a:lnTo>
                    <a:pt x="20346" y="1249"/>
                  </a:lnTo>
                  <a:lnTo>
                    <a:pt x="19907" y="1017"/>
                  </a:lnTo>
                  <a:lnTo>
                    <a:pt x="11770" y="4414"/>
                  </a:lnTo>
                  <a:cubicBezTo>
                    <a:pt x="12018" y="4052"/>
                    <a:pt x="12419" y="3735"/>
                    <a:pt x="12972" y="3468"/>
                  </a:cubicBezTo>
                  <a:lnTo>
                    <a:pt x="19369" y="735"/>
                  </a:lnTo>
                  <a:lnTo>
                    <a:pt x="18934" y="505"/>
                  </a:lnTo>
                  <a:lnTo>
                    <a:pt x="12837" y="3109"/>
                  </a:lnTo>
                  <a:lnTo>
                    <a:pt x="12830" y="3113"/>
                  </a:lnTo>
                  <a:cubicBezTo>
                    <a:pt x="12227" y="3403"/>
                    <a:pt x="11780" y="3756"/>
                    <a:pt x="11494" y="4167"/>
                  </a:cubicBezTo>
                  <a:cubicBezTo>
                    <a:pt x="11607" y="3668"/>
                    <a:pt x="11876" y="3033"/>
                    <a:pt x="12514" y="2723"/>
                  </a:cubicBezTo>
                  <a:lnTo>
                    <a:pt x="18411" y="230"/>
                  </a:lnTo>
                  <a:lnTo>
                    <a:pt x="17974" y="0"/>
                  </a:lnTo>
                  <a:close/>
                  <a:moveTo>
                    <a:pt x="3633" y="2"/>
                  </a:moveTo>
                  <a:lnTo>
                    <a:pt x="3194" y="231"/>
                  </a:lnTo>
                  <a:lnTo>
                    <a:pt x="9084" y="2723"/>
                  </a:lnTo>
                  <a:cubicBezTo>
                    <a:pt x="9723" y="3033"/>
                    <a:pt x="9992" y="3668"/>
                    <a:pt x="10105" y="4167"/>
                  </a:cubicBezTo>
                  <a:cubicBezTo>
                    <a:pt x="9819" y="3756"/>
                    <a:pt x="9371" y="3403"/>
                    <a:pt x="8768" y="3113"/>
                  </a:cubicBezTo>
                  <a:lnTo>
                    <a:pt x="2670" y="507"/>
                  </a:lnTo>
                  <a:lnTo>
                    <a:pt x="2233" y="736"/>
                  </a:lnTo>
                  <a:lnTo>
                    <a:pt x="8627" y="3468"/>
                  </a:lnTo>
                  <a:cubicBezTo>
                    <a:pt x="9179" y="3735"/>
                    <a:pt x="9581" y="4051"/>
                    <a:pt x="9828" y="4414"/>
                  </a:cubicBezTo>
                  <a:lnTo>
                    <a:pt x="1694" y="1019"/>
                  </a:lnTo>
                  <a:lnTo>
                    <a:pt x="1254" y="1250"/>
                  </a:lnTo>
                  <a:lnTo>
                    <a:pt x="10544" y="5127"/>
                  </a:lnTo>
                  <a:lnTo>
                    <a:pt x="10544" y="4845"/>
                  </a:lnTo>
                  <a:cubicBezTo>
                    <a:pt x="10544" y="4701"/>
                    <a:pt x="10528" y="4192"/>
                    <a:pt x="10326" y="3649"/>
                  </a:cubicBezTo>
                  <a:cubicBezTo>
                    <a:pt x="10100" y="3043"/>
                    <a:pt x="9730" y="2611"/>
                    <a:pt x="9226" y="2368"/>
                  </a:cubicBezTo>
                  <a:lnTo>
                    <a:pt x="3633" y="2"/>
                  </a:lnTo>
                  <a:close/>
                  <a:moveTo>
                    <a:pt x="0" y="1735"/>
                  </a:moveTo>
                  <a:lnTo>
                    <a:pt x="0" y="17289"/>
                  </a:lnTo>
                  <a:lnTo>
                    <a:pt x="8756" y="20993"/>
                  </a:lnTo>
                  <a:lnTo>
                    <a:pt x="8756" y="5441"/>
                  </a:lnTo>
                  <a:lnTo>
                    <a:pt x="0" y="1735"/>
                  </a:lnTo>
                  <a:close/>
                  <a:moveTo>
                    <a:pt x="21600" y="1735"/>
                  </a:moveTo>
                  <a:lnTo>
                    <a:pt x="12844" y="5441"/>
                  </a:lnTo>
                  <a:lnTo>
                    <a:pt x="12844" y="20993"/>
                  </a:lnTo>
                  <a:lnTo>
                    <a:pt x="21600" y="17289"/>
                  </a:lnTo>
                  <a:lnTo>
                    <a:pt x="21600" y="1735"/>
                  </a:lnTo>
                  <a:close/>
                  <a:moveTo>
                    <a:pt x="9325" y="5827"/>
                  </a:moveTo>
                  <a:lnTo>
                    <a:pt x="9325" y="21600"/>
                  </a:lnTo>
                  <a:lnTo>
                    <a:pt x="12275" y="21600"/>
                  </a:lnTo>
                  <a:lnTo>
                    <a:pt x="12275" y="5827"/>
                  </a:lnTo>
                  <a:lnTo>
                    <a:pt x="9325" y="5827"/>
                  </a:lnTo>
                  <a:close/>
                </a:path>
              </a:pathLst>
            </a:custGeom>
            <a:solidFill>
              <a:srgbClr val="74A7FF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>
                <a:lnSpc>
                  <a:spcPct val="100000"/>
                </a:lnSpc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IMG_1462.png" descr="IMG_1462.png"/>
          <p:cNvPicPr>
            <a:picLocks noChangeAspect="1"/>
          </p:cNvPicPr>
          <p:nvPr/>
        </p:nvPicPr>
        <p:blipFill>
          <a:blip r:embed="rId2">
            <a:extLst/>
          </a:blip>
          <a:srcRect l="0" t="788" r="0" b="89137"/>
          <a:stretch>
            <a:fillRect/>
          </a:stretch>
        </p:blipFill>
        <p:spPr>
          <a:xfrm>
            <a:off x="5048864" y="324587"/>
            <a:ext cx="18758371" cy="1381664"/>
          </a:xfrm>
          <a:prstGeom prst="rect">
            <a:avLst/>
          </a:prstGeom>
          <a:ln w="12700">
            <a:miter lim="400000"/>
          </a:ln>
        </p:spPr>
      </p:pic>
      <p:pic>
        <p:nvPicPr>
          <p:cNvPr id="198" name="IMG_1463.png" descr="IMG_1463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993241" y="324587"/>
            <a:ext cx="14397518" cy="974523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IMG_1462.png" descr="IMG_1462.png"/>
          <p:cNvPicPr>
            <a:picLocks noChangeAspect="1"/>
          </p:cNvPicPr>
          <p:nvPr/>
        </p:nvPicPr>
        <p:blipFill>
          <a:blip r:embed="rId2">
            <a:extLst/>
          </a:blip>
          <a:srcRect l="0" t="788" r="0" b="89137"/>
          <a:stretch>
            <a:fillRect/>
          </a:stretch>
        </p:blipFill>
        <p:spPr>
          <a:xfrm>
            <a:off x="5048864" y="324587"/>
            <a:ext cx="18758371" cy="1381664"/>
          </a:xfrm>
          <a:prstGeom prst="rect">
            <a:avLst/>
          </a:prstGeom>
          <a:ln w="12700">
            <a:miter lim="400000"/>
          </a:ln>
        </p:spPr>
      </p:pic>
      <p:pic>
        <p:nvPicPr>
          <p:cNvPr id="201" name="IMG_1464.png" descr="IMG_1464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296359" y="1706109"/>
            <a:ext cx="11331681" cy="782214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1303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400" rtl="1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1303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400" rtl="1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