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l_Z_Tgb9U5QnKfOA5z63WUKvjhvD-_l3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الفصل العاشر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 </a:t>
            </a:r>
            <a:r>
              <a:t> </a:t>
            </a:r>
          </a:p>
        </p:txBody>
      </p:sp>
      <p:sp>
        <p:nvSpPr>
          <p:cNvPr id="160" name="عرض البيانات وتفسيرها"/>
          <p:cNvSpPr txBox="1"/>
          <p:nvPr/>
        </p:nvSpPr>
        <p:spPr>
          <a:xfrm>
            <a:off x="6314732" y="5181048"/>
            <a:ext cx="10816972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عرض البيانات وتفسيرها</a:t>
            </a:r>
          </a:p>
        </p:txBody>
      </p:sp>
      <p:sp>
        <p:nvSpPr>
          <p:cNvPr id="161" name="(١٠-٣) خطة حل المسألة"/>
          <p:cNvSpPr txBox="1"/>
          <p:nvPr/>
        </p:nvSpPr>
        <p:spPr>
          <a:xfrm>
            <a:off x="6552786" y="7435298"/>
            <a:ext cx="10340864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(١٠-٣) خطة حل المسألة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731252" y="3672355"/>
            <a:ext cx="1930155" cy="8934300"/>
            <a:chOff x="0" y="0"/>
            <a:chExt cx="1930154" cy="8934299"/>
          </a:xfrm>
        </p:grpSpPr>
        <p:grpSp>
          <p:nvGrpSpPr>
            <p:cNvPr id="175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171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164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162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63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65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6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74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172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73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76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3"/>
      <p:bldP build="whole" bldLvl="1" animBg="1" rev="0" advAuto="0" spid="159" grpId="1"/>
      <p:bldP build="whole" bldLvl="1" animBg="1" rev="0" advAuto="0" spid="16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أحل"/>
          <p:cNvSpPr txBox="1"/>
          <p:nvPr/>
        </p:nvSpPr>
        <p:spPr>
          <a:xfrm>
            <a:off x="20889895" y="7644720"/>
            <a:ext cx="1233083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pic>
        <p:nvPicPr>
          <p:cNvPr id="180" name="IMG_0980.png" descr="IMG_0980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7209"/>
          <a:stretch>
            <a:fillRect/>
          </a:stretch>
        </p:blipFill>
        <p:spPr>
          <a:xfrm>
            <a:off x="6919365" y="511448"/>
            <a:ext cx="13279049" cy="1651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0980.png" descr="IMG_0980.png"/>
          <p:cNvPicPr>
            <a:picLocks noChangeAspect="1"/>
          </p:cNvPicPr>
          <p:nvPr/>
        </p:nvPicPr>
        <p:blipFill>
          <a:blip r:embed="rId2">
            <a:extLst/>
          </a:blip>
          <a:srcRect l="0" t="21731" r="0" b="0"/>
          <a:stretch>
            <a:fillRect/>
          </a:stretch>
        </p:blipFill>
        <p:spPr>
          <a:xfrm>
            <a:off x="5352287" y="2530914"/>
            <a:ext cx="13553783" cy="578936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٦ طرق"/>
          <p:cNvSpPr txBox="1"/>
          <p:nvPr/>
        </p:nvSpPr>
        <p:spPr>
          <a:xfrm>
            <a:off x="9851262" y="8124071"/>
            <a:ext cx="6660829" cy="1950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lnSpc>
                <a:spcPct val="100000"/>
              </a:lnSpc>
              <a:tabLst>
                <a:tab pos="1663700" algn="l"/>
              </a:tabLst>
              <a:defRPr sz="120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defTabSz="914400" rtl="0">
              <a:defRPr/>
            </a:pPr>
            <a:r>
              <a:t>٦ طرق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0980.png" descr="IMG_0980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7209"/>
          <a:stretch>
            <a:fillRect/>
          </a:stretch>
        </p:blipFill>
        <p:spPr>
          <a:xfrm>
            <a:off x="8227396" y="247893"/>
            <a:ext cx="13279049" cy="1651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0981.png" descr="IMG_098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37255" y="1073790"/>
            <a:ext cx="10705088" cy="634599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أحل"/>
          <p:cNvSpPr txBox="1"/>
          <p:nvPr/>
        </p:nvSpPr>
        <p:spPr>
          <a:xfrm>
            <a:off x="16778450" y="7813025"/>
            <a:ext cx="1233083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sp>
        <p:nvSpPr>
          <p:cNvPr id="187" name="٦ طرق"/>
          <p:cNvSpPr txBox="1"/>
          <p:nvPr/>
        </p:nvSpPr>
        <p:spPr>
          <a:xfrm>
            <a:off x="9851262" y="8124071"/>
            <a:ext cx="6660829" cy="1950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lnSpc>
                <a:spcPct val="100000"/>
              </a:lnSpc>
              <a:tabLst>
                <a:tab pos="1663700" algn="l"/>
              </a:tabLst>
              <a:defRPr sz="120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defTabSz="914400" rtl="0">
              <a:defRPr/>
            </a:pPr>
            <a:r>
              <a:t>٦ طرق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0980.png" descr="IMG_0980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7209"/>
          <a:stretch>
            <a:fillRect/>
          </a:stretch>
        </p:blipFill>
        <p:spPr>
          <a:xfrm>
            <a:off x="8227396" y="247893"/>
            <a:ext cx="13279049" cy="165162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أحل"/>
          <p:cNvSpPr txBox="1"/>
          <p:nvPr/>
        </p:nvSpPr>
        <p:spPr>
          <a:xfrm>
            <a:off x="15480098" y="10736818"/>
            <a:ext cx="1233083" cy="839243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5400">
                <a:solidFill>
                  <a:srgbClr val="3A87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أحل </a:t>
            </a:r>
          </a:p>
        </p:txBody>
      </p:sp>
      <p:pic>
        <p:nvPicPr>
          <p:cNvPr id="191" name="IMG_0982.png" descr="IMG_0982.png"/>
          <p:cNvPicPr>
            <a:picLocks noChangeAspect="1"/>
          </p:cNvPicPr>
          <p:nvPr/>
        </p:nvPicPr>
        <p:blipFill>
          <a:blip r:embed="rId3">
            <a:extLst/>
          </a:blip>
          <a:srcRect l="0" t="2972" r="0" b="0"/>
          <a:stretch>
            <a:fillRect/>
          </a:stretch>
        </p:blipFill>
        <p:spPr>
          <a:xfrm>
            <a:off x="11329013" y="1586356"/>
            <a:ext cx="10177498" cy="859456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٩ طرق"/>
          <p:cNvSpPr txBox="1"/>
          <p:nvPr/>
        </p:nvSpPr>
        <p:spPr>
          <a:xfrm>
            <a:off x="9756916" y="10181081"/>
            <a:ext cx="6660829" cy="1950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>
              <a:lnSpc>
                <a:spcPct val="100000"/>
              </a:lnSpc>
              <a:tabLst>
                <a:tab pos="1663700" algn="l"/>
              </a:tabLst>
              <a:defRPr sz="120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defTabSz="914400" rtl="0">
              <a:defRPr/>
            </a:pPr>
            <a:r>
              <a:t>٩ طرق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