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9.xml"/><Relationship Id="rId3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9.xml"/><Relationship Id="rId3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slide" Target="slide13.xml"/><Relationship Id="rId4" Type="http://schemas.openxmlformats.org/officeDocument/2006/relationships/image" Target="../media/image2.jpeg"/><Relationship Id="rId5" Type="http://schemas.openxmlformats.org/officeDocument/2006/relationships/slide" Target="slide1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" Target="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2.jpeg"/><Relationship Id="rId4" Type="http://schemas.openxmlformats.org/officeDocument/2006/relationships/slide" Target="slide11.xml"/><Relationship Id="rId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6601671" y="-354941"/>
            <a:ext cx="7748817" cy="3682415"/>
            <a:chOff x="0" y="0"/>
            <a:chExt cx="7748816" cy="3682414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1835575" y="-841430"/>
            <a:ext cx="4239486" cy="6343908"/>
            <a:chOff x="0" y="0"/>
            <a:chExt cx="4239484" cy="6343907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6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2" name="صفحة ١٦٦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١٦٦ </a:t>
              </a:r>
            </a:p>
          </p:txBody>
        </p:sp>
      </p:grpSp>
      <p:pic>
        <p:nvPicPr>
          <p:cNvPr id="464" name="IMG_4251.png" descr="IMG_4251.png"/>
          <p:cNvPicPr>
            <a:picLocks noChangeAspect="1"/>
          </p:cNvPicPr>
          <p:nvPr/>
        </p:nvPicPr>
        <p:blipFill>
          <a:blip r:embed="rId2">
            <a:extLst/>
          </a:blip>
          <a:srcRect l="54927" t="24801" r="4769" b="0"/>
          <a:stretch>
            <a:fillRect/>
          </a:stretch>
        </p:blipFill>
        <p:spPr>
          <a:xfrm>
            <a:off x="7791722" y="3327473"/>
            <a:ext cx="3262796" cy="129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4364.png" descr="IMG_4364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476339" y="4253147"/>
            <a:ext cx="13903692" cy="37513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تجميع"/>
          <p:cNvGrpSpPr/>
          <p:nvPr/>
        </p:nvGrpSpPr>
        <p:grpSpPr>
          <a:xfrm>
            <a:off x="13605491" y="593227"/>
            <a:ext cx="10200771" cy="2734247"/>
            <a:chOff x="0" y="0"/>
            <a:chExt cx="10200770" cy="2734246"/>
          </a:xfrm>
        </p:grpSpPr>
        <p:sp>
          <p:nvSpPr>
            <p:cNvPr id="466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9" name="تجميع"/>
            <p:cNvGrpSpPr/>
            <p:nvPr/>
          </p:nvGrpSpPr>
          <p:grpSpPr>
            <a:xfrm>
              <a:off x="7688098" y="623503"/>
              <a:ext cx="2057111" cy="1774191"/>
              <a:chOff x="0" y="0"/>
              <a:chExt cx="2057109" cy="1774189"/>
            </a:xfrm>
          </p:grpSpPr>
          <p:sp>
            <p:nvSpPr>
              <p:cNvPr id="467" name="دائرة"/>
              <p:cNvSpPr/>
              <p:nvPr/>
            </p:nvSpPr>
            <p:spPr>
              <a:xfrm>
                <a:off x="600296" y="4927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8" name="٥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470" name="العبارات الجبرية والمعادلات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2"/>
      <p:bldP build="whole" bldLvl="1" animBg="1" rev="0" advAuto="0" spid="4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53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4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55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56" name="IMG_4370.png" descr="IMG_4370.png"/>
          <p:cNvPicPr>
            <a:picLocks noChangeAspect="1"/>
          </p:cNvPicPr>
          <p:nvPr/>
        </p:nvPicPr>
        <p:blipFill>
          <a:blip r:embed="rId3">
            <a:extLst/>
          </a:blip>
          <a:srcRect l="60268" t="28923" r="2146" b="37538"/>
          <a:stretch>
            <a:fillRect/>
          </a:stretch>
        </p:blipFill>
        <p:spPr>
          <a:xfrm>
            <a:off x="12528790" y="3573621"/>
            <a:ext cx="9263388" cy="4468711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Google Shape;532;p34"/>
          <p:cNvSpPr txBox="1"/>
          <p:nvPr>
            <p:ph type="body" sz="quarter" idx="1"/>
          </p:nvPr>
        </p:nvSpPr>
        <p:spPr>
          <a:xfrm>
            <a:off x="13133237" y="8041905"/>
            <a:ext cx="5159292" cy="3062730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س + ٤ = ١٠</a:t>
            </a:r>
          </a:p>
          <a:p>
            <a: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س = 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3" grpId="1"/>
      <p:bldP build="whole" bldLvl="1" animBg="1" rev="0" advAuto="0" spid="75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60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1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62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sp>
        <p:nvSpPr>
          <p:cNvPr id="763" name="Google Shape;532;p34"/>
          <p:cNvSpPr txBox="1"/>
          <p:nvPr>
            <p:ph type="body" sz="quarter" idx="1"/>
          </p:nvPr>
        </p:nvSpPr>
        <p:spPr>
          <a:xfrm>
            <a:off x="13133237" y="8041905"/>
            <a:ext cx="5159292" cy="3062730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س -٥ = ٦</a:t>
            </a:r>
          </a:p>
          <a:p>
            <a: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س= ١١</a:t>
            </a:r>
          </a:p>
        </p:txBody>
      </p:sp>
      <p:pic>
        <p:nvPicPr>
          <p:cNvPr id="764" name="IMG_4370.png" descr="IMG_4370.png"/>
          <p:cNvPicPr>
            <a:picLocks noChangeAspect="1"/>
          </p:cNvPicPr>
          <p:nvPr/>
        </p:nvPicPr>
        <p:blipFill>
          <a:blip r:embed="rId3">
            <a:extLst/>
          </a:blip>
          <a:srcRect l="13929" t="28742" r="48484" b="37718"/>
          <a:stretch>
            <a:fillRect/>
          </a:stretch>
        </p:blipFill>
        <p:spPr>
          <a:xfrm>
            <a:off x="12528791" y="3573621"/>
            <a:ext cx="9263388" cy="4468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0" grpId="1"/>
      <p:bldP build="whole" bldLvl="1" animBg="1" rev="0" advAuto="0" spid="76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67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8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69" name="IMG_4370.png" descr="IMG_4370.png"/>
          <p:cNvPicPr>
            <a:picLocks noChangeAspect="1"/>
          </p:cNvPicPr>
          <p:nvPr/>
        </p:nvPicPr>
        <p:blipFill>
          <a:blip r:embed="rId2">
            <a:extLst/>
          </a:blip>
          <a:srcRect l="53340" t="64649" r="1907" b="14602"/>
          <a:stretch>
            <a:fillRect/>
          </a:stretch>
        </p:blipFill>
        <p:spPr>
          <a:xfrm>
            <a:off x="3774423" y="2991711"/>
            <a:ext cx="16966760" cy="4252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22" t="14478" r="12751" b="14565"/>
          <a:stretch>
            <a:fillRect/>
          </a:stretch>
        </p:blipFill>
        <p:spPr>
          <a:xfrm>
            <a:off x="20311640" y="5828105"/>
            <a:ext cx="860713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1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22" t="14478" r="12751" b="14565"/>
          <a:stretch>
            <a:fillRect/>
          </a:stretch>
        </p:blipFill>
        <p:spPr>
          <a:xfrm>
            <a:off x="12192347" y="5852872"/>
            <a:ext cx="860713" cy="8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8" grpId="2"/>
      <p:bldP build="whole" bldLvl="1" animBg="1" rev="0" advAuto="0" spid="767" grpId="1"/>
      <p:bldP build="whole" bldLvl="1" animBg="1" rev="0" advAuto="0" spid="771" grpId="4"/>
      <p:bldP build="whole" bldLvl="1" animBg="1" rev="0" advAuto="0" spid="770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74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5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76" name="IMG_4370.png" descr="IMG_4370.png"/>
          <p:cNvPicPr>
            <a:picLocks noChangeAspect="1"/>
          </p:cNvPicPr>
          <p:nvPr/>
        </p:nvPicPr>
        <p:blipFill>
          <a:blip r:embed="rId2">
            <a:extLst/>
          </a:blip>
          <a:srcRect l="79964" t="75491" r="1907" b="14602"/>
          <a:stretch>
            <a:fillRect/>
          </a:stretch>
        </p:blipFill>
        <p:spPr>
          <a:xfrm>
            <a:off x="16045677" y="3498101"/>
            <a:ext cx="6055043" cy="178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IMG_4376.png" descr="IMG_4376.png"/>
          <p:cNvPicPr>
            <a:picLocks noChangeAspect="1"/>
          </p:cNvPicPr>
          <p:nvPr/>
        </p:nvPicPr>
        <p:blipFill>
          <a:blip r:embed="rId3">
            <a:extLst/>
          </a:blip>
          <a:srcRect l="24820" t="0" r="40202" b="0"/>
          <a:stretch>
            <a:fillRect/>
          </a:stretch>
        </p:blipFill>
        <p:spPr>
          <a:xfrm>
            <a:off x="7686074" y="3767260"/>
            <a:ext cx="6469840" cy="8070909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Google Shape;532;p34"/>
          <p:cNvSpPr txBox="1"/>
          <p:nvPr>
            <p:ph type="body" sz="quarter" idx="1"/>
          </p:nvPr>
        </p:nvSpPr>
        <p:spPr>
          <a:xfrm>
            <a:off x="15021855" y="6198922"/>
            <a:ext cx="4608341" cy="2490166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ب = ٥</a:t>
            </a:r>
          </a:p>
        </p:txBody>
      </p:sp>
      <p:sp>
        <p:nvSpPr>
          <p:cNvPr id="779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4" grpId="1"/>
      <p:bldP build="whole" bldLvl="1" animBg="1" rev="0" advAuto="0" spid="77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82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83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84" name="Google Shape;532;p34"/>
          <p:cNvSpPr txBox="1"/>
          <p:nvPr/>
        </p:nvSpPr>
        <p:spPr>
          <a:xfrm>
            <a:off x="15093984" y="6858000"/>
            <a:ext cx="3813711" cy="20408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80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ب = ٦</a:t>
            </a:r>
          </a:p>
        </p:txBody>
      </p:sp>
      <p:sp>
        <p:nvSpPr>
          <p:cNvPr id="785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86" name="IMG_4370.png" descr="IMG_4370.png"/>
          <p:cNvPicPr>
            <a:picLocks noChangeAspect="1"/>
          </p:cNvPicPr>
          <p:nvPr/>
        </p:nvPicPr>
        <p:blipFill>
          <a:blip r:embed="rId3">
            <a:extLst/>
          </a:blip>
          <a:srcRect l="56560" t="75720" r="23165" b="14679"/>
          <a:stretch>
            <a:fillRect/>
          </a:stretch>
        </p:blipFill>
        <p:spPr>
          <a:xfrm>
            <a:off x="15371006" y="3627812"/>
            <a:ext cx="6421719" cy="164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7" name="IMG_4377.png" descr="IMG_4377.png"/>
          <p:cNvPicPr>
            <a:picLocks noChangeAspect="1"/>
          </p:cNvPicPr>
          <p:nvPr/>
        </p:nvPicPr>
        <p:blipFill>
          <a:blip r:embed="rId4">
            <a:extLst/>
          </a:blip>
          <a:srcRect l="26646" t="5641" r="31016" b="0"/>
          <a:stretch>
            <a:fillRect/>
          </a:stretch>
        </p:blipFill>
        <p:spPr>
          <a:xfrm>
            <a:off x="6818997" y="3845084"/>
            <a:ext cx="6888680" cy="8393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3" grpId="2"/>
      <p:bldP build="whole" bldLvl="1" animBg="1" rev="0" advAuto="0" spid="78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90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91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92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20932068" y="4799431"/>
            <a:ext cx="860712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93" name="IMG_4370.png" descr="IMG_4370.png"/>
          <p:cNvPicPr>
            <a:picLocks noChangeAspect="1"/>
          </p:cNvPicPr>
          <p:nvPr/>
        </p:nvPicPr>
        <p:blipFill>
          <a:blip r:embed="rId4">
            <a:extLst/>
          </a:blip>
          <a:srcRect l="18420" t="86372" r="2622" b="0"/>
          <a:stretch>
            <a:fillRect/>
          </a:stretch>
        </p:blipFill>
        <p:spPr>
          <a:xfrm>
            <a:off x="2212521" y="3577603"/>
            <a:ext cx="19787962" cy="184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IMG_4389.png" descr="IMG_4389.png"/>
          <p:cNvPicPr>
            <a:picLocks noChangeAspect="1"/>
          </p:cNvPicPr>
          <p:nvPr/>
        </p:nvPicPr>
        <p:blipFill>
          <a:blip r:embed="rId5">
            <a:extLst/>
          </a:blip>
          <a:srcRect l="7728" t="14309" r="8899" b="27474"/>
          <a:stretch>
            <a:fillRect/>
          </a:stretch>
        </p:blipFill>
        <p:spPr>
          <a:xfrm>
            <a:off x="2919412" y="6416136"/>
            <a:ext cx="18545129" cy="2866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2" grpId="3"/>
      <p:bldP build="whole" bldLvl="1" animBg="1" rev="0" advAuto="0" spid="791" grpId="2"/>
      <p:bldP build="whole" bldLvl="1" animBg="1" rev="0" advAuto="0" spid="79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804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96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36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805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41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37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43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44" name="ص ١٦٧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١٦٧</a:t>
            </a:r>
          </a:p>
        </p:txBody>
      </p:sp>
      <p:sp>
        <p:nvSpPr>
          <p:cNvPr id="845" name="٥ ، ٨ ،٩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٥ ، ٨ ،٩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3" grpId="1"/>
      <p:bldP build="whole" bldLvl="1" animBg="1" rev="0" advAuto="0" spid="844" grpId="3"/>
      <p:bldP build="whole" bldLvl="1" animBg="1" rev="0" advAuto="0" spid="84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7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4363.png" descr="IMG_4363.png"/>
          <p:cNvPicPr>
            <a:picLocks noChangeAspect="1"/>
          </p:cNvPicPr>
          <p:nvPr/>
        </p:nvPicPr>
        <p:blipFill>
          <a:blip r:embed="rId3">
            <a:extLst/>
          </a:blip>
          <a:srcRect l="0" t="17481" r="0" b="53836"/>
          <a:stretch>
            <a:fillRect/>
          </a:stretch>
        </p:blipFill>
        <p:spPr>
          <a:xfrm>
            <a:off x="13144859" y="2596890"/>
            <a:ext cx="9558490" cy="3385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0" name="Google Shape;405;p31"/>
          <p:cNvGrpSpPr/>
          <p:nvPr/>
        </p:nvGrpSpPr>
        <p:grpSpPr>
          <a:xfrm>
            <a:off x="1171849" y="5867999"/>
            <a:ext cx="11020151" cy="4725589"/>
            <a:chOff x="0" y="0"/>
            <a:chExt cx="11020150" cy="4725587"/>
          </a:xfrm>
        </p:grpSpPr>
        <p:sp>
          <p:nvSpPr>
            <p:cNvPr id="478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1" name="Google Shape;408;p31"/>
          <p:cNvSpPr txBox="1"/>
          <p:nvPr/>
        </p:nvSpPr>
        <p:spPr>
          <a:xfrm>
            <a:off x="4249360" y="4376076"/>
            <a:ext cx="6153138" cy="1595625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5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2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6" name="IMG_4363.png" descr="IMG_4363.png"/>
          <p:cNvPicPr>
            <a:picLocks noChangeAspect="1"/>
          </p:cNvPicPr>
          <p:nvPr/>
        </p:nvPicPr>
        <p:blipFill>
          <a:blip r:embed="rId3">
            <a:extLst/>
          </a:blip>
          <a:srcRect l="45780" t="47624" r="3018" b="32858"/>
          <a:stretch>
            <a:fillRect/>
          </a:stretch>
        </p:blipFill>
        <p:spPr>
          <a:xfrm>
            <a:off x="4601778" y="4135294"/>
            <a:ext cx="4894042" cy="2303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G_4363.png" descr="IMG_4363.png"/>
          <p:cNvPicPr>
            <a:picLocks noChangeAspect="1"/>
          </p:cNvPicPr>
          <p:nvPr/>
        </p:nvPicPr>
        <p:blipFill>
          <a:blip r:embed="rId3">
            <a:extLst/>
          </a:blip>
          <a:srcRect l="47163" t="65751" r="4653" b="3325"/>
          <a:stretch>
            <a:fillRect/>
          </a:stretch>
        </p:blipFill>
        <p:spPr>
          <a:xfrm>
            <a:off x="4601778" y="6225251"/>
            <a:ext cx="5060542" cy="4011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6" grpId="4"/>
      <p:bldP build="whole" bldLvl="1" animBg="1" rev="0" advAuto="0" spid="477" grpId="2"/>
      <p:bldP build="whole" bldLvl="1" animBg="1" rev="0" advAuto="0" spid="527" grpId="5"/>
      <p:bldP build="whole" bldLvl="1" animBg="1" rev="0" advAuto="0" spid="525" grpId="3"/>
      <p:bldP build="whole" bldLvl="1" animBg="1" rev="0" advAuto="0" spid="4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29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0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0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3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5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6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2" name="IMG_4365.png" descr="IMG_4365.png"/>
          <p:cNvPicPr>
            <a:picLocks noChangeAspect="1"/>
          </p:cNvPicPr>
          <p:nvPr/>
        </p:nvPicPr>
        <p:blipFill>
          <a:blip r:embed="rId2">
            <a:extLst/>
          </a:blip>
          <a:srcRect l="4369" t="4468" r="2996" b="9108"/>
          <a:stretch>
            <a:fillRect/>
          </a:stretch>
        </p:blipFill>
        <p:spPr>
          <a:xfrm>
            <a:off x="1466460" y="1792709"/>
            <a:ext cx="22252308" cy="6766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371;p30"/>
          <p:cNvSpPr/>
          <p:nvPr/>
        </p:nvSpPr>
        <p:spPr>
          <a:xfrm>
            <a:off x="14257982" y="8054575"/>
            <a:ext cx="3537615" cy="985463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5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sp>
        <p:nvSpPr>
          <p:cNvPr id="586" name="Google Shape;371;p30"/>
          <p:cNvSpPr/>
          <p:nvPr/>
        </p:nvSpPr>
        <p:spPr>
          <a:xfrm>
            <a:off x="18752932" y="3416096"/>
            <a:ext cx="3537616" cy="985463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591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87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0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2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1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4959" t="12134" r="2360" b="79381"/>
          <a:stretch>
            <a:fillRect/>
          </a:stretch>
        </p:blipFill>
        <p:spPr>
          <a:xfrm>
            <a:off x="3981799" y="1605138"/>
            <a:ext cx="14930632" cy="106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72840" t="20355" r="9933" b="69985"/>
          <a:stretch>
            <a:fillRect/>
          </a:stretch>
        </p:blipFill>
        <p:spPr>
          <a:xfrm>
            <a:off x="18622228" y="3222498"/>
            <a:ext cx="3461534" cy="150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72573" t="60236" r="8360" b="29619"/>
          <a:stretch>
            <a:fillRect/>
          </a:stretch>
        </p:blipFill>
        <p:spPr>
          <a:xfrm>
            <a:off x="14257982" y="7928906"/>
            <a:ext cx="3836214" cy="15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0" t="20966" r="25943" b="40934"/>
          <a:stretch>
            <a:fillRect/>
          </a:stretch>
        </p:blipFill>
        <p:spPr>
          <a:xfrm>
            <a:off x="6742756" y="3222498"/>
            <a:ext cx="11351732" cy="4537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0" t="58461" r="26202" b="0"/>
          <a:stretch>
            <a:fillRect/>
          </a:stretch>
        </p:blipFill>
        <p:spPr>
          <a:xfrm>
            <a:off x="3441019" y="7759573"/>
            <a:ext cx="10525488" cy="4603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6" grpId="2"/>
      <p:bldP build="whole" bldLvl="1" animBg="1" rev="0" advAuto="0" spid="584" grpId="3"/>
      <p:bldP build="whole" bldLvl="1" animBg="1" rev="0" advAuto="0" spid="6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1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2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3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Google Shape;371;p30"/>
          <p:cNvSpPr/>
          <p:nvPr/>
        </p:nvSpPr>
        <p:spPr>
          <a:xfrm>
            <a:off x="14902316" y="3677614"/>
            <a:ext cx="3537616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45" name="IMG_4367.png" descr="IMG_4367.png"/>
          <p:cNvPicPr>
            <a:picLocks noChangeAspect="1"/>
          </p:cNvPicPr>
          <p:nvPr/>
        </p:nvPicPr>
        <p:blipFill>
          <a:blip r:embed="rId3">
            <a:extLst/>
          </a:blip>
          <a:srcRect l="3249" t="23026" r="8772" b="17327"/>
          <a:stretch>
            <a:fillRect/>
          </a:stretch>
        </p:blipFill>
        <p:spPr>
          <a:xfrm>
            <a:off x="4232240" y="3216843"/>
            <a:ext cx="13861872" cy="6564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2"/>
      <p:bldP build="whole" bldLvl="1" animBg="1" rev="0" advAuto="0" spid="6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52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48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1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53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2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32233" t="9561" r="9747" b="82521"/>
          <a:stretch>
            <a:fillRect/>
          </a:stretch>
        </p:blipFill>
        <p:spPr>
          <a:xfrm>
            <a:off x="4444538" y="1475658"/>
            <a:ext cx="14072898" cy="140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60791" t="29214" r="8109" b="64811"/>
          <a:stretch>
            <a:fillRect/>
          </a:stretch>
        </p:blipFill>
        <p:spPr>
          <a:xfrm>
            <a:off x="16237538" y="3104352"/>
            <a:ext cx="6103987" cy="85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G_4252.png" descr="IMG_4252.png"/>
          <p:cNvPicPr>
            <a:picLocks noChangeAspect="1"/>
          </p:cNvPicPr>
          <p:nvPr/>
        </p:nvPicPr>
        <p:blipFill>
          <a:blip r:embed="rId4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33592" t="35343" r="13911" b="44105"/>
          <a:stretch>
            <a:fillRect/>
          </a:stretch>
        </p:blipFill>
        <p:spPr>
          <a:xfrm>
            <a:off x="8475029" y="3961601"/>
            <a:ext cx="9924037" cy="283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28601" t="84924" r="12368" b="0"/>
          <a:stretch>
            <a:fillRect/>
          </a:stretch>
        </p:blipFill>
        <p:spPr>
          <a:xfrm>
            <a:off x="5024482" y="10551964"/>
            <a:ext cx="12401150" cy="231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5039" t="35864" r="67266" b="46369"/>
          <a:stretch>
            <a:fillRect/>
          </a:stretch>
        </p:blipFill>
        <p:spPr>
          <a:xfrm>
            <a:off x="3239454" y="3532976"/>
            <a:ext cx="5235545" cy="245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33591" t="55532" r="13913" b="17824"/>
          <a:stretch>
            <a:fillRect/>
          </a:stretch>
        </p:blipFill>
        <p:spPr>
          <a:xfrm>
            <a:off x="12192000" y="6692577"/>
            <a:ext cx="10003053" cy="370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G_4368.png" descr="IMG_4368.png"/>
          <p:cNvPicPr>
            <a:picLocks noChangeAspect="1"/>
          </p:cNvPicPr>
          <p:nvPr/>
        </p:nvPicPr>
        <p:blipFill>
          <a:blip r:embed="rId3">
            <a:extLst/>
          </a:blip>
          <a:srcRect l="4634" t="56914" r="66466" b="17824"/>
          <a:stretch>
            <a:fillRect/>
          </a:stretch>
        </p:blipFill>
        <p:spPr>
          <a:xfrm>
            <a:off x="7162513" y="6800052"/>
            <a:ext cx="4869242" cy="3110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87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83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6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88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07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4973" t="24217" r="10061" b="0"/>
          <a:stretch>
            <a:fillRect/>
          </a:stretch>
        </p:blipFill>
        <p:spPr>
          <a:xfrm>
            <a:off x="2896128" y="3835561"/>
            <a:ext cx="18592271" cy="6018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1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1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5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1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36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4970" t="26639" r="10061" b="47275"/>
          <a:stretch>
            <a:fillRect/>
          </a:stretch>
        </p:blipFill>
        <p:spPr>
          <a:xfrm>
            <a:off x="9955734" y="3311681"/>
            <a:ext cx="12693571" cy="1414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IMG_4371.jpeg" descr="IMG_4371.jpeg"/>
          <p:cNvPicPr>
            <a:picLocks noChangeAspect="1"/>
          </p:cNvPicPr>
          <p:nvPr/>
        </p:nvPicPr>
        <p:blipFill>
          <a:blip r:embed="rId4">
            <a:extLst/>
          </a:blip>
          <a:srcRect l="4599" t="9435" r="6548" b="9435"/>
          <a:stretch>
            <a:fillRect/>
          </a:stretch>
        </p:blipFill>
        <p:spPr>
          <a:xfrm>
            <a:off x="3428179" y="3311681"/>
            <a:ext cx="6160764" cy="274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18378" t="50000" r="10061" b="25449"/>
          <a:stretch>
            <a:fillRect/>
          </a:stretch>
        </p:blipFill>
        <p:spPr>
          <a:xfrm>
            <a:off x="10036819" y="6486496"/>
            <a:ext cx="13061388" cy="162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17773" t="75684" r="10061" b="0"/>
          <a:stretch>
            <a:fillRect/>
          </a:stretch>
        </p:blipFill>
        <p:spPr>
          <a:xfrm>
            <a:off x="9588738" y="8815843"/>
            <a:ext cx="13214543" cy="1616004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Google Shape;356;p29"/>
          <p:cNvSpPr txBox="1"/>
          <p:nvPr>
            <p:ph type="body" sz="quarter" idx="1"/>
          </p:nvPr>
        </p:nvSpPr>
        <p:spPr>
          <a:xfrm>
            <a:off x="7176753" y="6486496"/>
            <a:ext cx="3524332" cy="1817901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ClrTx/>
              <a:buSzTx/>
              <a:buNone/>
              <a:defRPr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ك = ٧</a:t>
            </a:r>
          </a:p>
        </p:txBody>
      </p:sp>
      <p:sp>
        <p:nvSpPr>
          <p:cNvPr id="743" name="Google Shape;356;p29"/>
          <p:cNvSpPr txBox="1"/>
          <p:nvPr/>
        </p:nvSpPr>
        <p:spPr>
          <a:xfrm>
            <a:off x="7580848" y="10144490"/>
            <a:ext cx="10513592" cy="25904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2340863" rtl="0">
              <a:defRPr sz="7872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نستطيع التحقق بالطرح ٩ -٧ = ٢</a:t>
            </a:r>
          </a:p>
          <a:p>
            <a:pPr algn="ctr" defTabSz="2340863" rtl="0">
              <a:defRPr sz="7872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أو بالجمع ٧ + ٢ = 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46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47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48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20311640" y="5424563"/>
            <a:ext cx="860713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49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0969360" y="5424563"/>
            <a:ext cx="860712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50" name="IMG_4370.png" descr="IMG_4370.png"/>
          <p:cNvPicPr>
            <a:picLocks noChangeAspect="1"/>
          </p:cNvPicPr>
          <p:nvPr/>
        </p:nvPicPr>
        <p:blipFill>
          <a:blip r:embed="rId5">
            <a:extLst/>
          </a:blip>
          <a:srcRect l="13830" t="18116" r="2146" b="37538"/>
          <a:stretch>
            <a:fillRect/>
          </a:stretch>
        </p:blipFill>
        <p:spPr>
          <a:xfrm>
            <a:off x="4338298" y="3435470"/>
            <a:ext cx="16944700" cy="4834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8" grpId="3"/>
      <p:bldP build="whole" bldLvl="1" animBg="1" rev="0" advAuto="0" spid="749" grpId="4"/>
      <p:bldP build="whole" bldLvl="1" animBg="1" rev="0" advAuto="0" spid="747" grpId="2"/>
      <p:bldP build="whole" bldLvl="1" animBg="1" rev="0" advAuto="0" spid="74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