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5415.png" descr="IMG_54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4.png"/><Relationship Id="rId10" Type="http://schemas.openxmlformats.org/officeDocument/2006/relationships/image" Target="../media/image3.jpeg"/><Relationship Id="rId11" Type="http://schemas.openxmlformats.org/officeDocument/2006/relationships/hyperlink" Target="https://drive.google.com/file/d/1inFBxhMgGSPPkjBtYVyqJyFLrG-TEdyF/view?usp=drivesdk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ar.oryxlearning.com/grade/3rd-grade/maths" TargetMode="External"/><Relationship Id="rId14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الفصل التاسع"/>
          <p:cNvSpPr txBox="1"/>
          <p:nvPr/>
        </p:nvSpPr>
        <p:spPr>
          <a:xfrm>
            <a:off x="8381641" y="2933148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 </a:t>
            </a:r>
            <a:r>
              <a:t> </a:t>
            </a:r>
          </a:p>
        </p:txBody>
      </p:sp>
      <p:sp>
        <p:nvSpPr>
          <p:cNvPr id="168" name="الأشكال الهندسية"/>
          <p:cNvSpPr txBox="1"/>
          <p:nvPr/>
        </p:nvSpPr>
        <p:spPr>
          <a:xfrm>
            <a:off x="7757579" y="5181048"/>
            <a:ext cx="793127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</a:t>
            </a:r>
          </a:p>
        </p:txBody>
      </p:sp>
      <p:sp>
        <p:nvSpPr>
          <p:cNvPr id="169" name="(٩-٥)  استقصاءحل المسألة"/>
          <p:cNvSpPr txBox="1"/>
          <p:nvPr/>
        </p:nvSpPr>
        <p:spPr>
          <a:xfrm>
            <a:off x="5567068" y="7136026"/>
            <a:ext cx="12312300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(٩-٥)  استقصاءحل المسألة</a:t>
            </a:r>
          </a:p>
        </p:txBody>
      </p:sp>
      <p:grpSp>
        <p:nvGrpSpPr>
          <p:cNvPr id="185" name="تجميع"/>
          <p:cNvGrpSpPr/>
          <p:nvPr/>
        </p:nvGrpSpPr>
        <p:grpSpPr>
          <a:xfrm>
            <a:off x="604663" y="2662526"/>
            <a:ext cx="2008657" cy="8934300"/>
            <a:chOff x="0" y="0"/>
            <a:chExt cx="2008655" cy="8934299"/>
          </a:xfrm>
        </p:grpSpPr>
        <p:grpSp>
          <p:nvGrpSpPr>
            <p:cNvPr id="183" name="تجميع"/>
            <p:cNvGrpSpPr/>
            <p:nvPr/>
          </p:nvGrpSpPr>
          <p:grpSpPr>
            <a:xfrm>
              <a:off x="78501" y="0"/>
              <a:ext cx="1930155" cy="8934300"/>
              <a:chOff x="0" y="0"/>
              <a:chExt cx="1930154" cy="8934299"/>
            </a:xfrm>
          </p:grpSpPr>
          <p:grpSp>
            <p:nvGrpSpPr>
              <p:cNvPr id="179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172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170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71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73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4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6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7" name="IMG_4024.jpeg" descr="IMG_4024.jpeg"/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8" name="IMG_5431.jpeg" descr="IMG_5431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82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180" name="IMG_4015.jpeg" descr="IMG_4015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81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84" name="أدوات"/>
            <p:cNvSpPr txBox="1"/>
            <p:nvPr/>
          </p:nvSpPr>
          <p:spPr>
            <a:xfrm>
              <a:off x="0" y="13103"/>
              <a:ext cx="1705322" cy="660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3"/>
      <p:bldP build="whole" bldLvl="1" animBg="1" rev="0" advAuto="0" spid="167" grpId="1"/>
      <p:bldP build="whole" bldLvl="1" animBg="1" rev="0" advAuto="0" spid="16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أستعمل أيا من الخطط الآتية لأحل المسائل أدناه :"/>
          <p:cNvSpPr txBox="1"/>
          <p:nvPr/>
        </p:nvSpPr>
        <p:spPr>
          <a:xfrm>
            <a:off x="9223481" y="578938"/>
            <a:ext cx="10397278" cy="65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>
            <a:lvl1pPr defTabSz="640490">
              <a:lnSpc>
                <a:spcPct val="100000"/>
              </a:lnSpc>
              <a:defRPr b="1" sz="47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أستعمل أيا من الخطط الآتية لأحل المسائل أدناه :</a:t>
            </a:r>
          </a:p>
        </p:txBody>
      </p:sp>
      <p:sp>
        <p:nvSpPr>
          <p:cNvPr id="188" name="١"/>
          <p:cNvSpPr/>
          <p:nvPr/>
        </p:nvSpPr>
        <p:spPr>
          <a:xfrm>
            <a:off x="17966556" y="2021336"/>
            <a:ext cx="690188" cy="600563"/>
          </a:xfrm>
          <a:prstGeom prst="ellipse">
            <a:avLst/>
          </a:prstGeom>
          <a:solidFill>
            <a:srgbClr val="FEB43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/>
          <a:lstStyle>
            <a:lvl1pPr defTabSz="640490">
              <a:lnSpc>
                <a:spcPct val="100000"/>
              </a:lnSpc>
              <a:defRPr sz="120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pic>
        <p:nvPicPr>
          <p:cNvPr id="189" name="IMG_0509.png" descr="IMG_0509.png"/>
          <p:cNvPicPr>
            <a:picLocks noChangeAspect="1"/>
          </p:cNvPicPr>
          <p:nvPr/>
        </p:nvPicPr>
        <p:blipFill>
          <a:blip r:embed="rId2">
            <a:extLst/>
          </a:blip>
          <a:srcRect l="0" t="5110" r="0" b="11923"/>
          <a:stretch>
            <a:fillRect/>
          </a:stretch>
        </p:blipFill>
        <p:spPr>
          <a:xfrm>
            <a:off x="8798742" y="1548234"/>
            <a:ext cx="8895672" cy="3573258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أخطط"/>
          <p:cNvSpPr txBox="1"/>
          <p:nvPr/>
        </p:nvSpPr>
        <p:spPr>
          <a:xfrm>
            <a:off x="19639808" y="5140349"/>
            <a:ext cx="2577963" cy="839243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400" u="sng">
                <a:solidFill>
                  <a:srgbClr val="3A87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أخطط</a:t>
            </a:r>
          </a:p>
        </p:txBody>
      </p:sp>
      <p:sp>
        <p:nvSpPr>
          <p:cNvPr id="191" name="أحل"/>
          <p:cNvSpPr txBox="1"/>
          <p:nvPr/>
        </p:nvSpPr>
        <p:spPr>
          <a:xfrm>
            <a:off x="20508529" y="7262899"/>
            <a:ext cx="1233083" cy="839243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400">
                <a:solidFill>
                  <a:srgbClr val="3A87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أحل </a:t>
            </a:r>
          </a:p>
        </p:txBody>
      </p:sp>
      <p:sp>
        <p:nvSpPr>
          <p:cNvPr id="192" name="أختار  العلمية المناسبة"/>
          <p:cNvSpPr txBox="1"/>
          <p:nvPr/>
        </p:nvSpPr>
        <p:spPr>
          <a:xfrm>
            <a:off x="14284997" y="6125393"/>
            <a:ext cx="5796336" cy="8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800">
                <a:solidFill>
                  <a:srgbClr val="FF401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أختار  العلمية المناسبة</a:t>
            </a:r>
          </a:p>
        </p:txBody>
      </p:sp>
      <p:grpSp>
        <p:nvGrpSpPr>
          <p:cNvPr id="199" name="الرسم"/>
          <p:cNvGrpSpPr/>
          <p:nvPr/>
        </p:nvGrpSpPr>
        <p:grpSpPr>
          <a:xfrm>
            <a:off x="8722925" y="2357134"/>
            <a:ext cx="8897815" cy="2917137"/>
            <a:chOff x="0" y="0"/>
            <a:chExt cx="8897813" cy="2917136"/>
          </a:xfrm>
        </p:grpSpPr>
        <p:sp>
          <p:nvSpPr>
            <p:cNvPr id="193" name="خط"/>
            <p:cNvSpPr/>
            <p:nvPr/>
          </p:nvSpPr>
          <p:spPr>
            <a:xfrm>
              <a:off x="825853" y="-1"/>
              <a:ext cx="832028" cy="54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0925" fill="norm" stroke="1" extrusionOk="0">
                  <a:moveTo>
                    <a:pt x="1052" y="10125"/>
                  </a:moveTo>
                  <a:cubicBezTo>
                    <a:pt x="452" y="10125"/>
                    <a:pt x="-148" y="10125"/>
                    <a:pt x="32" y="10125"/>
                  </a:cubicBezTo>
                  <a:cubicBezTo>
                    <a:pt x="212" y="10125"/>
                    <a:pt x="1172" y="10125"/>
                    <a:pt x="2552" y="11025"/>
                  </a:cubicBezTo>
                  <a:cubicBezTo>
                    <a:pt x="3932" y="11925"/>
                    <a:pt x="5732" y="13725"/>
                    <a:pt x="7832" y="11925"/>
                  </a:cubicBezTo>
                  <a:cubicBezTo>
                    <a:pt x="9932" y="10125"/>
                    <a:pt x="12332" y="4725"/>
                    <a:pt x="14432" y="2025"/>
                  </a:cubicBezTo>
                  <a:cubicBezTo>
                    <a:pt x="16532" y="-675"/>
                    <a:pt x="18332" y="-675"/>
                    <a:pt x="19472" y="2025"/>
                  </a:cubicBezTo>
                  <a:cubicBezTo>
                    <a:pt x="20612" y="4725"/>
                    <a:pt x="21092" y="10125"/>
                    <a:pt x="21272" y="13725"/>
                  </a:cubicBezTo>
                  <a:cubicBezTo>
                    <a:pt x="21452" y="17325"/>
                    <a:pt x="21332" y="19125"/>
                    <a:pt x="21212" y="2092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4" name="خط"/>
            <p:cNvSpPr/>
            <p:nvPr/>
          </p:nvSpPr>
          <p:spPr>
            <a:xfrm>
              <a:off x="1876291" y="783374"/>
              <a:ext cx="2832067" cy="280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3" y="360"/>
                    <a:pt x="1426" y="720"/>
                    <a:pt x="2192" y="1800"/>
                  </a:cubicBezTo>
                  <a:cubicBezTo>
                    <a:pt x="2958" y="2880"/>
                    <a:pt x="3778" y="4680"/>
                    <a:pt x="4598" y="5940"/>
                  </a:cubicBezTo>
                  <a:cubicBezTo>
                    <a:pt x="5418" y="7200"/>
                    <a:pt x="6238" y="7920"/>
                    <a:pt x="7218" y="8280"/>
                  </a:cubicBezTo>
                  <a:cubicBezTo>
                    <a:pt x="8198" y="8640"/>
                    <a:pt x="9339" y="8640"/>
                    <a:pt x="10194" y="10260"/>
                  </a:cubicBezTo>
                  <a:cubicBezTo>
                    <a:pt x="11050" y="11880"/>
                    <a:pt x="11620" y="15120"/>
                    <a:pt x="12226" y="16920"/>
                  </a:cubicBezTo>
                  <a:cubicBezTo>
                    <a:pt x="12832" y="18720"/>
                    <a:pt x="13473" y="19080"/>
                    <a:pt x="14186" y="19800"/>
                  </a:cubicBezTo>
                  <a:cubicBezTo>
                    <a:pt x="14899" y="20520"/>
                    <a:pt x="15683" y="21600"/>
                    <a:pt x="16556" y="21600"/>
                  </a:cubicBezTo>
                  <a:cubicBezTo>
                    <a:pt x="17430" y="21600"/>
                    <a:pt x="18392" y="20520"/>
                    <a:pt x="19248" y="19800"/>
                  </a:cubicBezTo>
                  <a:cubicBezTo>
                    <a:pt x="20103" y="19080"/>
                    <a:pt x="20851" y="18720"/>
                    <a:pt x="21600" y="1836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5" name="خط"/>
            <p:cNvSpPr/>
            <p:nvPr/>
          </p:nvSpPr>
          <p:spPr>
            <a:xfrm>
              <a:off x="530358" y="673817"/>
              <a:ext cx="1177692" cy="23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21364"/>
                  </a:moveTo>
                  <a:cubicBezTo>
                    <a:pt x="0" y="18823"/>
                    <a:pt x="0" y="16282"/>
                    <a:pt x="214" y="14376"/>
                  </a:cubicBezTo>
                  <a:cubicBezTo>
                    <a:pt x="429" y="12470"/>
                    <a:pt x="857" y="11199"/>
                    <a:pt x="2014" y="10140"/>
                  </a:cubicBezTo>
                  <a:cubicBezTo>
                    <a:pt x="3171" y="9082"/>
                    <a:pt x="5057" y="8235"/>
                    <a:pt x="7200" y="7599"/>
                  </a:cubicBezTo>
                  <a:cubicBezTo>
                    <a:pt x="9343" y="6964"/>
                    <a:pt x="11743" y="6540"/>
                    <a:pt x="13500" y="5270"/>
                  </a:cubicBezTo>
                  <a:cubicBezTo>
                    <a:pt x="15257" y="3999"/>
                    <a:pt x="16371" y="1882"/>
                    <a:pt x="17443" y="823"/>
                  </a:cubicBezTo>
                  <a:cubicBezTo>
                    <a:pt x="18514" y="-236"/>
                    <a:pt x="19543" y="-236"/>
                    <a:pt x="20229" y="611"/>
                  </a:cubicBezTo>
                  <a:cubicBezTo>
                    <a:pt x="20914" y="1458"/>
                    <a:pt x="21257" y="3152"/>
                    <a:pt x="21600" y="484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6" name="خط"/>
            <p:cNvSpPr/>
            <p:nvPr/>
          </p:nvSpPr>
          <p:spPr>
            <a:xfrm>
              <a:off x="4750416" y="1724803"/>
              <a:ext cx="1906739" cy="215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1" fill="norm" stroke="1" extrusionOk="0">
                  <a:moveTo>
                    <a:pt x="0" y="2500"/>
                  </a:moveTo>
                  <a:cubicBezTo>
                    <a:pt x="212" y="1150"/>
                    <a:pt x="424" y="-200"/>
                    <a:pt x="926" y="25"/>
                  </a:cubicBezTo>
                  <a:cubicBezTo>
                    <a:pt x="1429" y="250"/>
                    <a:pt x="2224" y="2050"/>
                    <a:pt x="3335" y="4525"/>
                  </a:cubicBezTo>
                  <a:cubicBezTo>
                    <a:pt x="4447" y="7000"/>
                    <a:pt x="5876" y="10150"/>
                    <a:pt x="7279" y="11950"/>
                  </a:cubicBezTo>
                  <a:cubicBezTo>
                    <a:pt x="8682" y="13750"/>
                    <a:pt x="10059" y="14200"/>
                    <a:pt x="11144" y="15100"/>
                  </a:cubicBezTo>
                  <a:cubicBezTo>
                    <a:pt x="12229" y="16000"/>
                    <a:pt x="13024" y="17350"/>
                    <a:pt x="13818" y="18700"/>
                  </a:cubicBezTo>
                  <a:cubicBezTo>
                    <a:pt x="14612" y="20050"/>
                    <a:pt x="15406" y="21400"/>
                    <a:pt x="16279" y="20500"/>
                  </a:cubicBezTo>
                  <a:cubicBezTo>
                    <a:pt x="17153" y="19600"/>
                    <a:pt x="18106" y="16450"/>
                    <a:pt x="19006" y="14650"/>
                  </a:cubicBezTo>
                  <a:cubicBezTo>
                    <a:pt x="19906" y="12850"/>
                    <a:pt x="20753" y="12400"/>
                    <a:pt x="21600" y="1195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7" name="خط"/>
            <p:cNvSpPr/>
            <p:nvPr/>
          </p:nvSpPr>
          <p:spPr>
            <a:xfrm>
              <a:off x="0" y="1005537"/>
              <a:ext cx="1500425" cy="93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387" fill="norm" stroke="1" extrusionOk="0">
                  <a:moveTo>
                    <a:pt x="16064" y="19618"/>
                  </a:moveTo>
                  <a:cubicBezTo>
                    <a:pt x="17004" y="17480"/>
                    <a:pt x="17943" y="15341"/>
                    <a:pt x="18815" y="13416"/>
                  </a:cubicBezTo>
                  <a:cubicBezTo>
                    <a:pt x="19687" y="11491"/>
                    <a:pt x="20492" y="9781"/>
                    <a:pt x="20961" y="8390"/>
                  </a:cubicBezTo>
                  <a:cubicBezTo>
                    <a:pt x="21431" y="7000"/>
                    <a:pt x="21565" y="5931"/>
                    <a:pt x="21531" y="5129"/>
                  </a:cubicBezTo>
                  <a:cubicBezTo>
                    <a:pt x="21498" y="4327"/>
                    <a:pt x="21297" y="3792"/>
                    <a:pt x="20794" y="3204"/>
                  </a:cubicBezTo>
                  <a:cubicBezTo>
                    <a:pt x="20290" y="2616"/>
                    <a:pt x="19485" y="1975"/>
                    <a:pt x="18580" y="1814"/>
                  </a:cubicBezTo>
                  <a:cubicBezTo>
                    <a:pt x="17674" y="1654"/>
                    <a:pt x="16668" y="1975"/>
                    <a:pt x="15796" y="2135"/>
                  </a:cubicBezTo>
                  <a:cubicBezTo>
                    <a:pt x="14924" y="2295"/>
                    <a:pt x="14186" y="2295"/>
                    <a:pt x="13281" y="1921"/>
                  </a:cubicBezTo>
                  <a:cubicBezTo>
                    <a:pt x="12375" y="1547"/>
                    <a:pt x="11302" y="798"/>
                    <a:pt x="10128" y="371"/>
                  </a:cubicBezTo>
                  <a:cubicBezTo>
                    <a:pt x="8954" y="-57"/>
                    <a:pt x="7679" y="-164"/>
                    <a:pt x="6505" y="317"/>
                  </a:cubicBezTo>
                  <a:cubicBezTo>
                    <a:pt x="5331" y="798"/>
                    <a:pt x="4258" y="1868"/>
                    <a:pt x="3386" y="3258"/>
                  </a:cubicBezTo>
                  <a:cubicBezTo>
                    <a:pt x="2514" y="4648"/>
                    <a:pt x="1843" y="6359"/>
                    <a:pt x="1307" y="8444"/>
                  </a:cubicBezTo>
                  <a:cubicBezTo>
                    <a:pt x="770" y="10529"/>
                    <a:pt x="367" y="12988"/>
                    <a:pt x="166" y="14860"/>
                  </a:cubicBezTo>
                  <a:cubicBezTo>
                    <a:pt x="-35" y="16731"/>
                    <a:pt x="-35" y="18014"/>
                    <a:pt x="66" y="18870"/>
                  </a:cubicBezTo>
                  <a:cubicBezTo>
                    <a:pt x="166" y="19725"/>
                    <a:pt x="367" y="20153"/>
                    <a:pt x="1307" y="20581"/>
                  </a:cubicBezTo>
                  <a:cubicBezTo>
                    <a:pt x="2246" y="21008"/>
                    <a:pt x="3923" y="21436"/>
                    <a:pt x="5734" y="21383"/>
                  </a:cubicBezTo>
                  <a:cubicBezTo>
                    <a:pt x="7545" y="21329"/>
                    <a:pt x="9490" y="20794"/>
                    <a:pt x="10631" y="20420"/>
                  </a:cubicBezTo>
                  <a:cubicBezTo>
                    <a:pt x="11771" y="20046"/>
                    <a:pt x="12107" y="19832"/>
                    <a:pt x="12442" y="19618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8" name="خط"/>
            <p:cNvSpPr/>
            <p:nvPr/>
          </p:nvSpPr>
          <p:spPr>
            <a:xfrm>
              <a:off x="1163869" y="1737545"/>
              <a:ext cx="7733946" cy="1179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465" fill="norm" stroke="1" extrusionOk="0">
                  <a:moveTo>
                    <a:pt x="19636" y="18609"/>
                  </a:moveTo>
                  <a:cubicBezTo>
                    <a:pt x="19271" y="18694"/>
                    <a:pt x="18906" y="18779"/>
                    <a:pt x="18560" y="18906"/>
                  </a:cubicBezTo>
                  <a:cubicBezTo>
                    <a:pt x="18215" y="19034"/>
                    <a:pt x="17889" y="19204"/>
                    <a:pt x="17536" y="19459"/>
                  </a:cubicBezTo>
                  <a:cubicBezTo>
                    <a:pt x="17184" y="19714"/>
                    <a:pt x="16806" y="20054"/>
                    <a:pt x="16415" y="20394"/>
                  </a:cubicBezTo>
                  <a:cubicBezTo>
                    <a:pt x="16023" y="20735"/>
                    <a:pt x="15619" y="21075"/>
                    <a:pt x="15215" y="21202"/>
                  </a:cubicBezTo>
                  <a:cubicBezTo>
                    <a:pt x="14810" y="21330"/>
                    <a:pt x="14406" y="21245"/>
                    <a:pt x="13956" y="21202"/>
                  </a:cubicBezTo>
                  <a:cubicBezTo>
                    <a:pt x="13506" y="21160"/>
                    <a:pt x="13010" y="21160"/>
                    <a:pt x="12567" y="21032"/>
                  </a:cubicBezTo>
                  <a:cubicBezTo>
                    <a:pt x="12123" y="20905"/>
                    <a:pt x="11732" y="20650"/>
                    <a:pt x="11263" y="20522"/>
                  </a:cubicBezTo>
                  <a:cubicBezTo>
                    <a:pt x="10793" y="20394"/>
                    <a:pt x="10245" y="20394"/>
                    <a:pt x="9763" y="20437"/>
                  </a:cubicBezTo>
                  <a:cubicBezTo>
                    <a:pt x="9280" y="20480"/>
                    <a:pt x="8863" y="20565"/>
                    <a:pt x="8471" y="20650"/>
                  </a:cubicBezTo>
                  <a:cubicBezTo>
                    <a:pt x="8080" y="20735"/>
                    <a:pt x="7715" y="20820"/>
                    <a:pt x="7343" y="20990"/>
                  </a:cubicBezTo>
                  <a:cubicBezTo>
                    <a:pt x="6971" y="21160"/>
                    <a:pt x="6593" y="21415"/>
                    <a:pt x="6195" y="21457"/>
                  </a:cubicBezTo>
                  <a:cubicBezTo>
                    <a:pt x="5797" y="21500"/>
                    <a:pt x="5380" y="21330"/>
                    <a:pt x="4930" y="21202"/>
                  </a:cubicBezTo>
                  <a:cubicBezTo>
                    <a:pt x="4480" y="21075"/>
                    <a:pt x="3997" y="20990"/>
                    <a:pt x="3580" y="20905"/>
                  </a:cubicBezTo>
                  <a:cubicBezTo>
                    <a:pt x="3163" y="20820"/>
                    <a:pt x="2810" y="20735"/>
                    <a:pt x="2497" y="20437"/>
                  </a:cubicBezTo>
                  <a:cubicBezTo>
                    <a:pt x="2184" y="20139"/>
                    <a:pt x="1910" y="19629"/>
                    <a:pt x="1702" y="19246"/>
                  </a:cubicBezTo>
                  <a:cubicBezTo>
                    <a:pt x="1493" y="18864"/>
                    <a:pt x="1350" y="18609"/>
                    <a:pt x="1134" y="18013"/>
                  </a:cubicBezTo>
                  <a:cubicBezTo>
                    <a:pt x="919" y="17418"/>
                    <a:pt x="632" y="16483"/>
                    <a:pt x="456" y="15930"/>
                  </a:cubicBezTo>
                  <a:cubicBezTo>
                    <a:pt x="280" y="15377"/>
                    <a:pt x="215" y="15207"/>
                    <a:pt x="156" y="14994"/>
                  </a:cubicBezTo>
                  <a:cubicBezTo>
                    <a:pt x="97" y="14782"/>
                    <a:pt x="45" y="14527"/>
                    <a:pt x="19" y="14187"/>
                  </a:cubicBezTo>
                  <a:cubicBezTo>
                    <a:pt x="-7" y="13846"/>
                    <a:pt x="-7" y="13421"/>
                    <a:pt x="26" y="12486"/>
                  </a:cubicBezTo>
                  <a:cubicBezTo>
                    <a:pt x="58" y="11550"/>
                    <a:pt x="123" y="10105"/>
                    <a:pt x="273" y="8617"/>
                  </a:cubicBezTo>
                  <a:cubicBezTo>
                    <a:pt x="423" y="7128"/>
                    <a:pt x="658" y="5598"/>
                    <a:pt x="880" y="4492"/>
                  </a:cubicBezTo>
                  <a:cubicBezTo>
                    <a:pt x="1102" y="3387"/>
                    <a:pt x="1310" y="2706"/>
                    <a:pt x="1545" y="2154"/>
                  </a:cubicBezTo>
                  <a:cubicBezTo>
                    <a:pt x="1780" y="1601"/>
                    <a:pt x="2041" y="1176"/>
                    <a:pt x="2328" y="878"/>
                  </a:cubicBezTo>
                  <a:cubicBezTo>
                    <a:pt x="2615" y="580"/>
                    <a:pt x="2928" y="410"/>
                    <a:pt x="3215" y="240"/>
                  </a:cubicBezTo>
                  <a:cubicBezTo>
                    <a:pt x="3502" y="70"/>
                    <a:pt x="3763" y="-100"/>
                    <a:pt x="4050" y="70"/>
                  </a:cubicBezTo>
                  <a:cubicBezTo>
                    <a:pt x="4336" y="240"/>
                    <a:pt x="4650" y="750"/>
                    <a:pt x="4963" y="1261"/>
                  </a:cubicBezTo>
                  <a:cubicBezTo>
                    <a:pt x="5276" y="1771"/>
                    <a:pt x="5589" y="2281"/>
                    <a:pt x="5902" y="2834"/>
                  </a:cubicBezTo>
                  <a:cubicBezTo>
                    <a:pt x="6215" y="3387"/>
                    <a:pt x="6528" y="3982"/>
                    <a:pt x="6802" y="4365"/>
                  </a:cubicBezTo>
                  <a:cubicBezTo>
                    <a:pt x="7076" y="4747"/>
                    <a:pt x="7310" y="4917"/>
                    <a:pt x="7578" y="5045"/>
                  </a:cubicBezTo>
                  <a:cubicBezTo>
                    <a:pt x="7845" y="5172"/>
                    <a:pt x="8145" y="5257"/>
                    <a:pt x="8445" y="5385"/>
                  </a:cubicBezTo>
                  <a:cubicBezTo>
                    <a:pt x="8745" y="5513"/>
                    <a:pt x="9045" y="5683"/>
                    <a:pt x="9339" y="5980"/>
                  </a:cubicBezTo>
                  <a:cubicBezTo>
                    <a:pt x="9632" y="6278"/>
                    <a:pt x="9919" y="6703"/>
                    <a:pt x="10160" y="7171"/>
                  </a:cubicBezTo>
                  <a:cubicBezTo>
                    <a:pt x="10402" y="7639"/>
                    <a:pt x="10597" y="8149"/>
                    <a:pt x="10845" y="8276"/>
                  </a:cubicBezTo>
                  <a:cubicBezTo>
                    <a:pt x="11093" y="8404"/>
                    <a:pt x="11393" y="8149"/>
                    <a:pt x="11706" y="7851"/>
                  </a:cubicBezTo>
                  <a:cubicBezTo>
                    <a:pt x="12019" y="7554"/>
                    <a:pt x="12345" y="7213"/>
                    <a:pt x="12665" y="6788"/>
                  </a:cubicBezTo>
                  <a:cubicBezTo>
                    <a:pt x="12984" y="6363"/>
                    <a:pt x="13297" y="5853"/>
                    <a:pt x="13578" y="5683"/>
                  </a:cubicBezTo>
                  <a:cubicBezTo>
                    <a:pt x="13858" y="5513"/>
                    <a:pt x="14106" y="5683"/>
                    <a:pt x="14393" y="5683"/>
                  </a:cubicBezTo>
                  <a:cubicBezTo>
                    <a:pt x="14680" y="5683"/>
                    <a:pt x="15006" y="5513"/>
                    <a:pt x="15358" y="4960"/>
                  </a:cubicBezTo>
                  <a:cubicBezTo>
                    <a:pt x="15710" y="4407"/>
                    <a:pt x="16089" y="3472"/>
                    <a:pt x="16356" y="2961"/>
                  </a:cubicBezTo>
                  <a:cubicBezTo>
                    <a:pt x="16623" y="2451"/>
                    <a:pt x="16780" y="2366"/>
                    <a:pt x="17054" y="2324"/>
                  </a:cubicBezTo>
                  <a:cubicBezTo>
                    <a:pt x="17328" y="2281"/>
                    <a:pt x="17719" y="2281"/>
                    <a:pt x="18045" y="2366"/>
                  </a:cubicBezTo>
                  <a:cubicBezTo>
                    <a:pt x="18371" y="2451"/>
                    <a:pt x="18632" y="2621"/>
                    <a:pt x="18860" y="2919"/>
                  </a:cubicBezTo>
                  <a:cubicBezTo>
                    <a:pt x="19089" y="3217"/>
                    <a:pt x="19284" y="3642"/>
                    <a:pt x="19447" y="3939"/>
                  </a:cubicBezTo>
                  <a:cubicBezTo>
                    <a:pt x="19610" y="4237"/>
                    <a:pt x="19741" y="4407"/>
                    <a:pt x="19871" y="4620"/>
                  </a:cubicBezTo>
                  <a:cubicBezTo>
                    <a:pt x="20002" y="4832"/>
                    <a:pt x="20132" y="5087"/>
                    <a:pt x="20295" y="5300"/>
                  </a:cubicBezTo>
                  <a:cubicBezTo>
                    <a:pt x="20458" y="5513"/>
                    <a:pt x="20654" y="5683"/>
                    <a:pt x="20856" y="6065"/>
                  </a:cubicBezTo>
                  <a:cubicBezTo>
                    <a:pt x="21058" y="6448"/>
                    <a:pt x="21267" y="7043"/>
                    <a:pt x="21391" y="7554"/>
                  </a:cubicBezTo>
                  <a:cubicBezTo>
                    <a:pt x="21515" y="8064"/>
                    <a:pt x="21554" y="8489"/>
                    <a:pt x="21573" y="8957"/>
                  </a:cubicBezTo>
                  <a:cubicBezTo>
                    <a:pt x="21593" y="9424"/>
                    <a:pt x="21593" y="9935"/>
                    <a:pt x="21547" y="10487"/>
                  </a:cubicBezTo>
                  <a:cubicBezTo>
                    <a:pt x="21502" y="11040"/>
                    <a:pt x="21410" y="11635"/>
                    <a:pt x="21189" y="12528"/>
                  </a:cubicBezTo>
                  <a:cubicBezTo>
                    <a:pt x="20967" y="13421"/>
                    <a:pt x="20615" y="14612"/>
                    <a:pt x="20367" y="15335"/>
                  </a:cubicBezTo>
                  <a:cubicBezTo>
                    <a:pt x="20119" y="16057"/>
                    <a:pt x="19976" y="16313"/>
                    <a:pt x="19832" y="16568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00" name="٣      زملائة"/>
          <p:cNvSpPr txBox="1"/>
          <p:nvPr/>
        </p:nvSpPr>
        <p:spPr>
          <a:xfrm>
            <a:off x="15681805" y="8531069"/>
            <a:ext cx="2981289" cy="801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400">
                <a:solidFill>
                  <a:srgbClr val="B51A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٣      زملائة </a:t>
            </a:r>
          </a:p>
        </p:txBody>
      </p:sp>
      <p:sp>
        <p:nvSpPr>
          <p:cNvPr id="201" name="٥      أصدقائه"/>
          <p:cNvSpPr txBox="1"/>
          <p:nvPr/>
        </p:nvSpPr>
        <p:spPr>
          <a:xfrm>
            <a:off x="15166692" y="9332210"/>
            <a:ext cx="3475324" cy="801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400">
                <a:solidFill>
                  <a:srgbClr val="B51A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٥      أصدقائه </a:t>
            </a:r>
          </a:p>
        </p:txBody>
      </p:sp>
      <p:sp>
        <p:nvSpPr>
          <p:cNvPr id="202" name="٩        جيرانه"/>
          <p:cNvSpPr txBox="1"/>
          <p:nvPr/>
        </p:nvSpPr>
        <p:spPr>
          <a:xfrm>
            <a:off x="15491510" y="10133352"/>
            <a:ext cx="3150506" cy="801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400">
                <a:solidFill>
                  <a:srgbClr val="B51A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٩        جيرانه</a:t>
            </a:r>
          </a:p>
        </p:txBody>
      </p:sp>
      <p:sp>
        <p:nvSpPr>
          <p:cNvPr id="203" name="خط"/>
          <p:cNvSpPr/>
          <p:nvPr/>
        </p:nvSpPr>
        <p:spPr>
          <a:xfrm flipV="1">
            <a:off x="14877231" y="11017980"/>
            <a:ext cx="4054248" cy="1"/>
          </a:xfrm>
          <a:prstGeom prst="line">
            <a:avLst/>
          </a:prstGeom>
          <a:ln w="1270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4" name="+"/>
          <p:cNvSpPr txBox="1"/>
          <p:nvPr/>
        </p:nvSpPr>
        <p:spPr>
          <a:xfrm>
            <a:off x="18931478" y="9332210"/>
            <a:ext cx="1386112" cy="801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400">
                <a:solidFill>
                  <a:srgbClr val="B51A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    + </a:t>
            </a:r>
          </a:p>
        </p:txBody>
      </p:sp>
      <p:sp>
        <p:nvSpPr>
          <p:cNvPr id="205" name="١٧"/>
          <p:cNvSpPr txBox="1"/>
          <p:nvPr/>
        </p:nvSpPr>
        <p:spPr>
          <a:xfrm>
            <a:off x="17218961" y="11103340"/>
            <a:ext cx="2071577" cy="1432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500">
                <a:solidFill>
                  <a:srgbClr val="B51A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١٧  </a:t>
            </a:r>
          </a:p>
        </p:txBody>
      </p:sp>
      <p:sp>
        <p:nvSpPr>
          <p:cNvPr id="206" name="العدد المتوقع للحضور ١٧"/>
          <p:cNvSpPr txBox="1"/>
          <p:nvPr/>
        </p:nvSpPr>
        <p:spPr>
          <a:xfrm>
            <a:off x="3812344" y="7690008"/>
            <a:ext cx="8379657" cy="997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000">
                <a:solidFill>
                  <a:srgbClr val="B51A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العدد المتوقع للحضور ١٧  </a:t>
            </a:r>
          </a:p>
        </p:txBody>
      </p:sp>
      <p:sp>
        <p:nvSpPr>
          <p:cNvPr id="207" name="اعتذر ٧ منهم"/>
          <p:cNvSpPr txBox="1"/>
          <p:nvPr/>
        </p:nvSpPr>
        <p:spPr>
          <a:xfrm>
            <a:off x="6023977" y="9393780"/>
            <a:ext cx="4386810" cy="1007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100">
                <a:solidFill>
                  <a:srgbClr val="B51A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اعتذر ٧ منهم </a:t>
            </a:r>
          </a:p>
        </p:txBody>
      </p:sp>
      <p:sp>
        <p:nvSpPr>
          <p:cNvPr id="208" name="١٧-٧=١٠ أشخاص"/>
          <p:cNvSpPr txBox="1"/>
          <p:nvPr/>
        </p:nvSpPr>
        <p:spPr>
          <a:xfrm>
            <a:off x="4497927" y="11381772"/>
            <a:ext cx="7008491" cy="115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8200">
                <a:solidFill>
                  <a:srgbClr val="B51A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١٧-٧=١٠ أشخاص </a:t>
            </a:r>
          </a:p>
        </p:txBody>
      </p:sp>
      <p:pic>
        <p:nvPicPr>
          <p:cNvPr id="209" name="IMG_0637.png" descr="IMG_063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2338" y="303062"/>
            <a:ext cx="6801121" cy="58223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2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8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1"/>
      <p:bldP build="whole" bldLvl="1" animBg="1" rev="0" advAuto="0" spid="208" grpId="11"/>
      <p:bldP build="whole" bldLvl="1" animBg="1" rev="0" advAuto="0" spid="204" grpId="6"/>
      <p:bldP build="whole" bldLvl="1" animBg="1" rev="0" advAuto="0" spid="192" grpId="2"/>
      <p:bldP build="whole" bldLvl="1" animBg="1" rev="0" advAuto="0" spid="205" grpId="8"/>
      <p:bldP build="whole" bldLvl="1" animBg="1" rev="0" advAuto="0" spid="203" grpId="7"/>
      <p:bldP build="whole" bldLvl="1" animBg="1" rev="0" advAuto="0" spid="202" grpId="5"/>
      <p:bldP build="whole" bldLvl="1" animBg="1" rev="0" advAuto="0" spid="206" grpId="9"/>
      <p:bldP build="whole" bldLvl="1" animBg="1" rev="0" advAuto="0" spid="200" grpId="3"/>
      <p:bldP build="whole" bldLvl="1" animBg="1" rev="0" advAuto="0" spid="201" grpId="4"/>
      <p:bldP build="whole" bldLvl="1" animBg="1" rev="0" advAuto="0" spid="207" grpId="1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أستعمل أيا من الخطط الآتية لأحل المسائل أدناه :"/>
          <p:cNvSpPr txBox="1"/>
          <p:nvPr/>
        </p:nvSpPr>
        <p:spPr>
          <a:xfrm>
            <a:off x="9223481" y="578938"/>
            <a:ext cx="10397278" cy="65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>
            <a:lvl1pPr defTabSz="640490">
              <a:lnSpc>
                <a:spcPct val="100000"/>
              </a:lnSpc>
              <a:defRPr b="1" sz="47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أستعمل أيا من الخطط الآتية لأحل المسائل أدناه :</a:t>
            </a:r>
          </a:p>
        </p:txBody>
      </p:sp>
      <p:sp>
        <p:nvSpPr>
          <p:cNvPr id="212" name="١"/>
          <p:cNvSpPr/>
          <p:nvPr/>
        </p:nvSpPr>
        <p:spPr>
          <a:xfrm>
            <a:off x="17966556" y="2021336"/>
            <a:ext cx="690188" cy="600563"/>
          </a:xfrm>
          <a:prstGeom prst="ellipse">
            <a:avLst/>
          </a:prstGeom>
          <a:solidFill>
            <a:srgbClr val="FEB43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/>
          <a:lstStyle>
            <a:lvl1pPr defTabSz="640490">
              <a:lnSpc>
                <a:spcPct val="100000"/>
              </a:lnSpc>
              <a:defRPr sz="120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13" name="أخطط"/>
          <p:cNvSpPr txBox="1"/>
          <p:nvPr/>
        </p:nvSpPr>
        <p:spPr>
          <a:xfrm>
            <a:off x="19639808" y="5140349"/>
            <a:ext cx="2577963" cy="839243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400" u="sng">
                <a:solidFill>
                  <a:srgbClr val="3A87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أخطط</a:t>
            </a:r>
          </a:p>
        </p:txBody>
      </p:sp>
      <p:sp>
        <p:nvSpPr>
          <p:cNvPr id="214" name="أحل"/>
          <p:cNvSpPr txBox="1"/>
          <p:nvPr/>
        </p:nvSpPr>
        <p:spPr>
          <a:xfrm>
            <a:off x="20508529" y="7262899"/>
            <a:ext cx="1233083" cy="839243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400">
                <a:solidFill>
                  <a:srgbClr val="3A87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أحل </a:t>
            </a:r>
          </a:p>
        </p:txBody>
      </p:sp>
      <p:sp>
        <p:nvSpPr>
          <p:cNvPr id="215" name="أبحث عن نمط"/>
          <p:cNvSpPr txBox="1"/>
          <p:nvPr/>
        </p:nvSpPr>
        <p:spPr>
          <a:xfrm>
            <a:off x="15167083" y="6125393"/>
            <a:ext cx="4032164" cy="8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800">
                <a:solidFill>
                  <a:srgbClr val="FF401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أبحث عن نمط </a:t>
            </a:r>
          </a:p>
        </p:txBody>
      </p:sp>
      <p:pic>
        <p:nvPicPr>
          <p:cNvPr id="216" name="IMG_0511.png" descr="IMG_05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4913" y="1123544"/>
            <a:ext cx="10525365" cy="50018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الرسم"/>
          <p:cNvGrpSpPr/>
          <p:nvPr/>
        </p:nvGrpSpPr>
        <p:grpSpPr>
          <a:xfrm>
            <a:off x="6793027" y="1449133"/>
            <a:ext cx="11013547" cy="4214413"/>
            <a:chOff x="0" y="0"/>
            <a:chExt cx="11013545" cy="4214411"/>
          </a:xfrm>
        </p:grpSpPr>
        <p:sp>
          <p:nvSpPr>
            <p:cNvPr id="217" name="خط"/>
            <p:cNvSpPr/>
            <p:nvPr/>
          </p:nvSpPr>
          <p:spPr>
            <a:xfrm>
              <a:off x="3441661" y="1199426"/>
              <a:ext cx="3000308" cy="163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9" fill="norm" stroke="1" extrusionOk="0">
                  <a:moveTo>
                    <a:pt x="0" y="5560"/>
                  </a:moveTo>
                  <a:cubicBezTo>
                    <a:pt x="1009" y="4360"/>
                    <a:pt x="2019" y="3160"/>
                    <a:pt x="2910" y="1960"/>
                  </a:cubicBezTo>
                  <a:cubicBezTo>
                    <a:pt x="3802" y="760"/>
                    <a:pt x="4576" y="-440"/>
                    <a:pt x="5366" y="160"/>
                  </a:cubicBezTo>
                  <a:cubicBezTo>
                    <a:pt x="6157" y="760"/>
                    <a:pt x="6964" y="3160"/>
                    <a:pt x="7890" y="4360"/>
                  </a:cubicBezTo>
                  <a:cubicBezTo>
                    <a:pt x="8815" y="5560"/>
                    <a:pt x="9858" y="5560"/>
                    <a:pt x="10750" y="6160"/>
                  </a:cubicBezTo>
                  <a:cubicBezTo>
                    <a:pt x="11641" y="6760"/>
                    <a:pt x="12381" y="7960"/>
                    <a:pt x="12920" y="8860"/>
                  </a:cubicBezTo>
                  <a:cubicBezTo>
                    <a:pt x="13458" y="9760"/>
                    <a:pt x="13794" y="10360"/>
                    <a:pt x="14030" y="11860"/>
                  </a:cubicBezTo>
                  <a:cubicBezTo>
                    <a:pt x="14265" y="13360"/>
                    <a:pt x="14400" y="15760"/>
                    <a:pt x="14720" y="17260"/>
                  </a:cubicBezTo>
                  <a:cubicBezTo>
                    <a:pt x="15039" y="18760"/>
                    <a:pt x="15544" y="19360"/>
                    <a:pt x="16234" y="19960"/>
                  </a:cubicBezTo>
                  <a:cubicBezTo>
                    <a:pt x="16923" y="20560"/>
                    <a:pt x="17798" y="21160"/>
                    <a:pt x="18723" y="20860"/>
                  </a:cubicBezTo>
                  <a:cubicBezTo>
                    <a:pt x="19649" y="20560"/>
                    <a:pt x="20624" y="19360"/>
                    <a:pt x="21600" y="1816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8" name="خط"/>
            <p:cNvSpPr/>
            <p:nvPr/>
          </p:nvSpPr>
          <p:spPr>
            <a:xfrm>
              <a:off x="-1" y="0"/>
              <a:ext cx="2226881" cy="1340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19" fill="norm" stroke="1" extrusionOk="0">
                  <a:moveTo>
                    <a:pt x="5060" y="20619"/>
                  </a:moveTo>
                  <a:cubicBezTo>
                    <a:pt x="5600" y="20769"/>
                    <a:pt x="6140" y="20919"/>
                    <a:pt x="7220" y="20994"/>
                  </a:cubicBezTo>
                  <a:cubicBezTo>
                    <a:pt x="8300" y="21069"/>
                    <a:pt x="9920" y="21069"/>
                    <a:pt x="11382" y="20469"/>
                  </a:cubicBezTo>
                  <a:cubicBezTo>
                    <a:pt x="12845" y="19869"/>
                    <a:pt x="14150" y="18669"/>
                    <a:pt x="15365" y="17356"/>
                  </a:cubicBezTo>
                  <a:cubicBezTo>
                    <a:pt x="16580" y="16044"/>
                    <a:pt x="17705" y="14619"/>
                    <a:pt x="18628" y="13306"/>
                  </a:cubicBezTo>
                  <a:cubicBezTo>
                    <a:pt x="19550" y="11994"/>
                    <a:pt x="20270" y="10794"/>
                    <a:pt x="20765" y="9481"/>
                  </a:cubicBezTo>
                  <a:cubicBezTo>
                    <a:pt x="21260" y="8169"/>
                    <a:pt x="21530" y="6744"/>
                    <a:pt x="21417" y="5544"/>
                  </a:cubicBezTo>
                  <a:cubicBezTo>
                    <a:pt x="21305" y="4344"/>
                    <a:pt x="20810" y="3369"/>
                    <a:pt x="20022" y="2469"/>
                  </a:cubicBezTo>
                  <a:cubicBezTo>
                    <a:pt x="19235" y="1569"/>
                    <a:pt x="18155" y="744"/>
                    <a:pt x="16850" y="332"/>
                  </a:cubicBezTo>
                  <a:cubicBezTo>
                    <a:pt x="15545" y="-81"/>
                    <a:pt x="14015" y="-81"/>
                    <a:pt x="12575" y="182"/>
                  </a:cubicBezTo>
                  <a:cubicBezTo>
                    <a:pt x="11135" y="444"/>
                    <a:pt x="9785" y="969"/>
                    <a:pt x="8637" y="1607"/>
                  </a:cubicBezTo>
                  <a:cubicBezTo>
                    <a:pt x="7490" y="2244"/>
                    <a:pt x="6545" y="2994"/>
                    <a:pt x="5487" y="4044"/>
                  </a:cubicBezTo>
                  <a:cubicBezTo>
                    <a:pt x="4430" y="5094"/>
                    <a:pt x="3260" y="6444"/>
                    <a:pt x="2315" y="8019"/>
                  </a:cubicBezTo>
                  <a:cubicBezTo>
                    <a:pt x="1370" y="9594"/>
                    <a:pt x="650" y="11394"/>
                    <a:pt x="290" y="12894"/>
                  </a:cubicBezTo>
                  <a:cubicBezTo>
                    <a:pt x="-70" y="14394"/>
                    <a:pt x="-70" y="15594"/>
                    <a:pt x="155" y="16681"/>
                  </a:cubicBezTo>
                  <a:cubicBezTo>
                    <a:pt x="380" y="17769"/>
                    <a:pt x="830" y="18744"/>
                    <a:pt x="1752" y="19532"/>
                  </a:cubicBezTo>
                  <a:cubicBezTo>
                    <a:pt x="2675" y="20319"/>
                    <a:pt x="4070" y="20919"/>
                    <a:pt x="5465" y="21519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9" name="خط"/>
            <p:cNvSpPr/>
            <p:nvPr/>
          </p:nvSpPr>
          <p:spPr>
            <a:xfrm>
              <a:off x="3083955" y="1415644"/>
              <a:ext cx="7929591" cy="990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fill="norm" stroke="1" extrusionOk="0">
                  <a:moveTo>
                    <a:pt x="19890" y="21600"/>
                  </a:moveTo>
                  <a:cubicBezTo>
                    <a:pt x="19954" y="20479"/>
                    <a:pt x="20018" y="19358"/>
                    <a:pt x="20056" y="18543"/>
                  </a:cubicBezTo>
                  <a:cubicBezTo>
                    <a:pt x="20094" y="17728"/>
                    <a:pt x="20107" y="17219"/>
                    <a:pt x="20081" y="17015"/>
                  </a:cubicBezTo>
                  <a:cubicBezTo>
                    <a:pt x="20056" y="16811"/>
                    <a:pt x="19992" y="16913"/>
                    <a:pt x="19814" y="17066"/>
                  </a:cubicBezTo>
                  <a:cubicBezTo>
                    <a:pt x="19636" y="17219"/>
                    <a:pt x="19344" y="17423"/>
                    <a:pt x="18994" y="17626"/>
                  </a:cubicBezTo>
                  <a:cubicBezTo>
                    <a:pt x="18645" y="17830"/>
                    <a:pt x="18238" y="18034"/>
                    <a:pt x="17824" y="18238"/>
                  </a:cubicBezTo>
                  <a:cubicBezTo>
                    <a:pt x="17411" y="18442"/>
                    <a:pt x="16992" y="18645"/>
                    <a:pt x="16553" y="18798"/>
                  </a:cubicBezTo>
                  <a:cubicBezTo>
                    <a:pt x="16115" y="18951"/>
                    <a:pt x="15657" y="19053"/>
                    <a:pt x="15231" y="19104"/>
                  </a:cubicBezTo>
                  <a:cubicBezTo>
                    <a:pt x="14805" y="19155"/>
                    <a:pt x="14411" y="19155"/>
                    <a:pt x="14036" y="19206"/>
                  </a:cubicBezTo>
                  <a:cubicBezTo>
                    <a:pt x="13661" y="19257"/>
                    <a:pt x="13305" y="19358"/>
                    <a:pt x="12892" y="19511"/>
                  </a:cubicBezTo>
                  <a:cubicBezTo>
                    <a:pt x="12479" y="19664"/>
                    <a:pt x="12008" y="19868"/>
                    <a:pt x="11576" y="20072"/>
                  </a:cubicBezTo>
                  <a:cubicBezTo>
                    <a:pt x="11144" y="20275"/>
                    <a:pt x="10750" y="20479"/>
                    <a:pt x="10381" y="20734"/>
                  </a:cubicBezTo>
                  <a:cubicBezTo>
                    <a:pt x="10012" y="20989"/>
                    <a:pt x="9669" y="21294"/>
                    <a:pt x="9218" y="21447"/>
                  </a:cubicBezTo>
                  <a:cubicBezTo>
                    <a:pt x="8766" y="21600"/>
                    <a:pt x="8207" y="21600"/>
                    <a:pt x="7749" y="21549"/>
                  </a:cubicBezTo>
                  <a:cubicBezTo>
                    <a:pt x="7291" y="21498"/>
                    <a:pt x="6935" y="21396"/>
                    <a:pt x="6510" y="21345"/>
                  </a:cubicBezTo>
                  <a:cubicBezTo>
                    <a:pt x="6084" y="21294"/>
                    <a:pt x="5588" y="21294"/>
                    <a:pt x="5067" y="21294"/>
                  </a:cubicBezTo>
                  <a:cubicBezTo>
                    <a:pt x="4545" y="21294"/>
                    <a:pt x="3999" y="21294"/>
                    <a:pt x="3598" y="21243"/>
                  </a:cubicBezTo>
                  <a:cubicBezTo>
                    <a:pt x="3198" y="21192"/>
                    <a:pt x="2943" y="21091"/>
                    <a:pt x="2638" y="20785"/>
                  </a:cubicBezTo>
                  <a:cubicBezTo>
                    <a:pt x="2333" y="20479"/>
                    <a:pt x="1977" y="19970"/>
                    <a:pt x="1640" y="19511"/>
                  </a:cubicBezTo>
                  <a:cubicBezTo>
                    <a:pt x="1303" y="19053"/>
                    <a:pt x="986" y="18645"/>
                    <a:pt x="731" y="17932"/>
                  </a:cubicBezTo>
                  <a:cubicBezTo>
                    <a:pt x="477" y="17219"/>
                    <a:pt x="286" y="16200"/>
                    <a:pt x="166" y="14926"/>
                  </a:cubicBezTo>
                  <a:cubicBezTo>
                    <a:pt x="45" y="13653"/>
                    <a:pt x="-6" y="12125"/>
                    <a:pt x="0" y="10749"/>
                  </a:cubicBezTo>
                  <a:cubicBezTo>
                    <a:pt x="7" y="9374"/>
                    <a:pt x="70" y="8151"/>
                    <a:pt x="223" y="7081"/>
                  </a:cubicBezTo>
                  <a:cubicBezTo>
                    <a:pt x="375" y="6011"/>
                    <a:pt x="617" y="5094"/>
                    <a:pt x="884" y="4432"/>
                  </a:cubicBezTo>
                  <a:cubicBezTo>
                    <a:pt x="1151" y="3770"/>
                    <a:pt x="1443" y="3362"/>
                    <a:pt x="1755" y="3057"/>
                  </a:cubicBezTo>
                  <a:cubicBezTo>
                    <a:pt x="2066" y="2751"/>
                    <a:pt x="2397" y="2547"/>
                    <a:pt x="2778" y="2292"/>
                  </a:cubicBezTo>
                  <a:cubicBezTo>
                    <a:pt x="3160" y="2038"/>
                    <a:pt x="3592" y="1732"/>
                    <a:pt x="3980" y="1477"/>
                  </a:cubicBezTo>
                  <a:cubicBezTo>
                    <a:pt x="4367" y="1223"/>
                    <a:pt x="4711" y="1019"/>
                    <a:pt x="5054" y="815"/>
                  </a:cubicBezTo>
                  <a:cubicBezTo>
                    <a:pt x="5397" y="611"/>
                    <a:pt x="5740" y="408"/>
                    <a:pt x="6179" y="306"/>
                  </a:cubicBezTo>
                  <a:cubicBezTo>
                    <a:pt x="6618" y="204"/>
                    <a:pt x="7152" y="204"/>
                    <a:pt x="7641" y="153"/>
                  </a:cubicBezTo>
                  <a:cubicBezTo>
                    <a:pt x="8131" y="102"/>
                    <a:pt x="8576" y="0"/>
                    <a:pt x="9014" y="0"/>
                  </a:cubicBezTo>
                  <a:cubicBezTo>
                    <a:pt x="9453" y="0"/>
                    <a:pt x="9885" y="102"/>
                    <a:pt x="10336" y="153"/>
                  </a:cubicBezTo>
                  <a:cubicBezTo>
                    <a:pt x="10788" y="204"/>
                    <a:pt x="11258" y="204"/>
                    <a:pt x="11709" y="306"/>
                  </a:cubicBezTo>
                  <a:cubicBezTo>
                    <a:pt x="12161" y="408"/>
                    <a:pt x="12593" y="611"/>
                    <a:pt x="13063" y="713"/>
                  </a:cubicBezTo>
                  <a:cubicBezTo>
                    <a:pt x="13534" y="815"/>
                    <a:pt x="14042" y="815"/>
                    <a:pt x="14506" y="866"/>
                  </a:cubicBezTo>
                  <a:cubicBezTo>
                    <a:pt x="14970" y="917"/>
                    <a:pt x="15390" y="1019"/>
                    <a:pt x="15759" y="917"/>
                  </a:cubicBezTo>
                  <a:cubicBezTo>
                    <a:pt x="16127" y="815"/>
                    <a:pt x="16445" y="509"/>
                    <a:pt x="16807" y="306"/>
                  </a:cubicBezTo>
                  <a:cubicBezTo>
                    <a:pt x="17170" y="102"/>
                    <a:pt x="17577" y="0"/>
                    <a:pt x="17913" y="102"/>
                  </a:cubicBezTo>
                  <a:cubicBezTo>
                    <a:pt x="18250" y="204"/>
                    <a:pt x="18517" y="509"/>
                    <a:pt x="18848" y="713"/>
                  </a:cubicBezTo>
                  <a:cubicBezTo>
                    <a:pt x="19178" y="917"/>
                    <a:pt x="19573" y="1019"/>
                    <a:pt x="19909" y="1274"/>
                  </a:cubicBezTo>
                  <a:cubicBezTo>
                    <a:pt x="20246" y="1528"/>
                    <a:pt x="20526" y="1936"/>
                    <a:pt x="20749" y="2649"/>
                  </a:cubicBezTo>
                  <a:cubicBezTo>
                    <a:pt x="20971" y="3362"/>
                    <a:pt x="21136" y="4381"/>
                    <a:pt x="21276" y="5757"/>
                  </a:cubicBezTo>
                  <a:cubicBezTo>
                    <a:pt x="21416" y="7132"/>
                    <a:pt x="21530" y="8864"/>
                    <a:pt x="21562" y="10240"/>
                  </a:cubicBezTo>
                  <a:cubicBezTo>
                    <a:pt x="21594" y="11615"/>
                    <a:pt x="21543" y="12634"/>
                    <a:pt x="21403" y="13602"/>
                  </a:cubicBezTo>
                  <a:cubicBezTo>
                    <a:pt x="21263" y="14570"/>
                    <a:pt x="21035" y="15487"/>
                    <a:pt x="20768" y="16455"/>
                  </a:cubicBezTo>
                  <a:cubicBezTo>
                    <a:pt x="20501" y="17423"/>
                    <a:pt x="20196" y="18442"/>
                    <a:pt x="19998" y="19104"/>
                  </a:cubicBezTo>
                  <a:cubicBezTo>
                    <a:pt x="19801" y="19766"/>
                    <a:pt x="19712" y="20072"/>
                    <a:pt x="19623" y="20377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0" name="خط"/>
            <p:cNvSpPr/>
            <p:nvPr/>
          </p:nvSpPr>
          <p:spPr>
            <a:xfrm>
              <a:off x="5698837" y="2270872"/>
              <a:ext cx="4719661" cy="194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594" fill="norm" stroke="1" extrusionOk="0">
                  <a:moveTo>
                    <a:pt x="21430" y="17550"/>
                  </a:moveTo>
                  <a:cubicBezTo>
                    <a:pt x="20940" y="17758"/>
                    <a:pt x="20449" y="17965"/>
                    <a:pt x="19884" y="18199"/>
                  </a:cubicBezTo>
                  <a:cubicBezTo>
                    <a:pt x="19319" y="18433"/>
                    <a:pt x="18679" y="18692"/>
                    <a:pt x="18146" y="18900"/>
                  </a:cubicBezTo>
                  <a:cubicBezTo>
                    <a:pt x="17613" y="19108"/>
                    <a:pt x="17187" y="19263"/>
                    <a:pt x="16814" y="19367"/>
                  </a:cubicBezTo>
                  <a:cubicBezTo>
                    <a:pt x="16441" y="19471"/>
                    <a:pt x="16121" y="19523"/>
                    <a:pt x="15758" y="19653"/>
                  </a:cubicBezTo>
                  <a:cubicBezTo>
                    <a:pt x="15396" y="19783"/>
                    <a:pt x="14991" y="19990"/>
                    <a:pt x="14564" y="20146"/>
                  </a:cubicBezTo>
                  <a:cubicBezTo>
                    <a:pt x="14138" y="20302"/>
                    <a:pt x="13690" y="20406"/>
                    <a:pt x="13135" y="20536"/>
                  </a:cubicBezTo>
                  <a:cubicBezTo>
                    <a:pt x="12581" y="20665"/>
                    <a:pt x="11920" y="20821"/>
                    <a:pt x="11355" y="20951"/>
                  </a:cubicBezTo>
                  <a:cubicBezTo>
                    <a:pt x="10790" y="21081"/>
                    <a:pt x="10321" y="21185"/>
                    <a:pt x="9777" y="21263"/>
                  </a:cubicBezTo>
                  <a:cubicBezTo>
                    <a:pt x="9233" y="21340"/>
                    <a:pt x="8615" y="21392"/>
                    <a:pt x="8007" y="21444"/>
                  </a:cubicBezTo>
                  <a:cubicBezTo>
                    <a:pt x="7400" y="21496"/>
                    <a:pt x="6803" y="21548"/>
                    <a:pt x="6024" y="21574"/>
                  </a:cubicBezTo>
                  <a:cubicBezTo>
                    <a:pt x="5246" y="21600"/>
                    <a:pt x="4287" y="21600"/>
                    <a:pt x="3530" y="21574"/>
                  </a:cubicBezTo>
                  <a:cubicBezTo>
                    <a:pt x="2773" y="21548"/>
                    <a:pt x="2218" y="21496"/>
                    <a:pt x="1749" y="21159"/>
                  </a:cubicBezTo>
                  <a:cubicBezTo>
                    <a:pt x="1280" y="20821"/>
                    <a:pt x="896" y="20198"/>
                    <a:pt x="598" y="19575"/>
                  </a:cubicBezTo>
                  <a:cubicBezTo>
                    <a:pt x="299" y="18952"/>
                    <a:pt x="86" y="18329"/>
                    <a:pt x="22" y="17498"/>
                  </a:cubicBezTo>
                  <a:cubicBezTo>
                    <a:pt x="-42" y="16667"/>
                    <a:pt x="43" y="15629"/>
                    <a:pt x="182" y="14538"/>
                  </a:cubicBezTo>
                  <a:cubicBezTo>
                    <a:pt x="320" y="13448"/>
                    <a:pt x="512" y="12306"/>
                    <a:pt x="672" y="11319"/>
                  </a:cubicBezTo>
                  <a:cubicBezTo>
                    <a:pt x="832" y="10333"/>
                    <a:pt x="960" y="9502"/>
                    <a:pt x="1056" y="8827"/>
                  </a:cubicBezTo>
                  <a:cubicBezTo>
                    <a:pt x="1152" y="8152"/>
                    <a:pt x="1216" y="7633"/>
                    <a:pt x="1365" y="7010"/>
                  </a:cubicBezTo>
                  <a:cubicBezTo>
                    <a:pt x="1515" y="6387"/>
                    <a:pt x="1749" y="5660"/>
                    <a:pt x="2112" y="5140"/>
                  </a:cubicBezTo>
                  <a:cubicBezTo>
                    <a:pt x="2474" y="4621"/>
                    <a:pt x="2965" y="4310"/>
                    <a:pt x="3551" y="3946"/>
                  </a:cubicBezTo>
                  <a:cubicBezTo>
                    <a:pt x="4137" y="3583"/>
                    <a:pt x="4820" y="3167"/>
                    <a:pt x="5555" y="2778"/>
                  </a:cubicBezTo>
                  <a:cubicBezTo>
                    <a:pt x="6291" y="2388"/>
                    <a:pt x="7080" y="2025"/>
                    <a:pt x="7741" y="1791"/>
                  </a:cubicBezTo>
                  <a:cubicBezTo>
                    <a:pt x="8402" y="1558"/>
                    <a:pt x="8935" y="1454"/>
                    <a:pt x="9436" y="1324"/>
                  </a:cubicBezTo>
                  <a:cubicBezTo>
                    <a:pt x="9937" y="1194"/>
                    <a:pt x="10406" y="1038"/>
                    <a:pt x="10886" y="909"/>
                  </a:cubicBezTo>
                  <a:cubicBezTo>
                    <a:pt x="11366" y="779"/>
                    <a:pt x="11856" y="675"/>
                    <a:pt x="12336" y="545"/>
                  </a:cubicBezTo>
                  <a:cubicBezTo>
                    <a:pt x="12816" y="415"/>
                    <a:pt x="13285" y="260"/>
                    <a:pt x="13860" y="156"/>
                  </a:cubicBezTo>
                  <a:cubicBezTo>
                    <a:pt x="14436" y="52"/>
                    <a:pt x="15119" y="0"/>
                    <a:pt x="15758" y="0"/>
                  </a:cubicBezTo>
                  <a:cubicBezTo>
                    <a:pt x="16398" y="0"/>
                    <a:pt x="16995" y="52"/>
                    <a:pt x="17539" y="130"/>
                  </a:cubicBezTo>
                  <a:cubicBezTo>
                    <a:pt x="18082" y="208"/>
                    <a:pt x="18573" y="312"/>
                    <a:pt x="19063" y="519"/>
                  </a:cubicBezTo>
                  <a:cubicBezTo>
                    <a:pt x="19554" y="727"/>
                    <a:pt x="20044" y="1038"/>
                    <a:pt x="20375" y="1610"/>
                  </a:cubicBezTo>
                  <a:cubicBezTo>
                    <a:pt x="20705" y="2181"/>
                    <a:pt x="20876" y="3012"/>
                    <a:pt x="21025" y="3816"/>
                  </a:cubicBezTo>
                  <a:cubicBezTo>
                    <a:pt x="21174" y="4621"/>
                    <a:pt x="21302" y="5400"/>
                    <a:pt x="21398" y="6283"/>
                  </a:cubicBezTo>
                  <a:cubicBezTo>
                    <a:pt x="21494" y="7165"/>
                    <a:pt x="21558" y="8152"/>
                    <a:pt x="21526" y="9035"/>
                  </a:cubicBezTo>
                  <a:cubicBezTo>
                    <a:pt x="21494" y="9917"/>
                    <a:pt x="21366" y="10696"/>
                    <a:pt x="21217" y="11475"/>
                  </a:cubicBezTo>
                  <a:cubicBezTo>
                    <a:pt x="21068" y="12254"/>
                    <a:pt x="20897" y="13033"/>
                    <a:pt x="20716" y="13838"/>
                  </a:cubicBezTo>
                  <a:cubicBezTo>
                    <a:pt x="20535" y="14642"/>
                    <a:pt x="20343" y="15473"/>
                    <a:pt x="20055" y="16096"/>
                  </a:cubicBezTo>
                  <a:cubicBezTo>
                    <a:pt x="19767" y="16719"/>
                    <a:pt x="19383" y="17135"/>
                    <a:pt x="18999" y="17550"/>
                  </a:cubicBezTo>
                </a:path>
              </a:pathLst>
            </a:custGeom>
            <a:noFill/>
            <a:ln w="889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22" name="الرسم"/>
          <p:cNvSpPr/>
          <p:nvPr/>
        </p:nvSpPr>
        <p:spPr>
          <a:xfrm>
            <a:off x="26750396" y="7472726"/>
            <a:ext cx="84123" cy="14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88900" cap="rnd">
            <a:solidFill>
              <a:srgbClr val="4ED86A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23" name="IMG_0511.png" descr="IMG_0511.png"/>
          <p:cNvPicPr>
            <a:picLocks noChangeAspect="1"/>
          </p:cNvPicPr>
          <p:nvPr/>
        </p:nvPicPr>
        <p:blipFill>
          <a:blip r:embed="rId2">
            <a:extLst/>
          </a:blip>
          <a:srcRect l="50000" t="59863" r="0" b="7754"/>
          <a:stretch>
            <a:fillRect/>
          </a:stretch>
        </p:blipFill>
        <p:spPr>
          <a:xfrm>
            <a:off x="14860192" y="7375661"/>
            <a:ext cx="4844893" cy="1491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0511.png" descr="IMG_0511.png"/>
          <p:cNvPicPr>
            <a:picLocks noChangeAspect="1"/>
          </p:cNvPicPr>
          <p:nvPr/>
        </p:nvPicPr>
        <p:blipFill>
          <a:blip r:embed="rId2">
            <a:extLst/>
          </a:blip>
          <a:srcRect l="50000" t="59863" r="0" b="7754"/>
          <a:stretch>
            <a:fillRect/>
          </a:stretch>
        </p:blipFill>
        <p:spPr>
          <a:xfrm>
            <a:off x="10322033" y="7444934"/>
            <a:ext cx="4844893" cy="1491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0511.png" descr="IMG_0511.png"/>
          <p:cNvPicPr>
            <a:picLocks noChangeAspect="1"/>
          </p:cNvPicPr>
          <p:nvPr/>
        </p:nvPicPr>
        <p:blipFill>
          <a:blip r:embed="rId2">
            <a:extLst/>
          </a:blip>
          <a:srcRect l="50000" t="59863" r="0" b="7754"/>
          <a:stretch>
            <a:fillRect/>
          </a:stretch>
        </p:blipFill>
        <p:spPr>
          <a:xfrm>
            <a:off x="5170091" y="7486746"/>
            <a:ext cx="4844893" cy="1491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0511.png" descr="IMG_0511.png"/>
          <p:cNvPicPr>
            <a:picLocks noChangeAspect="1"/>
          </p:cNvPicPr>
          <p:nvPr/>
        </p:nvPicPr>
        <p:blipFill>
          <a:blip r:embed="rId2">
            <a:extLst/>
          </a:blip>
          <a:srcRect l="50000" t="59863" r="0" b="7754"/>
          <a:stretch>
            <a:fillRect/>
          </a:stretch>
        </p:blipFill>
        <p:spPr>
          <a:xfrm>
            <a:off x="15167083" y="9263558"/>
            <a:ext cx="4844893" cy="1491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0511.png" descr="IMG_0511.png"/>
          <p:cNvPicPr>
            <a:picLocks noChangeAspect="1"/>
          </p:cNvPicPr>
          <p:nvPr/>
        </p:nvPicPr>
        <p:blipFill>
          <a:blip r:embed="rId2">
            <a:extLst/>
          </a:blip>
          <a:srcRect l="50000" t="59863" r="0" b="7754"/>
          <a:stretch>
            <a:fillRect/>
          </a:stretch>
        </p:blipFill>
        <p:spPr>
          <a:xfrm>
            <a:off x="10643588" y="9263558"/>
            <a:ext cx="4844893" cy="1491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0511.png" descr="IMG_0511.png"/>
          <p:cNvPicPr>
            <a:picLocks noChangeAspect="1"/>
          </p:cNvPicPr>
          <p:nvPr/>
        </p:nvPicPr>
        <p:blipFill>
          <a:blip r:embed="rId2">
            <a:extLst/>
          </a:blip>
          <a:srcRect l="50000" t="59863" r="0" b="7754"/>
          <a:stretch>
            <a:fillRect/>
          </a:stretch>
        </p:blipFill>
        <p:spPr>
          <a:xfrm>
            <a:off x="5170091" y="9263558"/>
            <a:ext cx="4844893" cy="1491099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عدد المثلثات:- ٨ مثلثات"/>
          <p:cNvSpPr txBox="1"/>
          <p:nvPr/>
        </p:nvSpPr>
        <p:spPr>
          <a:xfrm>
            <a:off x="9004914" y="11534646"/>
            <a:ext cx="6865505" cy="965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b="1" sz="5800">
                <a:solidFill>
                  <a:srgbClr val="FF401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المثلثات:- </a:t>
            </a:r>
            <a:r>
              <a:rPr sz="6800">
                <a:solidFill>
                  <a:srgbClr val="791A3D"/>
                </a:solidFill>
              </a:rPr>
              <a:t>٨ مثلثات </a:t>
            </a:r>
          </a:p>
        </p:txBody>
      </p:sp>
      <p:pic>
        <p:nvPicPr>
          <p:cNvPr id="230" name="IMG_0637.png" descr="IMG_063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7084" y="1851706"/>
            <a:ext cx="5847901" cy="50062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7" name="الرسم"/>
          <p:cNvGrpSpPr/>
          <p:nvPr/>
        </p:nvGrpSpPr>
        <p:grpSpPr>
          <a:xfrm>
            <a:off x="5550446" y="7870996"/>
            <a:ext cx="10840864" cy="2961522"/>
            <a:chOff x="0" y="0"/>
            <a:chExt cx="10840863" cy="2961521"/>
          </a:xfrm>
        </p:grpSpPr>
        <p:sp>
          <p:nvSpPr>
            <p:cNvPr id="231" name="خط"/>
            <p:cNvSpPr/>
            <p:nvPr/>
          </p:nvSpPr>
          <p:spPr>
            <a:xfrm>
              <a:off x="9730913" y="0"/>
              <a:ext cx="492308" cy="696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21429" y="0"/>
                  </a:moveTo>
                  <a:cubicBezTo>
                    <a:pt x="20510" y="1636"/>
                    <a:pt x="19591" y="3273"/>
                    <a:pt x="18557" y="4909"/>
                  </a:cubicBezTo>
                  <a:cubicBezTo>
                    <a:pt x="17523" y="6545"/>
                    <a:pt x="16374" y="8182"/>
                    <a:pt x="15225" y="9000"/>
                  </a:cubicBezTo>
                  <a:cubicBezTo>
                    <a:pt x="14076" y="9818"/>
                    <a:pt x="12927" y="9818"/>
                    <a:pt x="12008" y="9245"/>
                  </a:cubicBezTo>
                  <a:cubicBezTo>
                    <a:pt x="11089" y="8673"/>
                    <a:pt x="10399" y="7527"/>
                    <a:pt x="9710" y="7282"/>
                  </a:cubicBezTo>
                  <a:cubicBezTo>
                    <a:pt x="9020" y="7036"/>
                    <a:pt x="8331" y="7691"/>
                    <a:pt x="7872" y="8427"/>
                  </a:cubicBezTo>
                  <a:cubicBezTo>
                    <a:pt x="7412" y="9164"/>
                    <a:pt x="7182" y="9982"/>
                    <a:pt x="6608" y="10636"/>
                  </a:cubicBezTo>
                  <a:cubicBezTo>
                    <a:pt x="6033" y="11291"/>
                    <a:pt x="5114" y="11782"/>
                    <a:pt x="4080" y="11864"/>
                  </a:cubicBezTo>
                  <a:cubicBezTo>
                    <a:pt x="3046" y="11945"/>
                    <a:pt x="1897" y="11618"/>
                    <a:pt x="1093" y="10800"/>
                  </a:cubicBezTo>
                  <a:cubicBezTo>
                    <a:pt x="289" y="9982"/>
                    <a:pt x="-171" y="8673"/>
                    <a:pt x="59" y="8345"/>
                  </a:cubicBezTo>
                  <a:cubicBezTo>
                    <a:pt x="289" y="8018"/>
                    <a:pt x="1208" y="8673"/>
                    <a:pt x="3276" y="10309"/>
                  </a:cubicBezTo>
                  <a:cubicBezTo>
                    <a:pt x="5344" y="11945"/>
                    <a:pt x="8561" y="14564"/>
                    <a:pt x="10629" y="16609"/>
                  </a:cubicBezTo>
                  <a:cubicBezTo>
                    <a:pt x="12697" y="18655"/>
                    <a:pt x="13616" y="20127"/>
                    <a:pt x="14535" y="21600"/>
                  </a:cubicBezTo>
                </a:path>
              </a:pathLst>
            </a:cu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2" name="خط"/>
            <p:cNvSpPr/>
            <p:nvPr/>
          </p:nvSpPr>
          <p:spPr>
            <a:xfrm>
              <a:off x="5484902" y="221718"/>
              <a:ext cx="589021" cy="590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74" fill="norm" stroke="1" extrusionOk="0">
                  <a:moveTo>
                    <a:pt x="690" y="0"/>
                  </a:moveTo>
                  <a:cubicBezTo>
                    <a:pt x="305" y="1912"/>
                    <a:pt x="-81" y="3823"/>
                    <a:pt x="15" y="5161"/>
                  </a:cubicBezTo>
                  <a:cubicBezTo>
                    <a:pt x="112" y="6499"/>
                    <a:pt x="690" y="7264"/>
                    <a:pt x="1751" y="7646"/>
                  </a:cubicBezTo>
                  <a:cubicBezTo>
                    <a:pt x="2812" y="8028"/>
                    <a:pt x="4355" y="8028"/>
                    <a:pt x="5608" y="8124"/>
                  </a:cubicBezTo>
                  <a:cubicBezTo>
                    <a:pt x="6862" y="8219"/>
                    <a:pt x="7826" y="8411"/>
                    <a:pt x="8212" y="8984"/>
                  </a:cubicBezTo>
                  <a:cubicBezTo>
                    <a:pt x="8598" y="9558"/>
                    <a:pt x="8405" y="10513"/>
                    <a:pt x="7730" y="11756"/>
                  </a:cubicBezTo>
                  <a:cubicBezTo>
                    <a:pt x="7055" y="12998"/>
                    <a:pt x="5898" y="14527"/>
                    <a:pt x="5030" y="16152"/>
                  </a:cubicBezTo>
                  <a:cubicBezTo>
                    <a:pt x="4162" y="17777"/>
                    <a:pt x="3583" y="19497"/>
                    <a:pt x="3776" y="20453"/>
                  </a:cubicBezTo>
                  <a:cubicBezTo>
                    <a:pt x="3969" y="21409"/>
                    <a:pt x="4933" y="21600"/>
                    <a:pt x="7248" y="21122"/>
                  </a:cubicBezTo>
                  <a:cubicBezTo>
                    <a:pt x="9562" y="20644"/>
                    <a:pt x="13226" y="19497"/>
                    <a:pt x="15830" y="18159"/>
                  </a:cubicBezTo>
                  <a:cubicBezTo>
                    <a:pt x="18433" y="16821"/>
                    <a:pt x="19976" y="15292"/>
                    <a:pt x="21519" y="13763"/>
                  </a:cubicBezTo>
                </a:path>
              </a:pathLst>
            </a:cu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3" name="خط"/>
            <p:cNvSpPr/>
            <p:nvPr/>
          </p:nvSpPr>
          <p:spPr>
            <a:xfrm>
              <a:off x="-1" y="380088"/>
              <a:ext cx="523542" cy="40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341" fill="norm" stroke="1" extrusionOk="0">
                  <a:moveTo>
                    <a:pt x="12405" y="4154"/>
                  </a:moveTo>
                  <a:cubicBezTo>
                    <a:pt x="13040" y="3046"/>
                    <a:pt x="13675" y="1938"/>
                    <a:pt x="14417" y="1800"/>
                  </a:cubicBezTo>
                  <a:cubicBezTo>
                    <a:pt x="15158" y="1662"/>
                    <a:pt x="16005" y="2492"/>
                    <a:pt x="17170" y="4015"/>
                  </a:cubicBezTo>
                  <a:cubicBezTo>
                    <a:pt x="18334" y="5538"/>
                    <a:pt x="19817" y="7754"/>
                    <a:pt x="20558" y="9692"/>
                  </a:cubicBezTo>
                  <a:cubicBezTo>
                    <a:pt x="21299" y="11631"/>
                    <a:pt x="21299" y="13292"/>
                    <a:pt x="19075" y="15231"/>
                  </a:cubicBezTo>
                  <a:cubicBezTo>
                    <a:pt x="16852" y="17169"/>
                    <a:pt x="12405" y="19385"/>
                    <a:pt x="8805" y="20492"/>
                  </a:cubicBezTo>
                  <a:cubicBezTo>
                    <a:pt x="5205" y="21600"/>
                    <a:pt x="2452" y="21600"/>
                    <a:pt x="1075" y="20631"/>
                  </a:cubicBezTo>
                  <a:cubicBezTo>
                    <a:pt x="-301" y="19662"/>
                    <a:pt x="-301" y="17723"/>
                    <a:pt x="758" y="14677"/>
                  </a:cubicBezTo>
                  <a:cubicBezTo>
                    <a:pt x="1817" y="11631"/>
                    <a:pt x="3934" y="7477"/>
                    <a:pt x="6581" y="4846"/>
                  </a:cubicBezTo>
                  <a:cubicBezTo>
                    <a:pt x="9228" y="2215"/>
                    <a:pt x="12405" y="1108"/>
                    <a:pt x="15581" y="0"/>
                  </a:cubicBezTo>
                </a:path>
              </a:pathLst>
            </a:cu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4" name="خط"/>
            <p:cNvSpPr/>
            <p:nvPr/>
          </p:nvSpPr>
          <p:spPr>
            <a:xfrm>
              <a:off x="10381590" y="2090485"/>
              <a:ext cx="459274" cy="66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24" y="343"/>
                    <a:pt x="7448" y="686"/>
                    <a:pt x="10428" y="771"/>
                  </a:cubicBezTo>
                  <a:cubicBezTo>
                    <a:pt x="13407" y="857"/>
                    <a:pt x="15641" y="686"/>
                    <a:pt x="16634" y="1286"/>
                  </a:cubicBezTo>
                  <a:cubicBezTo>
                    <a:pt x="17628" y="1886"/>
                    <a:pt x="17379" y="3257"/>
                    <a:pt x="17752" y="6343"/>
                  </a:cubicBezTo>
                  <a:cubicBezTo>
                    <a:pt x="18124" y="9429"/>
                    <a:pt x="19117" y="14229"/>
                    <a:pt x="19862" y="17057"/>
                  </a:cubicBezTo>
                  <a:cubicBezTo>
                    <a:pt x="20607" y="19886"/>
                    <a:pt x="21103" y="20743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5" name="خط"/>
            <p:cNvSpPr/>
            <p:nvPr/>
          </p:nvSpPr>
          <p:spPr>
            <a:xfrm>
              <a:off x="5503789" y="2106322"/>
              <a:ext cx="665156" cy="77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21600" y="0"/>
                  </a:moveTo>
                  <a:cubicBezTo>
                    <a:pt x="20914" y="4114"/>
                    <a:pt x="20229" y="8229"/>
                    <a:pt x="19714" y="11535"/>
                  </a:cubicBezTo>
                  <a:cubicBezTo>
                    <a:pt x="19200" y="14841"/>
                    <a:pt x="18857" y="17339"/>
                    <a:pt x="18600" y="18955"/>
                  </a:cubicBezTo>
                  <a:cubicBezTo>
                    <a:pt x="18343" y="20571"/>
                    <a:pt x="18171" y="21306"/>
                    <a:pt x="17657" y="21453"/>
                  </a:cubicBezTo>
                  <a:cubicBezTo>
                    <a:pt x="17143" y="21600"/>
                    <a:pt x="16286" y="21159"/>
                    <a:pt x="14914" y="19543"/>
                  </a:cubicBezTo>
                  <a:cubicBezTo>
                    <a:pt x="13543" y="17927"/>
                    <a:pt x="11657" y="15135"/>
                    <a:pt x="9514" y="12563"/>
                  </a:cubicBezTo>
                  <a:cubicBezTo>
                    <a:pt x="7371" y="9992"/>
                    <a:pt x="4971" y="7641"/>
                    <a:pt x="3343" y="5878"/>
                  </a:cubicBezTo>
                  <a:cubicBezTo>
                    <a:pt x="1714" y="4114"/>
                    <a:pt x="857" y="2939"/>
                    <a:pt x="0" y="1763"/>
                  </a:cubicBezTo>
                </a:path>
              </a:pathLst>
            </a:cu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6" name="خط"/>
            <p:cNvSpPr/>
            <p:nvPr/>
          </p:nvSpPr>
          <p:spPr>
            <a:xfrm>
              <a:off x="280516" y="2091777"/>
              <a:ext cx="662214" cy="869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38" fill="norm" stroke="1" extrusionOk="0">
                  <a:moveTo>
                    <a:pt x="2475" y="21438"/>
                  </a:moveTo>
                  <a:cubicBezTo>
                    <a:pt x="1618" y="21178"/>
                    <a:pt x="761" y="20918"/>
                    <a:pt x="333" y="20462"/>
                  </a:cubicBezTo>
                  <a:cubicBezTo>
                    <a:pt x="-96" y="20007"/>
                    <a:pt x="-96" y="19356"/>
                    <a:pt x="247" y="18445"/>
                  </a:cubicBezTo>
                  <a:cubicBezTo>
                    <a:pt x="590" y="17534"/>
                    <a:pt x="1275" y="16363"/>
                    <a:pt x="1790" y="14802"/>
                  </a:cubicBezTo>
                  <a:cubicBezTo>
                    <a:pt x="2304" y="13240"/>
                    <a:pt x="2647" y="11289"/>
                    <a:pt x="2904" y="9142"/>
                  </a:cubicBezTo>
                  <a:cubicBezTo>
                    <a:pt x="3161" y="6995"/>
                    <a:pt x="3333" y="4652"/>
                    <a:pt x="3418" y="2961"/>
                  </a:cubicBezTo>
                  <a:cubicBezTo>
                    <a:pt x="3504" y="1269"/>
                    <a:pt x="3504" y="228"/>
                    <a:pt x="3761" y="33"/>
                  </a:cubicBezTo>
                  <a:cubicBezTo>
                    <a:pt x="4018" y="-162"/>
                    <a:pt x="4533" y="489"/>
                    <a:pt x="5733" y="2375"/>
                  </a:cubicBezTo>
                  <a:cubicBezTo>
                    <a:pt x="6933" y="4262"/>
                    <a:pt x="8818" y="7385"/>
                    <a:pt x="10961" y="9922"/>
                  </a:cubicBezTo>
                  <a:cubicBezTo>
                    <a:pt x="13104" y="12460"/>
                    <a:pt x="15504" y="14411"/>
                    <a:pt x="17304" y="15387"/>
                  </a:cubicBezTo>
                  <a:cubicBezTo>
                    <a:pt x="19104" y="16363"/>
                    <a:pt x="20304" y="16363"/>
                    <a:pt x="21504" y="16363"/>
                  </a:cubicBezTo>
                </a:path>
              </a:pathLst>
            </a:cu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38" name="الرسم"/>
          <p:cNvSpPr/>
          <p:nvPr/>
        </p:nvSpPr>
        <p:spPr>
          <a:xfrm>
            <a:off x="13510953" y="4473732"/>
            <a:ext cx="61370" cy="562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25" h="21508" fill="norm" stroke="1" extrusionOk="0">
                <a:moveTo>
                  <a:pt x="15525" y="1523"/>
                </a:moveTo>
                <a:cubicBezTo>
                  <a:pt x="10125" y="715"/>
                  <a:pt x="4725" y="-92"/>
                  <a:pt x="2025" y="9"/>
                </a:cubicBezTo>
                <a:cubicBezTo>
                  <a:pt x="-675" y="110"/>
                  <a:pt x="-675" y="1119"/>
                  <a:pt x="2025" y="4046"/>
                </a:cubicBezTo>
                <a:cubicBezTo>
                  <a:pt x="4725" y="6973"/>
                  <a:pt x="10125" y="11818"/>
                  <a:pt x="13725" y="15048"/>
                </a:cubicBezTo>
                <a:cubicBezTo>
                  <a:pt x="17325" y="18278"/>
                  <a:pt x="19125" y="19893"/>
                  <a:pt x="20925" y="21508"/>
                </a:cubicBezTo>
              </a:path>
            </a:pathLst>
          </a:custGeom>
          <a:ln w="889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9" name="الرسم"/>
          <p:cNvSpPr/>
          <p:nvPr/>
        </p:nvSpPr>
        <p:spPr>
          <a:xfrm>
            <a:off x="8814984" y="4755348"/>
            <a:ext cx="513018" cy="629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1" h="21455" fill="norm" stroke="1" extrusionOk="0">
                <a:moveTo>
                  <a:pt x="20991" y="935"/>
                </a:moveTo>
                <a:cubicBezTo>
                  <a:pt x="20127" y="395"/>
                  <a:pt x="19263" y="-145"/>
                  <a:pt x="17103" y="35"/>
                </a:cubicBezTo>
                <a:cubicBezTo>
                  <a:pt x="14943" y="215"/>
                  <a:pt x="11487" y="1115"/>
                  <a:pt x="8463" y="2105"/>
                </a:cubicBezTo>
                <a:cubicBezTo>
                  <a:pt x="5439" y="3095"/>
                  <a:pt x="2847" y="4175"/>
                  <a:pt x="1335" y="5165"/>
                </a:cubicBezTo>
                <a:cubicBezTo>
                  <a:pt x="-177" y="6155"/>
                  <a:pt x="-609" y="7055"/>
                  <a:pt x="1119" y="8855"/>
                </a:cubicBezTo>
                <a:cubicBezTo>
                  <a:pt x="2847" y="10655"/>
                  <a:pt x="6735" y="13355"/>
                  <a:pt x="9543" y="15605"/>
                </a:cubicBezTo>
                <a:cubicBezTo>
                  <a:pt x="12351" y="17855"/>
                  <a:pt x="14079" y="19655"/>
                  <a:pt x="15807" y="21455"/>
                </a:cubicBezTo>
              </a:path>
            </a:pathLst>
          </a:custGeom>
          <a:ln w="889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4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4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4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6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8"/>
      <p:bldP build="whole" bldLvl="1" animBg="1" rev="0" advAuto="0" spid="227" grpId="7"/>
      <p:bldP build="whole" bldLvl="1" animBg="1" rev="0" advAuto="0" spid="225" grpId="5"/>
      <p:bldP build="whole" bldLvl="1" animBg="1" rev="0" advAuto="0" spid="226" grpId="6"/>
      <p:bldP build="whole" bldLvl="1" animBg="1" rev="0" advAuto="0" spid="229" grpId="12"/>
      <p:bldP build="whole" bldLvl="1" animBg="1" rev="0" advAuto="0" spid="239" grpId="10"/>
      <p:bldP build="whole" bldLvl="1" animBg="1" rev="0" advAuto="0" spid="215" grpId="1"/>
      <p:bldP build="whole" bldLvl="1" animBg="1" rev="0" advAuto="0" spid="224" grpId="4"/>
      <p:bldP build="whole" bldLvl="1" animBg="1" rev="0" advAuto="0" spid="238" grpId="9"/>
      <p:bldP build="whole" bldLvl="1" animBg="1" rev="0" advAuto="0" spid="223" grpId="3"/>
      <p:bldP build="whole" bldLvl="1" animBg="1" rev="0" advAuto="0" spid="237" grpId="11"/>
      <p:bldP build="whole" bldLvl="1" animBg="1" rev="0" advAuto="0" spid="22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G_0635.png" descr="IMG_0635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1471"/>
          <a:stretch>
            <a:fillRect/>
          </a:stretch>
        </p:blipFill>
        <p:spPr>
          <a:xfrm>
            <a:off x="6916454" y="1441053"/>
            <a:ext cx="11517414" cy="4514924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أخطط"/>
          <p:cNvSpPr txBox="1"/>
          <p:nvPr/>
        </p:nvSpPr>
        <p:spPr>
          <a:xfrm>
            <a:off x="20217455" y="5536282"/>
            <a:ext cx="2577963" cy="839243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400" u="sng">
                <a:solidFill>
                  <a:srgbClr val="3A87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أخطط</a:t>
            </a:r>
          </a:p>
        </p:txBody>
      </p:sp>
      <p:sp>
        <p:nvSpPr>
          <p:cNvPr id="243" name="أحل"/>
          <p:cNvSpPr txBox="1"/>
          <p:nvPr/>
        </p:nvSpPr>
        <p:spPr>
          <a:xfrm>
            <a:off x="20889895" y="7644720"/>
            <a:ext cx="1233083" cy="839243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400">
                <a:solidFill>
                  <a:srgbClr val="3A87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أحل </a:t>
            </a:r>
          </a:p>
        </p:txBody>
      </p:sp>
      <p:sp>
        <p:nvSpPr>
          <p:cNvPr id="244" name="أستعمل أيا من الخطط الآتية لأحل المسائل أدناه :"/>
          <p:cNvSpPr txBox="1"/>
          <p:nvPr/>
        </p:nvSpPr>
        <p:spPr>
          <a:xfrm>
            <a:off x="9223481" y="578938"/>
            <a:ext cx="10397278" cy="65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>
            <a:lvl1pPr defTabSz="640490">
              <a:lnSpc>
                <a:spcPct val="100000"/>
              </a:lnSpc>
              <a:defRPr b="1" sz="47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أستعمل أيا من الخطط الآتية لأحل المسائل أدناه :</a:t>
            </a:r>
          </a:p>
        </p:txBody>
      </p:sp>
      <p:pic>
        <p:nvPicPr>
          <p:cNvPr id="245" name="IMG_0637.png" descr="IMG_063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2945" y="1797421"/>
            <a:ext cx="5911311" cy="50605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0" name="الرسم"/>
          <p:cNvGrpSpPr/>
          <p:nvPr/>
        </p:nvGrpSpPr>
        <p:grpSpPr>
          <a:xfrm>
            <a:off x="7032201" y="2452180"/>
            <a:ext cx="10342044" cy="3202923"/>
            <a:chOff x="0" y="0"/>
            <a:chExt cx="10342043" cy="3202922"/>
          </a:xfrm>
        </p:grpSpPr>
        <p:sp>
          <p:nvSpPr>
            <p:cNvPr id="246" name="خط"/>
            <p:cNvSpPr/>
            <p:nvPr/>
          </p:nvSpPr>
          <p:spPr>
            <a:xfrm>
              <a:off x="1752069" y="0"/>
              <a:ext cx="4033596" cy="251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21600" y="4900"/>
                  </a:moveTo>
                  <a:cubicBezTo>
                    <a:pt x="21520" y="3206"/>
                    <a:pt x="21440" y="1512"/>
                    <a:pt x="21267" y="665"/>
                  </a:cubicBezTo>
                  <a:cubicBezTo>
                    <a:pt x="21093" y="-182"/>
                    <a:pt x="20827" y="-182"/>
                    <a:pt x="20413" y="453"/>
                  </a:cubicBezTo>
                  <a:cubicBezTo>
                    <a:pt x="20000" y="1089"/>
                    <a:pt x="19440" y="2359"/>
                    <a:pt x="18867" y="2571"/>
                  </a:cubicBezTo>
                  <a:cubicBezTo>
                    <a:pt x="18293" y="2783"/>
                    <a:pt x="17707" y="1936"/>
                    <a:pt x="17080" y="1724"/>
                  </a:cubicBezTo>
                  <a:cubicBezTo>
                    <a:pt x="16453" y="1512"/>
                    <a:pt x="15787" y="1936"/>
                    <a:pt x="15227" y="2571"/>
                  </a:cubicBezTo>
                  <a:cubicBezTo>
                    <a:pt x="14667" y="3206"/>
                    <a:pt x="14213" y="4053"/>
                    <a:pt x="13720" y="4900"/>
                  </a:cubicBezTo>
                  <a:cubicBezTo>
                    <a:pt x="13227" y="5747"/>
                    <a:pt x="12693" y="6594"/>
                    <a:pt x="12160" y="7230"/>
                  </a:cubicBezTo>
                  <a:cubicBezTo>
                    <a:pt x="11627" y="7865"/>
                    <a:pt x="11093" y="8289"/>
                    <a:pt x="10427" y="8712"/>
                  </a:cubicBezTo>
                  <a:cubicBezTo>
                    <a:pt x="9760" y="9136"/>
                    <a:pt x="8960" y="9559"/>
                    <a:pt x="8187" y="10406"/>
                  </a:cubicBezTo>
                  <a:cubicBezTo>
                    <a:pt x="7413" y="11253"/>
                    <a:pt x="6667" y="12524"/>
                    <a:pt x="5933" y="13371"/>
                  </a:cubicBezTo>
                  <a:cubicBezTo>
                    <a:pt x="5200" y="14218"/>
                    <a:pt x="4480" y="14642"/>
                    <a:pt x="3787" y="15065"/>
                  </a:cubicBezTo>
                  <a:cubicBezTo>
                    <a:pt x="3093" y="15489"/>
                    <a:pt x="2427" y="15912"/>
                    <a:pt x="1800" y="16971"/>
                  </a:cubicBezTo>
                  <a:cubicBezTo>
                    <a:pt x="1173" y="18030"/>
                    <a:pt x="587" y="19724"/>
                    <a:pt x="0" y="21418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7" name="خط"/>
            <p:cNvSpPr/>
            <p:nvPr/>
          </p:nvSpPr>
          <p:spPr>
            <a:xfrm>
              <a:off x="2140490" y="1018702"/>
              <a:ext cx="5557397" cy="174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310" y="19131"/>
                    <a:pt x="21019" y="16663"/>
                    <a:pt x="20642" y="13577"/>
                  </a:cubicBezTo>
                  <a:cubicBezTo>
                    <a:pt x="20265" y="10491"/>
                    <a:pt x="19800" y="6789"/>
                    <a:pt x="19365" y="4629"/>
                  </a:cubicBezTo>
                  <a:cubicBezTo>
                    <a:pt x="18929" y="2469"/>
                    <a:pt x="18523" y="1851"/>
                    <a:pt x="18010" y="1234"/>
                  </a:cubicBezTo>
                  <a:cubicBezTo>
                    <a:pt x="17497" y="617"/>
                    <a:pt x="16877" y="0"/>
                    <a:pt x="16374" y="0"/>
                  </a:cubicBezTo>
                  <a:cubicBezTo>
                    <a:pt x="15871" y="0"/>
                    <a:pt x="15484" y="617"/>
                    <a:pt x="15068" y="1543"/>
                  </a:cubicBezTo>
                  <a:cubicBezTo>
                    <a:pt x="14652" y="2469"/>
                    <a:pt x="14206" y="3703"/>
                    <a:pt x="13732" y="4629"/>
                  </a:cubicBezTo>
                  <a:cubicBezTo>
                    <a:pt x="13258" y="5554"/>
                    <a:pt x="12755" y="6171"/>
                    <a:pt x="12310" y="6789"/>
                  </a:cubicBezTo>
                  <a:cubicBezTo>
                    <a:pt x="11865" y="7406"/>
                    <a:pt x="11477" y="8023"/>
                    <a:pt x="11042" y="7714"/>
                  </a:cubicBezTo>
                  <a:cubicBezTo>
                    <a:pt x="10606" y="7406"/>
                    <a:pt x="10123" y="6171"/>
                    <a:pt x="9523" y="4937"/>
                  </a:cubicBezTo>
                  <a:cubicBezTo>
                    <a:pt x="8923" y="3703"/>
                    <a:pt x="8206" y="2469"/>
                    <a:pt x="7432" y="1851"/>
                  </a:cubicBezTo>
                  <a:cubicBezTo>
                    <a:pt x="6658" y="1234"/>
                    <a:pt x="5826" y="1234"/>
                    <a:pt x="5148" y="926"/>
                  </a:cubicBezTo>
                  <a:cubicBezTo>
                    <a:pt x="4471" y="617"/>
                    <a:pt x="3948" y="0"/>
                    <a:pt x="3474" y="0"/>
                  </a:cubicBezTo>
                  <a:cubicBezTo>
                    <a:pt x="3000" y="0"/>
                    <a:pt x="2574" y="617"/>
                    <a:pt x="2119" y="926"/>
                  </a:cubicBezTo>
                  <a:cubicBezTo>
                    <a:pt x="1665" y="1234"/>
                    <a:pt x="1181" y="1234"/>
                    <a:pt x="823" y="1543"/>
                  </a:cubicBezTo>
                  <a:cubicBezTo>
                    <a:pt x="465" y="1851"/>
                    <a:pt x="232" y="2469"/>
                    <a:pt x="0" y="3086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8" name="خط"/>
            <p:cNvSpPr/>
            <p:nvPr/>
          </p:nvSpPr>
          <p:spPr>
            <a:xfrm>
              <a:off x="0" y="1384335"/>
              <a:ext cx="5782175" cy="978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26" fill="norm" stroke="1" extrusionOk="0">
                  <a:moveTo>
                    <a:pt x="20631" y="2027"/>
                  </a:moveTo>
                  <a:cubicBezTo>
                    <a:pt x="20352" y="2027"/>
                    <a:pt x="20074" y="2027"/>
                    <a:pt x="19749" y="1754"/>
                  </a:cubicBezTo>
                  <a:cubicBezTo>
                    <a:pt x="19424" y="1481"/>
                    <a:pt x="19052" y="936"/>
                    <a:pt x="18560" y="554"/>
                  </a:cubicBezTo>
                  <a:cubicBezTo>
                    <a:pt x="18068" y="172"/>
                    <a:pt x="17455" y="-46"/>
                    <a:pt x="16879" y="9"/>
                  </a:cubicBezTo>
                  <a:cubicBezTo>
                    <a:pt x="16303" y="63"/>
                    <a:pt x="15765" y="390"/>
                    <a:pt x="15189" y="554"/>
                  </a:cubicBezTo>
                  <a:cubicBezTo>
                    <a:pt x="14613" y="718"/>
                    <a:pt x="14000" y="718"/>
                    <a:pt x="13397" y="609"/>
                  </a:cubicBezTo>
                  <a:cubicBezTo>
                    <a:pt x="12793" y="499"/>
                    <a:pt x="12199" y="281"/>
                    <a:pt x="11623" y="281"/>
                  </a:cubicBezTo>
                  <a:cubicBezTo>
                    <a:pt x="11047" y="281"/>
                    <a:pt x="10490" y="499"/>
                    <a:pt x="9840" y="663"/>
                  </a:cubicBezTo>
                  <a:cubicBezTo>
                    <a:pt x="9190" y="827"/>
                    <a:pt x="8447" y="936"/>
                    <a:pt x="7723" y="990"/>
                  </a:cubicBezTo>
                  <a:cubicBezTo>
                    <a:pt x="6998" y="1045"/>
                    <a:pt x="6293" y="1045"/>
                    <a:pt x="5708" y="936"/>
                  </a:cubicBezTo>
                  <a:cubicBezTo>
                    <a:pt x="5123" y="827"/>
                    <a:pt x="4658" y="609"/>
                    <a:pt x="4157" y="609"/>
                  </a:cubicBezTo>
                  <a:cubicBezTo>
                    <a:pt x="3655" y="609"/>
                    <a:pt x="3117" y="827"/>
                    <a:pt x="2634" y="1099"/>
                  </a:cubicBezTo>
                  <a:cubicBezTo>
                    <a:pt x="2151" y="1372"/>
                    <a:pt x="1724" y="1699"/>
                    <a:pt x="1371" y="2136"/>
                  </a:cubicBezTo>
                  <a:cubicBezTo>
                    <a:pt x="1018" y="2572"/>
                    <a:pt x="739" y="3118"/>
                    <a:pt x="526" y="3827"/>
                  </a:cubicBezTo>
                  <a:cubicBezTo>
                    <a:pt x="312" y="4536"/>
                    <a:pt x="164" y="5409"/>
                    <a:pt x="80" y="6172"/>
                  </a:cubicBezTo>
                  <a:cubicBezTo>
                    <a:pt x="-3" y="6936"/>
                    <a:pt x="-22" y="7590"/>
                    <a:pt x="24" y="8409"/>
                  </a:cubicBezTo>
                  <a:cubicBezTo>
                    <a:pt x="71" y="9227"/>
                    <a:pt x="182" y="10209"/>
                    <a:pt x="442" y="11572"/>
                  </a:cubicBezTo>
                  <a:cubicBezTo>
                    <a:pt x="702" y="12936"/>
                    <a:pt x="1111" y="14681"/>
                    <a:pt x="1585" y="15936"/>
                  </a:cubicBezTo>
                  <a:cubicBezTo>
                    <a:pt x="2058" y="17190"/>
                    <a:pt x="2597" y="17954"/>
                    <a:pt x="3200" y="18554"/>
                  </a:cubicBezTo>
                  <a:cubicBezTo>
                    <a:pt x="3804" y="19154"/>
                    <a:pt x="4473" y="19590"/>
                    <a:pt x="5160" y="19809"/>
                  </a:cubicBezTo>
                  <a:cubicBezTo>
                    <a:pt x="5847" y="20027"/>
                    <a:pt x="6553" y="20027"/>
                    <a:pt x="7156" y="19972"/>
                  </a:cubicBezTo>
                  <a:cubicBezTo>
                    <a:pt x="7760" y="19918"/>
                    <a:pt x="8261" y="19809"/>
                    <a:pt x="8819" y="20027"/>
                  </a:cubicBezTo>
                  <a:cubicBezTo>
                    <a:pt x="9376" y="20245"/>
                    <a:pt x="9989" y="20790"/>
                    <a:pt x="10564" y="20954"/>
                  </a:cubicBezTo>
                  <a:cubicBezTo>
                    <a:pt x="11140" y="21118"/>
                    <a:pt x="11679" y="20899"/>
                    <a:pt x="12217" y="21009"/>
                  </a:cubicBezTo>
                  <a:cubicBezTo>
                    <a:pt x="12756" y="21118"/>
                    <a:pt x="13295" y="21554"/>
                    <a:pt x="13833" y="21390"/>
                  </a:cubicBezTo>
                  <a:cubicBezTo>
                    <a:pt x="14372" y="21227"/>
                    <a:pt x="14910" y="20463"/>
                    <a:pt x="15393" y="19972"/>
                  </a:cubicBezTo>
                  <a:cubicBezTo>
                    <a:pt x="15876" y="19481"/>
                    <a:pt x="16303" y="19263"/>
                    <a:pt x="16749" y="19209"/>
                  </a:cubicBezTo>
                  <a:cubicBezTo>
                    <a:pt x="17195" y="19154"/>
                    <a:pt x="17659" y="19263"/>
                    <a:pt x="18123" y="18936"/>
                  </a:cubicBezTo>
                  <a:cubicBezTo>
                    <a:pt x="18588" y="18609"/>
                    <a:pt x="19052" y="17845"/>
                    <a:pt x="19498" y="17354"/>
                  </a:cubicBezTo>
                  <a:cubicBezTo>
                    <a:pt x="19944" y="16863"/>
                    <a:pt x="20371" y="16645"/>
                    <a:pt x="20714" y="16318"/>
                  </a:cubicBezTo>
                  <a:cubicBezTo>
                    <a:pt x="21058" y="15990"/>
                    <a:pt x="21318" y="15554"/>
                    <a:pt x="21448" y="15063"/>
                  </a:cubicBezTo>
                  <a:cubicBezTo>
                    <a:pt x="21578" y="14572"/>
                    <a:pt x="21578" y="14027"/>
                    <a:pt x="21550" y="13209"/>
                  </a:cubicBezTo>
                  <a:cubicBezTo>
                    <a:pt x="21522" y="12390"/>
                    <a:pt x="21467" y="11299"/>
                    <a:pt x="21364" y="9881"/>
                  </a:cubicBezTo>
                  <a:cubicBezTo>
                    <a:pt x="21262" y="8463"/>
                    <a:pt x="21114" y="6718"/>
                    <a:pt x="21030" y="5572"/>
                  </a:cubicBezTo>
                  <a:cubicBezTo>
                    <a:pt x="20947" y="4427"/>
                    <a:pt x="20928" y="3881"/>
                    <a:pt x="20909" y="3336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9" name="خط"/>
            <p:cNvSpPr/>
            <p:nvPr/>
          </p:nvSpPr>
          <p:spPr>
            <a:xfrm>
              <a:off x="2682390" y="2164044"/>
              <a:ext cx="7659654" cy="1038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61" fill="norm" stroke="1" extrusionOk="0">
                  <a:moveTo>
                    <a:pt x="20270" y="8681"/>
                  </a:moveTo>
                  <a:cubicBezTo>
                    <a:pt x="20171" y="7958"/>
                    <a:pt x="20073" y="7234"/>
                    <a:pt x="19912" y="6718"/>
                  </a:cubicBezTo>
                  <a:cubicBezTo>
                    <a:pt x="19751" y="6201"/>
                    <a:pt x="19526" y="5891"/>
                    <a:pt x="19176" y="5891"/>
                  </a:cubicBezTo>
                  <a:cubicBezTo>
                    <a:pt x="18825" y="5891"/>
                    <a:pt x="18348" y="6201"/>
                    <a:pt x="17850" y="6511"/>
                  </a:cubicBezTo>
                  <a:cubicBezTo>
                    <a:pt x="17352" y="6821"/>
                    <a:pt x="16833" y="7131"/>
                    <a:pt x="16335" y="7338"/>
                  </a:cubicBezTo>
                  <a:cubicBezTo>
                    <a:pt x="15837" y="7544"/>
                    <a:pt x="15360" y="7648"/>
                    <a:pt x="14926" y="7441"/>
                  </a:cubicBezTo>
                  <a:cubicBezTo>
                    <a:pt x="14491" y="7234"/>
                    <a:pt x="14098" y="6718"/>
                    <a:pt x="13698" y="6253"/>
                  </a:cubicBezTo>
                  <a:cubicBezTo>
                    <a:pt x="13299" y="5788"/>
                    <a:pt x="12892" y="5374"/>
                    <a:pt x="12457" y="4909"/>
                  </a:cubicBezTo>
                  <a:cubicBezTo>
                    <a:pt x="12022" y="4444"/>
                    <a:pt x="11559" y="3927"/>
                    <a:pt x="11111" y="3411"/>
                  </a:cubicBezTo>
                  <a:cubicBezTo>
                    <a:pt x="10662" y="2894"/>
                    <a:pt x="10227" y="2377"/>
                    <a:pt x="9848" y="2119"/>
                  </a:cubicBezTo>
                  <a:cubicBezTo>
                    <a:pt x="9470" y="1860"/>
                    <a:pt x="9147" y="1860"/>
                    <a:pt x="8817" y="1550"/>
                  </a:cubicBezTo>
                  <a:cubicBezTo>
                    <a:pt x="8488" y="1240"/>
                    <a:pt x="8151" y="620"/>
                    <a:pt x="7829" y="310"/>
                  </a:cubicBezTo>
                  <a:cubicBezTo>
                    <a:pt x="7506" y="0"/>
                    <a:pt x="7197" y="0"/>
                    <a:pt x="6805" y="0"/>
                  </a:cubicBezTo>
                  <a:cubicBezTo>
                    <a:pt x="6412" y="0"/>
                    <a:pt x="5935" y="0"/>
                    <a:pt x="5521" y="103"/>
                  </a:cubicBezTo>
                  <a:cubicBezTo>
                    <a:pt x="5107" y="207"/>
                    <a:pt x="4757" y="413"/>
                    <a:pt x="4385" y="672"/>
                  </a:cubicBezTo>
                  <a:cubicBezTo>
                    <a:pt x="4013" y="930"/>
                    <a:pt x="3621" y="1240"/>
                    <a:pt x="3214" y="1447"/>
                  </a:cubicBezTo>
                  <a:cubicBezTo>
                    <a:pt x="2807" y="1654"/>
                    <a:pt x="2386" y="1757"/>
                    <a:pt x="2015" y="1964"/>
                  </a:cubicBezTo>
                  <a:cubicBezTo>
                    <a:pt x="1643" y="2170"/>
                    <a:pt x="1320" y="2480"/>
                    <a:pt x="1054" y="3049"/>
                  </a:cubicBezTo>
                  <a:cubicBezTo>
                    <a:pt x="787" y="3617"/>
                    <a:pt x="577" y="4444"/>
                    <a:pt x="409" y="5219"/>
                  </a:cubicBezTo>
                  <a:cubicBezTo>
                    <a:pt x="240" y="5994"/>
                    <a:pt x="114" y="6718"/>
                    <a:pt x="51" y="7596"/>
                  </a:cubicBezTo>
                  <a:cubicBezTo>
                    <a:pt x="-12" y="8475"/>
                    <a:pt x="-12" y="9508"/>
                    <a:pt x="23" y="10490"/>
                  </a:cubicBezTo>
                  <a:cubicBezTo>
                    <a:pt x="58" y="11472"/>
                    <a:pt x="128" y="12402"/>
                    <a:pt x="367" y="13642"/>
                  </a:cubicBezTo>
                  <a:cubicBezTo>
                    <a:pt x="605" y="14882"/>
                    <a:pt x="1012" y="16433"/>
                    <a:pt x="1384" y="17414"/>
                  </a:cubicBezTo>
                  <a:cubicBezTo>
                    <a:pt x="1755" y="18396"/>
                    <a:pt x="2092" y="18810"/>
                    <a:pt x="2443" y="18965"/>
                  </a:cubicBezTo>
                  <a:cubicBezTo>
                    <a:pt x="2793" y="19120"/>
                    <a:pt x="3158" y="19016"/>
                    <a:pt x="3586" y="19120"/>
                  </a:cubicBezTo>
                  <a:cubicBezTo>
                    <a:pt x="4013" y="19223"/>
                    <a:pt x="4504" y="19533"/>
                    <a:pt x="4939" y="19843"/>
                  </a:cubicBezTo>
                  <a:cubicBezTo>
                    <a:pt x="5374" y="20153"/>
                    <a:pt x="5753" y="20463"/>
                    <a:pt x="6145" y="20670"/>
                  </a:cubicBezTo>
                  <a:cubicBezTo>
                    <a:pt x="6538" y="20877"/>
                    <a:pt x="6945" y="20980"/>
                    <a:pt x="7394" y="21032"/>
                  </a:cubicBezTo>
                  <a:cubicBezTo>
                    <a:pt x="7843" y="21083"/>
                    <a:pt x="8333" y="21083"/>
                    <a:pt x="8796" y="21187"/>
                  </a:cubicBezTo>
                  <a:cubicBezTo>
                    <a:pt x="9259" y="21290"/>
                    <a:pt x="9694" y="21497"/>
                    <a:pt x="10108" y="21548"/>
                  </a:cubicBezTo>
                  <a:cubicBezTo>
                    <a:pt x="10522" y="21600"/>
                    <a:pt x="10914" y="21497"/>
                    <a:pt x="11321" y="21135"/>
                  </a:cubicBezTo>
                  <a:cubicBezTo>
                    <a:pt x="11728" y="20773"/>
                    <a:pt x="12149" y="20153"/>
                    <a:pt x="12562" y="19740"/>
                  </a:cubicBezTo>
                  <a:cubicBezTo>
                    <a:pt x="12976" y="19326"/>
                    <a:pt x="13383" y="19120"/>
                    <a:pt x="13811" y="19120"/>
                  </a:cubicBezTo>
                  <a:cubicBezTo>
                    <a:pt x="14238" y="19120"/>
                    <a:pt x="14687" y="19326"/>
                    <a:pt x="15213" y="19430"/>
                  </a:cubicBezTo>
                  <a:cubicBezTo>
                    <a:pt x="15739" y="19533"/>
                    <a:pt x="16342" y="19533"/>
                    <a:pt x="16840" y="19430"/>
                  </a:cubicBezTo>
                  <a:cubicBezTo>
                    <a:pt x="17338" y="19326"/>
                    <a:pt x="17731" y="19120"/>
                    <a:pt x="18110" y="18965"/>
                  </a:cubicBezTo>
                  <a:cubicBezTo>
                    <a:pt x="18488" y="18810"/>
                    <a:pt x="18853" y="18706"/>
                    <a:pt x="19169" y="18241"/>
                  </a:cubicBezTo>
                  <a:cubicBezTo>
                    <a:pt x="19484" y="17776"/>
                    <a:pt x="19751" y="16949"/>
                    <a:pt x="20073" y="16329"/>
                  </a:cubicBezTo>
                  <a:cubicBezTo>
                    <a:pt x="20396" y="15709"/>
                    <a:pt x="20774" y="15296"/>
                    <a:pt x="21027" y="14882"/>
                  </a:cubicBezTo>
                  <a:cubicBezTo>
                    <a:pt x="21279" y="14469"/>
                    <a:pt x="21406" y="14056"/>
                    <a:pt x="21483" y="13590"/>
                  </a:cubicBezTo>
                  <a:cubicBezTo>
                    <a:pt x="21560" y="13125"/>
                    <a:pt x="21588" y="12609"/>
                    <a:pt x="21567" y="12144"/>
                  </a:cubicBezTo>
                  <a:cubicBezTo>
                    <a:pt x="21546" y="11678"/>
                    <a:pt x="21476" y="11265"/>
                    <a:pt x="21279" y="10697"/>
                  </a:cubicBezTo>
                  <a:cubicBezTo>
                    <a:pt x="21083" y="10128"/>
                    <a:pt x="20760" y="9405"/>
                    <a:pt x="20480" y="9198"/>
                  </a:cubicBezTo>
                  <a:cubicBezTo>
                    <a:pt x="20199" y="8991"/>
                    <a:pt x="19961" y="9301"/>
                    <a:pt x="19723" y="9611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51" name="أختار  العلمية المناسبة"/>
          <p:cNvSpPr txBox="1"/>
          <p:nvPr/>
        </p:nvSpPr>
        <p:spPr>
          <a:xfrm>
            <a:off x="13628458" y="6431284"/>
            <a:ext cx="5796335" cy="853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800">
                <a:solidFill>
                  <a:srgbClr val="FF401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أختار  العلمية المناسبة</a:t>
            </a:r>
          </a:p>
        </p:txBody>
      </p:sp>
      <p:sp>
        <p:nvSpPr>
          <p:cNvPr id="252" name="٤+٨=١٢ كلم"/>
          <p:cNvSpPr txBox="1"/>
          <p:nvPr/>
        </p:nvSpPr>
        <p:spPr>
          <a:xfrm>
            <a:off x="13477533" y="9083881"/>
            <a:ext cx="4886029" cy="115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8200">
                <a:solidFill>
                  <a:srgbClr val="B51A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٤+٨=١٢ كلم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1" grpId="1"/>
      <p:bldP build="whole" bldLvl="1" animBg="1" rev="0" advAuto="0" spid="25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G_0635.png" descr="IMG_0635.png"/>
          <p:cNvPicPr>
            <a:picLocks noChangeAspect="1"/>
          </p:cNvPicPr>
          <p:nvPr/>
        </p:nvPicPr>
        <p:blipFill>
          <a:blip r:embed="rId2">
            <a:extLst/>
          </a:blip>
          <a:srcRect l="0" t="47818" r="0" b="3496"/>
          <a:stretch>
            <a:fillRect/>
          </a:stretch>
        </p:blipFill>
        <p:spPr>
          <a:xfrm>
            <a:off x="6433344" y="1230135"/>
            <a:ext cx="11517413" cy="452951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أخطط"/>
          <p:cNvSpPr txBox="1"/>
          <p:nvPr/>
        </p:nvSpPr>
        <p:spPr>
          <a:xfrm>
            <a:off x="19931538" y="4177639"/>
            <a:ext cx="2577963" cy="839243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400" u="sng">
                <a:solidFill>
                  <a:srgbClr val="3A87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أخطط</a:t>
            </a:r>
          </a:p>
        </p:txBody>
      </p:sp>
      <p:sp>
        <p:nvSpPr>
          <p:cNvPr id="256" name="أحل"/>
          <p:cNvSpPr txBox="1"/>
          <p:nvPr/>
        </p:nvSpPr>
        <p:spPr>
          <a:xfrm>
            <a:off x="14851177" y="7292283"/>
            <a:ext cx="4351612" cy="839243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400">
                <a:solidFill>
                  <a:srgbClr val="3A87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أحل </a:t>
            </a:r>
          </a:p>
        </p:txBody>
      </p:sp>
      <p:sp>
        <p:nvSpPr>
          <p:cNvPr id="257" name="أستعمل أيا من الخطط الآتية لأحل المسائل أدناه :"/>
          <p:cNvSpPr txBox="1"/>
          <p:nvPr/>
        </p:nvSpPr>
        <p:spPr>
          <a:xfrm>
            <a:off x="9223481" y="578938"/>
            <a:ext cx="10397278" cy="65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>
            <a:lvl1pPr defTabSz="640490">
              <a:lnSpc>
                <a:spcPct val="100000"/>
              </a:lnSpc>
              <a:defRPr b="1" sz="47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أستعمل أيا من الخطط الآتية لأحل المسائل أدناه :</a:t>
            </a:r>
          </a:p>
        </p:txBody>
      </p:sp>
      <p:pic>
        <p:nvPicPr>
          <p:cNvPr id="258" name="IMG_0637.png" descr="IMG_063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2945" y="1797421"/>
            <a:ext cx="5911311" cy="5060579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أنشى جدولاً"/>
          <p:cNvSpPr txBox="1"/>
          <p:nvPr/>
        </p:nvSpPr>
        <p:spPr>
          <a:xfrm>
            <a:off x="19260483" y="5759670"/>
            <a:ext cx="3063218" cy="8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800">
                <a:solidFill>
                  <a:srgbClr val="FF401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أنشى جدولاً</a:t>
            </a:r>
          </a:p>
        </p:txBody>
      </p:sp>
      <p:graphicFrame>
        <p:nvGraphicFramePr>
          <p:cNvPr id="260" name="الجدول"/>
          <p:cNvGraphicFramePr/>
          <p:nvPr/>
        </p:nvGraphicFramePr>
        <p:xfrm>
          <a:off x="19249600" y="7475501"/>
          <a:ext cx="12653735" cy="477279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6320517"/>
                <a:gridCol w="6320517"/>
              </a:tblGrid>
              <a:tr h="1190022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5500">
                          <a:latin typeface="Geeza Pro Bold"/>
                          <a:ea typeface="Geeza Pro Bold"/>
                          <a:cs typeface="Geeza Pro Bold"/>
                          <a:sym typeface="Geeza Pro Bold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5500"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المسافة المقطوعة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solidFill>
                      <a:srgbClr val="DFEED4"/>
                    </a:solidFill>
                  </a:tcPr>
                </a:tc>
              </a:tr>
              <a:tr h="1190022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5500"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عبدالرحمن</a:t>
                      </a: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solidFill>
                      <a:srgbClr val="FEE4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5500"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٢x٧=١٤كلم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9D3E0"/>
                    </a:solidFill>
                  </a:tcPr>
                </a:tc>
              </a:tr>
              <a:tr h="1190022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5500"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فؤاد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EE4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5500"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٤x٧=٢٨ كلم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EFCDD"/>
                    </a:solidFill>
                  </a:tcPr>
                </a:tc>
              </a:tr>
              <a:tr h="1190022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5500"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المجموع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EE4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5500"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٢٨+١٤=٤٢كلم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CBF0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9" grpId="1"/>
      <p:bldP build="whole" bldLvl="1" animBg="1" rev="0" advAuto="0" spid="26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الواجب"/>
          <p:cNvSpPr txBox="1"/>
          <p:nvPr/>
        </p:nvSpPr>
        <p:spPr>
          <a:xfrm>
            <a:off x="9660876" y="585323"/>
            <a:ext cx="4664820" cy="14097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263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298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264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5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6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7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8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9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0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1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2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3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4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5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6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7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8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9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0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1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2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3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4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5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6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7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8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9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0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1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2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3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4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5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6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7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99" name="صفحة ١٣٢"/>
          <p:cNvSpPr txBox="1"/>
          <p:nvPr/>
        </p:nvSpPr>
        <p:spPr>
          <a:xfrm>
            <a:off x="6514861" y="9943662"/>
            <a:ext cx="2985949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صفحة ١٣٢</a:t>
            </a:r>
          </a:p>
        </p:txBody>
      </p:sp>
      <p:sp>
        <p:nvSpPr>
          <p:cNvPr id="300" name="رقم"/>
          <p:cNvSpPr txBox="1"/>
          <p:nvPr/>
        </p:nvSpPr>
        <p:spPr>
          <a:xfrm>
            <a:off x="9154825" y="8878254"/>
            <a:ext cx="96130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700"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رقم</a:t>
            </a:r>
          </a:p>
        </p:txBody>
      </p:sp>
      <p:sp>
        <p:nvSpPr>
          <p:cNvPr id="301" name="٥"/>
          <p:cNvSpPr/>
          <p:nvPr/>
        </p:nvSpPr>
        <p:spPr>
          <a:xfrm>
            <a:off x="7851575" y="9102589"/>
            <a:ext cx="841074" cy="841074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3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2" grpId="1"/>
      <p:bldP build="whole" bldLvl="1" animBg="1" rev="0" advAuto="0" spid="298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