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ها وطرحها"/>
          <p:cNvSpPr txBox="1"/>
          <p:nvPr/>
        </p:nvSpPr>
        <p:spPr>
          <a:xfrm>
            <a:off x="4976482" y="4610100"/>
            <a:ext cx="1505616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أرقامها وطرحها</a:t>
            </a:r>
          </a:p>
        </p:txBody>
      </p:sp>
      <p:sp>
        <p:nvSpPr>
          <p:cNvPr id="179" name="(١٣-٣) الجمع بإعادة تجميع العشرات"/>
          <p:cNvSpPr txBox="1"/>
          <p:nvPr/>
        </p:nvSpPr>
        <p:spPr>
          <a:xfrm>
            <a:off x="4982832" y="7268957"/>
            <a:ext cx="1629164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(١٣-٣) الجمع بإعادة تجميع العشرات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9" grpId="3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611.png" descr="IMG_161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719"/>
          <a:stretch>
            <a:fillRect/>
          </a:stretch>
        </p:blipFill>
        <p:spPr>
          <a:xfrm>
            <a:off x="554434" y="795358"/>
            <a:ext cx="23829669" cy="973884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٦٢٨"/>
          <p:cNvSpPr txBox="1"/>
          <p:nvPr/>
        </p:nvSpPr>
        <p:spPr>
          <a:xfrm>
            <a:off x="14305133" y="4338227"/>
            <a:ext cx="323073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٦٢٨</a:t>
            </a:r>
          </a:p>
        </p:txBody>
      </p:sp>
      <p:sp>
        <p:nvSpPr>
          <p:cNvPr id="183" name="٦"/>
          <p:cNvSpPr txBox="1"/>
          <p:nvPr/>
        </p:nvSpPr>
        <p:spPr>
          <a:xfrm>
            <a:off x="3822148" y="4338227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84" name="٤"/>
          <p:cNvSpPr txBox="1"/>
          <p:nvPr/>
        </p:nvSpPr>
        <p:spPr>
          <a:xfrm>
            <a:off x="2403578" y="4338227"/>
            <a:ext cx="200451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85" name="١"/>
          <p:cNvSpPr txBox="1"/>
          <p:nvPr/>
        </p:nvSpPr>
        <p:spPr>
          <a:xfrm>
            <a:off x="5120499" y="3531777"/>
            <a:ext cx="68211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6" name="٧"/>
          <p:cNvSpPr txBox="1"/>
          <p:nvPr/>
        </p:nvSpPr>
        <p:spPr>
          <a:xfrm>
            <a:off x="2110607" y="4051915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87" name="٦"/>
          <p:cNvSpPr txBox="1"/>
          <p:nvPr/>
        </p:nvSpPr>
        <p:spPr>
          <a:xfrm>
            <a:off x="20195801" y="953163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88" name="١"/>
          <p:cNvSpPr txBox="1"/>
          <p:nvPr/>
        </p:nvSpPr>
        <p:spPr>
          <a:xfrm>
            <a:off x="19426408" y="953163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9" name="١"/>
          <p:cNvSpPr txBox="1"/>
          <p:nvPr/>
        </p:nvSpPr>
        <p:spPr>
          <a:xfrm>
            <a:off x="18344448" y="6502146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0" name="٦"/>
          <p:cNvSpPr txBox="1"/>
          <p:nvPr/>
        </p:nvSpPr>
        <p:spPr>
          <a:xfrm>
            <a:off x="18344448" y="9531633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1" name="٧"/>
          <p:cNvSpPr txBox="1"/>
          <p:nvPr/>
        </p:nvSpPr>
        <p:spPr>
          <a:xfrm>
            <a:off x="12176246" y="953163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2" name="٠"/>
          <p:cNvSpPr txBox="1"/>
          <p:nvPr/>
        </p:nvSpPr>
        <p:spPr>
          <a:xfrm>
            <a:off x="11371821" y="953163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93" name="١"/>
          <p:cNvSpPr txBox="1"/>
          <p:nvPr/>
        </p:nvSpPr>
        <p:spPr>
          <a:xfrm>
            <a:off x="10482209" y="6309798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4" name="٤"/>
          <p:cNvSpPr txBox="1"/>
          <p:nvPr/>
        </p:nvSpPr>
        <p:spPr>
          <a:xfrm>
            <a:off x="10567396" y="953163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5" name="٧"/>
          <p:cNvSpPr txBox="1"/>
          <p:nvPr/>
        </p:nvSpPr>
        <p:spPr>
          <a:xfrm>
            <a:off x="4399193" y="953163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6" name="٢"/>
          <p:cNvSpPr txBox="1"/>
          <p:nvPr/>
        </p:nvSpPr>
        <p:spPr>
          <a:xfrm>
            <a:off x="3529177" y="953163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7" name="١"/>
          <p:cNvSpPr txBox="1"/>
          <p:nvPr/>
        </p:nvSpPr>
        <p:spPr>
          <a:xfrm>
            <a:off x="2619971" y="6502146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8" name="٩"/>
          <p:cNvSpPr txBox="1"/>
          <p:nvPr/>
        </p:nvSpPr>
        <p:spPr>
          <a:xfrm>
            <a:off x="2696549" y="9531633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7"/>
      <p:bldP build="whole" bldLvl="1" animBg="1" rev="0" advAuto="0" spid="191" grpId="10"/>
      <p:bldP build="whole" bldLvl="1" animBg="1" rev="0" advAuto="0" spid="187" grpId="6"/>
      <p:bldP build="whole" bldLvl="1" animBg="1" rev="0" advAuto="0" spid="192" grpId="11"/>
      <p:bldP build="whole" bldLvl="1" animBg="1" rev="0" advAuto="0" spid="184" grpId="3"/>
      <p:bldP build="whole" bldLvl="1" animBg="1" rev="0" advAuto="0" spid="195" grpId="14"/>
      <p:bldP build="whole" bldLvl="1" animBg="1" rev="0" advAuto="0" spid="183" grpId="2"/>
      <p:bldP build="whole" bldLvl="1" animBg="1" rev="0" advAuto="0" spid="193" grpId="12"/>
      <p:bldP build="whole" bldLvl="1" animBg="1" rev="0" advAuto="0" spid="182" grpId="1"/>
      <p:bldP build="whole" bldLvl="1" animBg="1" rev="0" advAuto="0" spid="196" grpId="15"/>
      <p:bldP build="whole" bldLvl="1" animBg="1" rev="0" advAuto="0" spid="197" grpId="16"/>
      <p:bldP build="whole" bldLvl="1" animBg="1" rev="0" advAuto="0" spid="189" grpId="8"/>
      <p:bldP build="whole" bldLvl="1" animBg="1" rev="0" advAuto="0" spid="188" grpId="7"/>
      <p:bldP build="whole" bldLvl="1" animBg="1" rev="0" advAuto="0" spid="185" grpId="4"/>
      <p:bldP build="whole" bldLvl="1" animBg="1" rev="0" advAuto="0" spid="194" grpId="13"/>
      <p:bldP build="whole" bldLvl="1" animBg="1" rev="0" advAuto="0" spid="186" grpId="5"/>
      <p:bldP build="whole" bldLvl="1" animBg="1" rev="0" advAuto="0" spid="190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1613.png" descr="IMG_1613.png"/>
          <p:cNvPicPr>
            <a:picLocks noChangeAspect="1"/>
          </p:cNvPicPr>
          <p:nvPr/>
        </p:nvPicPr>
        <p:blipFill>
          <a:blip r:embed="rId2">
            <a:extLst/>
          </a:blip>
          <a:srcRect l="3609" t="0" r="0" b="35521"/>
          <a:stretch>
            <a:fillRect/>
          </a:stretch>
        </p:blipFill>
        <p:spPr>
          <a:xfrm>
            <a:off x="629237" y="247630"/>
            <a:ext cx="23754860" cy="1094210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٧"/>
          <p:cNvSpPr txBox="1"/>
          <p:nvPr/>
        </p:nvSpPr>
        <p:spPr>
          <a:xfrm>
            <a:off x="20147714" y="5437448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02" name="٤"/>
          <p:cNvSpPr txBox="1"/>
          <p:nvPr/>
        </p:nvSpPr>
        <p:spPr>
          <a:xfrm>
            <a:off x="19369423" y="5437448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3" name="١"/>
          <p:cNvSpPr txBox="1"/>
          <p:nvPr/>
        </p:nvSpPr>
        <p:spPr>
          <a:xfrm>
            <a:off x="18294246" y="2757584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4" name="٧"/>
          <p:cNvSpPr txBox="1"/>
          <p:nvPr/>
        </p:nvSpPr>
        <p:spPr>
          <a:xfrm>
            <a:off x="18591133" y="5437448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05" name="٩"/>
          <p:cNvSpPr txBox="1"/>
          <p:nvPr/>
        </p:nvSpPr>
        <p:spPr>
          <a:xfrm>
            <a:off x="11413709" y="5437448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06" name="٩"/>
          <p:cNvSpPr txBox="1"/>
          <p:nvPr/>
        </p:nvSpPr>
        <p:spPr>
          <a:xfrm>
            <a:off x="10000912" y="5437448"/>
            <a:ext cx="219108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07" name="٨"/>
          <p:cNvSpPr txBox="1"/>
          <p:nvPr/>
        </p:nvSpPr>
        <p:spPr>
          <a:xfrm>
            <a:off x="10000912" y="5437448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08" name="٨"/>
          <p:cNvSpPr txBox="1"/>
          <p:nvPr/>
        </p:nvSpPr>
        <p:spPr>
          <a:xfrm>
            <a:off x="2979772" y="5437448"/>
            <a:ext cx="10249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09" name="١"/>
          <p:cNvSpPr txBox="1"/>
          <p:nvPr/>
        </p:nvSpPr>
        <p:spPr>
          <a:xfrm>
            <a:off x="1961882" y="2482275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0" name="١"/>
          <p:cNvSpPr txBox="1"/>
          <p:nvPr/>
        </p:nvSpPr>
        <p:spPr>
          <a:xfrm>
            <a:off x="2045198" y="5437448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1" name="١"/>
          <p:cNvSpPr txBox="1"/>
          <p:nvPr/>
        </p:nvSpPr>
        <p:spPr>
          <a:xfrm>
            <a:off x="1183591" y="2301949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2" name="٧"/>
          <p:cNvSpPr txBox="1"/>
          <p:nvPr/>
        </p:nvSpPr>
        <p:spPr>
          <a:xfrm>
            <a:off x="1110624" y="5437448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13" name="٤"/>
          <p:cNvSpPr txBox="1"/>
          <p:nvPr/>
        </p:nvSpPr>
        <p:spPr>
          <a:xfrm>
            <a:off x="20147714" y="9767469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14" name="٤"/>
          <p:cNvSpPr txBox="1"/>
          <p:nvPr/>
        </p:nvSpPr>
        <p:spPr>
          <a:xfrm>
            <a:off x="19369423" y="9767469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15" name="١"/>
          <p:cNvSpPr txBox="1"/>
          <p:nvPr/>
        </p:nvSpPr>
        <p:spPr>
          <a:xfrm>
            <a:off x="18414464" y="6858000"/>
            <a:ext cx="65807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6" name="٨"/>
          <p:cNvSpPr txBox="1"/>
          <p:nvPr/>
        </p:nvSpPr>
        <p:spPr>
          <a:xfrm>
            <a:off x="18591133" y="9767469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17" name="٧"/>
          <p:cNvSpPr txBox="1"/>
          <p:nvPr/>
        </p:nvSpPr>
        <p:spPr>
          <a:xfrm>
            <a:off x="11728423" y="9767469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18" name="٨"/>
          <p:cNvSpPr txBox="1"/>
          <p:nvPr/>
        </p:nvSpPr>
        <p:spPr>
          <a:xfrm>
            <a:off x="10698495" y="9767469"/>
            <a:ext cx="102992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19" name="٥"/>
          <p:cNvSpPr txBox="1"/>
          <p:nvPr/>
        </p:nvSpPr>
        <p:spPr>
          <a:xfrm>
            <a:off x="9920204" y="9767469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20" name="٦"/>
          <p:cNvSpPr txBox="1"/>
          <p:nvPr/>
        </p:nvSpPr>
        <p:spPr>
          <a:xfrm>
            <a:off x="3057494" y="9767469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21" name="٠"/>
          <p:cNvSpPr txBox="1"/>
          <p:nvPr/>
        </p:nvSpPr>
        <p:spPr>
          <a:xfrm>
            <a:off x="2279204" y="9767469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22" name="١"/>
          <p:cNvSpPr txBox="1"/>
          <p:nvPr/>
        </p:nvSpPr>
        <p:spPr>
          <a:xfrm>
            <a:off x="1266907" y="6857999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3" name="٥"/>
          <p:cNvSpPr txBox="1"/>
          <p:nvPr/>
        </p:nvSpPr>
        <p:spPr>
          <a:xfrm>
            <a:off x="1266907" y="9767469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2" presetID="2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2" presetID="2" grpId="1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2" presetID="2" grpId="2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2" presetID="2" grpId="2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nodeType="clickEffect" presetSubtype="2" presetID="2" grpId="2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Subtype="2" presetID="2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2"/>
      <p:bldP build="whole" bldLvl="1" animBg="1" rev="0" advAuto="0" spid="223" grpId="23"/>
      <p:bldP build="whole" bldLvl="1" animBg="1" rev="0" advAuto="0" spid="208" grpId="8"/>
      <p:bldP build="whole" bldLvl="1" animBg="1" rev="0" advAuto="0" spid="202" grpId="2"/>
      <p:bldP build="whole" bldLvl="1" animBg="1" rev="0" advAuto="0" spid="203" grpId="3"/>
      <p:bldP build="whole" bldLvl="1" animBg="1" rev="0" advAuto="0" spid="216" grpId="16"/>
      <p:bldP build="whole" bldLvl="1" animBg="1" rev="0" advAuto="0" spid="220" grpId="20"/>
      <p:bldP build="whole" bldLvl="1" animBg="1" rev="0" advAuto="0" spid="215" grpId="15"/>
      <p:bldP build="whole" bldLvl="1" animBg="1" rev="0" advAuto="0" spid="209" grpId="9"/>
      <p:bldP build="whole" bldLvl="1" animBg="1" rev="0" advAuto="0" spid="217" grpId="17"/>
      <p:bldP build="whole" bldLvl="1" animBg="1" rev="0" advAuto="0" spid="206" grpId="6"/>
      <p:bldP build="whole" bldLvl="1" animBg="1" rev="0" advAuto="0" spid="204" grpId="4"/>
      <p:bldP build="whole" bldLvl="1" animBg="1" rev="0" advAuto="0" spid="222" grpId="22"/>
      <p:bldP build="whole" bldLvl="1" animBg="1" rev="0" advAuto="0" spid="218" grpId="18"/>
      <p:bldP build="whole" bldLvl="1" animBg="1" rev="0" advAuto="0" spid="219" grpId="19"/>
      <p:bldP build="whole" bldLvl="1" animBg="1" rev="0" advAuto="0" spid="213" grpId="13"/>
      <p:bldP build="whole" bldLvl="1" animBg="1" rev="0" advAuto="0" spid="214" grpId="14"/>
      <p:bldP build="whole" bldLvl="1" animBg="1" rev="0" advAuto="0" spid="201" grpId="1"/>
      <p:bldP build="whole" bldLvl="1" animBg="1" rev="0" advAuto="0" spid="207" grpId="7"/>
      <p:bldP build="whole" bldLvl="1" animBg="1" rev="0" advAuto="0" spid="210" grpId="10"/>
      <p:bldP build="whole" bldLvl="1" animBg="1" rev="0" advAuto="0" spid="205" grpId="5"/>
      <p:bldP build="whole" bldLvl="1" animBg="1" rev="0" advAuto="0" spid="221" grpId="21"/>
      <p:bldP build="whole" bldLvl="1" animBg="1" rev="0" advAuto="0" spid="211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1613.png" descr="IMG_1613.png"/>
          <p:cNvPicPr>
            <a:picLocks noChangeAspect="1"/>
          </p:cNvPicPr>
          <p:nvPr/>
        </p:nvPicPr>
        <p:blipFill>
          <a:blip r:embed="rId2">
            <a:extLst/>
          </a:blip>
          <a:srcRect l="6829" t="66023" r="0" b="0"/>
          <a:stretch>
            <a:fillRect/>
          </a:stretch>
        </p:blipFill>
        <p:spPr>
          <a:xfrm>
            <a:off x="711200" y="1092200"/>
            <a:ext cx="22961423" cy="576574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٧"/>
          <p:cNvSpPr txBox="1"/>
          <p:nvPr/>
        </p:nvSpPr>
        <p:spPr>
          <a:xfrm>
            <a:off x="15363049" y="2768615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27" name="٢"/>
          <p:cNvSpPr txBox="1"/>
          <p:nvPr/>
        </p:nvSpPr>
        <p:spPr>
          <a:xfrm>
            <a:off x="12970716" y="2768615"/>
            <a:ext cx="40361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28" name="١"/>
          <p:cNvSpPr txBox="1"/>
          <p:nvPr/>
        </p:nvSpPr>
        <p:spPr>
          <a:xfrm>
            <a:off x="17006907" y="1962165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9" name="٨"/>
          <p:cNvSpPr txBox="1"/>
          <p:nvPr/>
        </p:nvSpPr>
        <p:spPr>
          <a:xfrm>
            <a:off x="13719191" y="2768615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30" name="٠"/>
          <p:cNvSpPr txBox="1"/>
          <p:nvPr/>
        </p:nvSpPr>
        <p:spPr>
          <a:xfrm>
            <a:off x="3100842" y="2768615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31" name="١"/>
          <p:cNvSpPr txBox="1"/>
          <p:nvPr/>
        </p:nvSpPr>
        <p:spPr>
          <a:xfrm>
            <a:off x="6875678" y="1962165"/>
            <a:ext cx="101872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32" name="٤"/>
          <p:cNvSpPr txBox="1"/>
          <p:nvPr/>
        </p:nvSpPr>
        <p:spPr>
          <a:xfrm>
            <a:off x="2322551" y="2768615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33" name="١"/>
          <p:cNvSpPr txBox="1"/>
          <p:nvPr/>
        </p:nvSpPr>
        <p:spPr>
          <a:xfrm>
            <a:off x="6097387" y="1962165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34" name="٤"/>
          <p:cNvSpPr txBox="1"/>
          <p:nvPr/>
        </p:nvSpPr>
        <p:spPr>
          <a:xfrm>
            <a:off x="1544260" y="2768615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35" name="٠"/>
          <p:cNvSpPr txBox="1"/>
          <p:nvPr/>
        </p:nvSpPr>
        <p:spPr>
          <a:xfrm>
            <a:off x="15752194" y="4595924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36" name="١"/>
          <p:cNvSpPr txBox="1"/>
          <p:nvPr/>
        </p:nvSpPr>
        <p:spPr>
          <a:xfrm>
            <a:off x="17623142" y="3975100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37" name="٠"/>
          <p:cNvSpPr txBox="1"/>
          <p:nvPr/>
        </p:nvSpPr>
        <p:spPr>
          <a:xfrm>
            <a:off x="14988812" y="4595924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38" name="١"/>
          <p:cNvSpPr txBox="1"/>
          <p:nvPr/>
        </p:nvSpPr>
        <p:spPr>
          <a:xfrm>
            <a:off x="17006907" y="3975100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39" name="١٠"/>
          <p:cNvSpPr txBox="1"/>
          <p:nvPr/>
        </p:nvSpPr>
        <p:spPr>
          <a:xfrm>
            <a:off x="13359862" y="4595924"/>
            <a:ext cx="227524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240" name="٥"/>
          <p:cNvSpPr txBox="1"/>
          <p:nvPr/>
        </p:nvSpPr>
        <p:spPr>
          <a:xfrm>
            <a:off x="2813643" y="4595924"/>
            <a:ext cx="67634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41" name="٠"/>
          <p:cNvSpPr txBox="1"/>
          <p:nvPr/>
        </p:nvSpPr>
        <p:spPr>
          <a:xfrm>
            <a:off x="1933406" y="4595924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42" name="١"/>
          <p:cNvSpPr txBox="1"/>
          <p:nvPr/>
        </p:nvSpPr>
        <p:spPr>
          <a:xfrm>
            <a:off x="4206845" y="3975100"/>
            <a:ext cx="77829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43" name="٩"/>
          <p:cNvSpPr txBox="1"/>
          <p:nvPr/>
        </p:nvSpPr>
        <p:spPr>
          <a:xfrm>
            <a:off x="1155115" y="4381515"/>
            <a:ext cx="77829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2" presetID="2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1"/>
      <p:bldP build="whole" bldLvl="1" animBg="1" rev="0" advAuto="0" spid="235" grpId="10"/>
      <p:bldP build="whole" bldLvl="1" animBg="1" rev="0" advAuto="0" spid="232" grpId="7"/>
      <p:bldP build="whole" bldLvl="1" animBg="1" rev="0" advAuto="0" spid="243" grpId="18"/>
      <p:bldP build="whole" bldLvl="1" animBg="1" rev="0" advAuto="0" spid="227" grpId="2"/>
      <p:bldP build="whole" bldLvl="1" animBg="1" rev="0" advAuto="0" spid="231" grpId="6"/>
      <p:bldP build="whole" bldLvl="1" animBg="1" rev="0" advAuto="0" spid="234" grpId="9"/>
      <p:bldP build="whole" bldLvl="1" animBg="1" rev="0" advAuto="0" spid="241" grpId="16"/>
      <p:bldP build="whole" bldLvl="1" animBg="1" rev="0" advAuto="0" spid="238" grpId="13"/>
      <p:bldP build="whole" bldLvl="1" animBg="1" rev="0" advAuto="0" spid="242" grpId="17"/>
      <p:bldP build="whole" bldLvl="1" animBg="1" rev="0" advAuto="0" spid="239" grpId="14"/>
      <p:bldP build="whole" bldLvl="1" animBg="1" rev="0" advAuto="0" spid="226" grpId="1"/>
      <p:bldP build="whole" bldLvl="1" animBg="1" rev="0" advAuto="0" spid="237" grpId="12"/>
      <p:bldP build="whole" bldLvl="1" animBg="1" rev="0" advAuto="0" spid="233" grpId="8"/>
      <p:bldP build="whole" bldLvl="1" animBg="1" rev="0" advAuto="0" spid="228" grpId="3"/>
      <p:bldP build="whole" bldLvl="1" animBg="1" rev="0" advAuto="0" spid="240" grpId="15"/>
      <p:bldP build="whole" bldLvl="1" animBg="1" rev="0" advAuto="0" spid="230" grpId="5"/>
      <p:bldP build="whole" bldLvl="1" animBg="1" rev="0" advAuto="0" spid="229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1615.png" descr="IMG_1615.png"/>
          <p:cNvPicPr>
            <a:picLocks noChangeAspect="1"/>
          </p:cNvPicPr>
          <p:nvPr/>
        </p:nvPicPr>
        <p:blipFill>
          <a:blip r:embed="rId2">
            <a:extLst/>
          </a:blip>
          <a:srcRect l="2628" t="2835" r="0" b="0"/>
          <a:stretch>
            <a:fillRect/>
          </a:stretch>
        </p:blipFill>
        <p:spPr>
          <a:xfrm>
            <a:off x="2175940" y="589239"/>
            <a:ext cx="20930754" cy="1153605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٥ ٧ ٦"/>
          <p:cNvSpPr txBox="1"/>
          <p:nvPr/>
        </p:nvSpPr>
        <p:spPr>
          <a:xfrm>
            <a:off x="3954387" y="7878861"/>
            <a:ext cx="285805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 ٧ ٦</a:t>
            </a:r>
          </a:p>
        </p:txBody>
      </p:sp>
      <p:sp>
        <p:nvSpPr>
          <p:cNvPr id="247" name="٧ ٦ ١"/>
          <p:cNvSpPr txBox="1"/>
          <p:nvPr/>
        </p:nvSpPr>
        <p:spPr>
          <a:xfrm>
            <a:off x="4122692" y="9015690"/>
            <a:ext cx="285805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 ٦ ١</a:t>
            </a:r>
          </a:p>
        </p:txBody>
      </p:sp>
      <p:sp>
        <p:nvSpPr>
          <p:cNvPr id="248" name="خط"/>
          <p:cNvSpPr/>
          <p:nvPr/>
        </p:nvSpPr>
        <p:spPr>
          <a:xfrm flipH="1">
            <a:off x="3954387" y="10616909"/>
            <a:ext cx="3194668" cy="1"/>
          </a:xfrm>
          <a:prstGeom prst="lin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9" name="+"/>
          <p:cNvSpPr txBox="1"/>
          <p:nvPr/>
        </p:nvSpPr>
        <p:spPr>
          <a:xfrm>
            <a:off x="5977596" y="8685311"/>
            <a:ext cx="285805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+</a:t>
            </a:r>
          </a:p>
        </p:txBody>
      </p:sp>
      <p:sp>
        <p:nvSpPr>
          <p:cNvPr id="250" name="٢"/>
          <p:cNvSpPr txBox="1"/>
          <p:nvPr/>
        </p:nvSpPr>
        <p:spPr>
          <a:xfrm>
            <a:off x="5720026" y="10298211"/>
            <a:ext cx="126072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51" name="١"/>
          <p:cNvSpPr txBox="1"/>
          <p:nvPr/>
        </p:nvSpPr>
        <p:spPr>
          <a:xfrm>
            <a:off x="4753054" y="7072411"/>
            <a:ext cx="126072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52" name="٤"/>
          <p:cNvSpPr txBox="1"/>
          <p:nvPr/>
        </p:nvSpPr>
        <p:spPr>
          <a:xfrm>
            <a:off x="4921359" y="10298211"/>
            <a:ext cx="126072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53" name="١"/>
          <p:cNvSpPr txBox="1"/>
          <p:nvPr/>
        </p:nvSpPr>
        <p:spPr>
          <a:xfrm>
            <a:off x="3660635" y="6858000"/>
            <a:ext cx="126072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54" name="٨"/>
          <p:cNvSpPr txBox="1"/>
          <p:nvPr/>
        </p:nvSpPr>
        <p:spPr>
          <a:xfrm>
            <a:off x="4122692" y="10298211"/>
            <a:ext cx="126072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55" name="٢"/>
          <p:cNvSpPr txBox="1"/>
          <p:nvPr/>
        </p:nvSpPr>
        <p:spPr>
          <a:xfrm>
            <a:off x="11162986" y="10298211"/>
            <a:ext cx="126072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56" name="٤"/>
          <p:cNvSpPr txBox="1"/>
          <p:nvPr/>
        </p:nvSpPr>
        <p:spPr>
          <a:xfrm>
            <a:off x="10364319" y="10298211"/>
            <a:ext cx="126072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57" name="٨"/>
          <p:cNvSpPr txBox="1"/>
          <p:nvPr/>
        </p:nvSpPr>
        <p:spPr>
          <a:xfrm>
            <a:off x="9565653" y="10298211"/>
            <a:ext cx="126072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7"/>
      <p:bldP build="whole" bldLvl="1" animBg="1" rev="0" advAuto="0" spid="252" grpId="6"/>
      <p:bldP build="whole" bldLvl="1" animBg="1" rev="0" advAuto="0" spid="247" grpId="2"/>
      <p:bldP build="whole" bldLvl="1" animBg="1" rev="0" advAuto="0" spid="254" grpId="8"/>
      <p:bldP build="whole" bldLvl="1" animBg="1" rev="0" advAuto="0" spid="249" grpId="3"/>
      <p:bldP build="whole" bldLvl="1" animBg="1" rev="0" advAuto="0" spid="250" grpId="4"/>
      <p:bldP build="whole" bldLvl="1" animBg="1" rev="0" advAuto="0" spid="251" grpId="5"/>
      <p:bldP build="whole" bldLvl="1" animBg="1" rev="0" advAuto="0" spid="257" grpId="11"/>
      <p:bldP build="whole" bldLvl="1" animBg="1" rev="0" advAuto="0" spid="246" grpId="1"/>
      <p:bldP build="whole" bldLvl="1" animBg="1" rev="0" advAuto="0" spid="255" grpId="9"/>
      <p:bldP build="whole" bldLvl="1" animBg="1" rev="0" advAuto="0" spid="256" grpId="10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