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g"/>
  <Default Extension="png" ContentType="image/png"/>
  <Default Extension="bmp" ContentType="image/bmp"/>
  <Default Extension="gif" ContentType="image/gif"/>
  <Default Extension="tif" ContentType="image/tif"/>
  <Default Extension="pdf" ContentType="application/pdf"/>
  <Default Extension="mov" ContentType="application/movie"/>
  <Default Extension="vml" ContentType="application/vnd.openxmlformats-officedocument.vmlDrawing"/>
  <Default Extension="xlsx" ContentType="application/vnd.openxmlformats-officedocument.spreadsheetml.sheet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commentAuthors.xml" ContentType="application/vnd.openxmlformats-officedocument.presentationml.commentAuthors+xml"/>
  <Override PartName="/ppt/tableStyles.xml" ContentType="application/vnd.openxmlformats-officedocument.presentationml.tableStyl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media/image1.jpeg" ContentType="image/jpeg"/>
  <Override PartName="/ppt/media/image2.jpeg" ContentType="image/jpeg"/>
  <Override PartName="/ppt/media/image3.jpeg" ContentType="image/jpeg"/>
  <Override PartName="/ppt/media/image4.jpeg" ContentType="image/jpeg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ldMasterIdLst>
    <p:sldMasterId id="2147483648" r:id="rId5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</p:sldIdLst>
  <p:sldSz cx="24384000" cy="13716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2438400" rtl="1" fontAlgn="auto" latinLnBrk="0" hangingPunct="0">
      <a:lnSpc>
        <a:spcPct val="9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Canela Text Regular"/>
        <a:ea typeface="Canela Text Regular"/>
        <a:cs typeface="Canela Text Regular"/>
        <a:sym typeface="Canela Text Regular"/>
      </a:defRPr>
    </a:lvl1pPr>
    <a:lvl2pPr marL="0" marR="0" indent="457200" algn="ctr" defTabSz="2438400" rtl="1" fontAlgn="auto" latinLnBrk="0" hangingPunct="0">
      <a:lnSpc>
        <a:spcPct val="9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Canela Text Regular"/>
        <a:ea typeface="Canela Text Regular"/>
        <a:cs typeface="Canela Text Regular"/>
        <a:sym typeface="Canela Text Regular"/>
      </a:defRPr>
    </a:lvl2pPr>
    <a:lvl3pPr marL="0" marR="0" indent="914400" algn="ctr" defTabSz="2438400" rtl="1" fontAlgn="auto" latinLnBrk="0" hangingPunct="0">
      <a:lnSpc>
        <a:spcPct val="9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Canela Text Regular"/>
        <a:ea typeface="Canela Text Regular"/>
        <a:cs typeface="Canela Text Regular"/>
        <a:sym typeface="Canela Text Regular"/>
      </a:defRPr>
    </a:lvl3pPr>
    <a:lvl4pPr marL="0" marR="0" indent="1371600" algn="ctr" defTabSz="2438400" rtl="1" fontAlgn="auto" latinLnBrk="0" hangingPunct="0">
      <a:lnSpc>
        <a:spcPct val="9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Canela Text Regular"/>
        <a:ea typeface="Canela Text Regular"/>
        <a:cs typeface="Canela Text Regular"/>
        <a:sym typeface="Canela Text Regular"/>
      </a:defRPr>
    </a:lvl4pPr>
    <a:lvl5pPr marL="0" marR="0" indent="1828800" algn="ctr" defTabSz="2438400" rtl="1" fontAlgn="auto" latinLnBrk="0" hangingPunct="0">
      <a:lnSpc>
        <a:spcPct val="9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Canela Text Regular"/>
        <a:ea typeface="Canela Text Regular"/>
        <a:cs typeface="Canela Text Regular"/>
        <a:sym typeface="Canela Text Regular"/>
      </a:defRPr>
    </a:lvl5pPr>
    <a:lvl6pPr marL="0" marR="0" indent="2286000" algn="ctr" defTabSz="2438400" rtl="1" fontAlgn="auto" latinLnBrk="0" hangingPunct="0">
      <a:lnSpc>
        <a:spcPct val="9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Canela Text Regular"/>
        <a:ea typeface="Canela Text Regular"/>
        <a:cs typeface="Canela Text Regular"/>
        <a:sym typeface="Canela Text Regular"/>
      </a:defRPr>
    </a:lvl6pPr>
    <a:lvl7pPr marL="0" marR="0" indent="2743200" algn="ctr" defTabSz="2438400" rtl="1" fontAlgn="auto" latinLnBrk="0" hangingPunct="0">
      <a:lnSpc>
        <a:spcPct val="9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Canela Text Regular"/>
        <a:ea typeface="Canela Text Regular"/>
        <a:cs typeface="Canela Text Regular"/>
        <a:sym typeface="Canela Text Regular"/>
      </a:defRPr>
    </a:lvl7pPr>
    <a:lvl8pPr marL="0" marR="0" indent="3200400" algn="ctr" defTabSz="2438400" rtl="1" fontAlgn="auto" latinLnBrk="0" hangingPunct="0">
      <a:lnSpc>
        <a:spcPct val="9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Canela Text Regular"/>
        <a:ea typeface="Canela Text Regular"/>
        <a:cs typeface="Canela Text Regular"/>
        <a:sym typeface="Canela Text Regular"/>
      </a:defRPr>
    </a:lvl8pPr>
    <a:lvl9pPr marL="0" marR="0" indent="3657600" algn="ctr" defTabSz="2438400" rtl="1" fontAlgn="auto" latinLnBrk="0" hangingPunct="0">
      <a:lnSpc>
        <a:spcPct val="9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Canela Text Regular"/>
        <a:ea typeface="Canela Text Regular"/>
        <a:cs typeface="Canela Text Regular"/>
        <a:sym typeface="Canela Text Regular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/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howPr loop="0"/>
</p:presentationPr>
</file>

<file path=ppt/tableStyles.xml><?xml version="1.0" encoding="utf-8"?>
<a:tblStyleLst xmlns:a="http://schemas.openxmlformats.org/drawingml/2006/main" xmlns:r="http://schemas.openxmlformats.org/officeDocument/2006/relationships" def="{5940675A-B579-460E-94D1-54222C63F5DA}">
  <a:tblStyle styleId="{4C3C2611-4C71-4FC5-86AE-919BDF0F9419}" styleName="">
    <a:tblBg/>
    <a:wholeTbl>
      <a:tcTxStyle b="off" i="off">
        <a:font>
          <a:latin typeface="Geeza Pro Regular"/>
          <a:ea typeface="Geeza Pro Regular"/>
          <a:cs typeface="Geeza Pro Regular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E3E5E8"/>
          </a:solidFill>
        </a:fill>
      </a:tcStyle>
    </a:band2H>
    <a:firstCol>
      <a:tcTxStyle b="on" i="off">
        <a:font>
          <a:latin typeface="Geeza Pro Bold"/>
          <a:ea typeface="Geeza Pro Bold"/>
          <a:cs typeface="Geeza Pro Bold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381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n" i="off">
        <a:font>
          <a:latin typeface="Geeza Pro Bold"/>
          <a:ea typeface="Geeza Pro Bold"/>
          <a:cs typeface="Geeza Pro Bold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381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Geeza Pro Bold"/>
          <a:ea typeface="Geeza Pro Bold"/>
          <a:cs typeface="Geeza Pro Bold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381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firstRow>
  </a:tblStyle>
  <a:tblStyle styleId="{C7B018BB-80A7-4F77-B60F-C8B233D01FF8}" styleName="">
    <a:tblBg/>
    <a:wholeTbl>
      <a:tcTxStyle b="off" i="off">
        <a:font>
          <a:latin typeface="Geeza Pro Regular"/>
          <a:ea typeface="Geeza Pro Regular"/>
          <a:cs typeface="Geeza Pro Regular"/>
        </a:font>
        <a:srgbClr val="000000"/>
      </a:tcTxStyle>
      <a:tcStyle>
        <a:tcBdr>
          <a:left>
            <a:ln w="12700" cap="flat">
              <a:solidFill>
                <a:srgbClr val="536773"/>
              </a:solidFill>
              <a:prstDash val="solid"/>
              <a:miter lim="400000"/>
            </a:ln>
          </a:left>
          <a:right>
            <a:ln w="12700" cap="flat">
              <a:solidFill>
                <a:srgbClr val="536773"/>
              </a:solidFill>
              <a:prstDash val="solid"/>
              <a:miter lim="400000"/>
            </a:ln>
          </a:right>
          <a:top>
            <a:ln w="12700" cap="flat">
              <a:solidFill>
                <a:srgbClr val="536773"/>
              </a:solidFill>
              <a:prstDash val="solid"/>
              <a:miter lim="400000"/>
            </a:ln>
          </a:top>
          <a:bottom>
            <a:ln w="12700" cap="flat">
              <a:solidFill>
                <a:srgbClr val="536773"/>
              </a:solidFill>
              <a:prstDash val="solid"/>
              <a:miter lim="400000"/>
            </a:ln>
          </a:bottom>
          <a:insideH>
            <a:ln w="12700" cap="flat">
              <a:solidFill>
                <a:srgbClr val="536773"/>
              </a:solidFill>
              <a:prstDash val="solid"/>
              <a:miter lim="400000"/>
            </a:ln>
          </a:insideH>
          <a:insideV>
            <a:ln w="12700" cap="flat">
              <a:solidFill>
                <a:srgbClr val="536773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E3E5E8"/>
          </a:solidFill>
        </a:fill>
      </a:tcStyle>
    </a:band2H>
    <a:firstCol>
      <a:tcTxStyle b="on" i="off">
        <a:font>
          <a:latin typeface="Geeza Pro Bold"/>
          <a:ea typeface="Geeza Pro Bold"/>
          <a:cs typeface="Geeza Pro Bold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254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536773"/>
              </a:solidFill>
              <a:prstDash val="solid"/>
              <a:miter lim="400000"/>
            </a:ln>
          </a:top>
          <a:bottom>
            <a:ln w="12700" cap="flat">
              <a:solidFill>
                <a:srgbClr val="536773"/>
              </a:solidFill>
              <a:prstDash val="solid"/>
              <a:miter lim="400000"/>
            </a:ln>
          </a:bottom>
          <a:insideH>
            <a:ln w="12700" cap="flat">
              <a:solidFill>
                <a:srgbClr val="536773"/>
              </a:solidFill>
              <a:prstDash val="solid"/>
              <a:miter lim="400000"/>
            </a:ln>
          </a:insideH>
          <a:insideV>
            <a:ln w="12700" cap="flat">
              <a:solidFill>
                <a:srgbClr val="536773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ff" i="off">
        <a:font>
          <a:latin typeface="Geeza Pro Regular"/>
          <a:ea typeface="Geeza Pro Regular"/>
          <a:cs typeface="Geeza Pro Regular"/>
        </a:font>
        <a:srgbClr val="000000"/>
      </a:tcTxStyle>
      <a:tcStyle>
        <a:tcBdr>
          <a:left>
            <a:ln w="12700" cap="flat">
              <a:solidFill>
                <a:srgbClr val="536773"/>
              </a:solidFill>
              <a:prstDash val="solid"/>
              <a:miter lim="400000"/>
            </a:ln>
          </a:left>
          <a:right>
            <a:ln w="12700" cap="flat">
              <a:solidFill>
                <a:srgbClr val="536773"/>
              </a:solidFill>
              <a:prstDash val="solid"/>
              <a:miter lim="400000"/>
            </a:ln>
          </a:right>
          <a:top>
            <a:ln w="381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536773"/>
              </a:solidFill>
              <a:prstDash val="solid"/>
              <a:miter lim="400000"/>
            </a:ln>
          </a:insideH>
          <a:insideV>
            <a:ln w="12700" cap="flat">
              <a:solidFill>
                <a:srgbClr val="536773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Geeza Pro Bold"/>
          <a:ea typeface="Geeza Pro Bold"/>
          <a:cs typeface="Geeza Pro Bold"/>
        </a:font>
        <a:srgbClr val="000000"/>
      </a:tcTxStyle>
      <a:tcStyle>
        <a:tcBdr>
          <a:left>
            <a:ln w="12700" cap="flat">
              <a:solidFill>
                <a:srgbClr val="536773"/>
              </a:solidFill>
              <a:prstDash val="solid"/>
              <a:miter lim="400000"/>
            </a:ln>
          </a:left>
          <a:right>
            <a:ln w="12700" cap="flat">
              <a:solidFill>
                <a:srgbClr val="536773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536773"/>
              </a:solidFill>
              <a:prstDash val="solid"/>
              <a:miter lim="400000"/>
            </a:ln>
          </a:insideH>
          <a:insideV>
            <a:ln w="12700" cap="flat">
              <a:solidFill>
                <a:srgbClr val="536773"/>
              </a:solidFill>
              <a:prstDash val="solid"/>
              <a:miter lim="400000"/>
            </a:ln>
          </a:insideV>
        </a:tcBdr>
        <a:fill>
          <a:solidFill>
            <a:schemeClr val="accent1">
              <a:hueOff val="-217956"/>
              <a:satOff val="14368"/>
              <a:lumOff val="17764"/>
            </a:schemeClr>
          </a:solidFill>
        </a:fill>
      </a:tcStyle>
    </a:firstRow>
  </a:tblStyle>
  <a:tblStyle styleId="{EEE7283C-3CF3-47DC-8721-378D4A62B228}" styleName="">
    <a:tblBg/>
    <a:wholeTbl>
      <a:tcTxStyle b="off" i="off">
        <a:font>
          <a:latin typeface="Geeza Pro Regular"/>
          <a:ea typeface="Geeza Pro Regular"/>
          <a:cs typeface="Geeza Pro Regular"/>
        </a:font>
        <a:srgbClr val="000000"/>
      </a:tcTxStyle>
      <a:tcStyle>
        <a:tcBdr>
          <a:left>
            <a:ln w="12700" cap="flat">
              <a:solidFill>
                <a:srgbClr val="838383"/>
              </a:solidFill>
              <a:prstDash val="solid"/>
              <a:miter lim="400000"/>
            </a:ln>
          </a:left>
          <a:right>
            <a:ln w="12700" cap="flat">
              <a:solidFill>
                <a:srgbClr val="838383"/>
              </a:solidFill>
              <a:prstDash val="solid"/>
              <a:miter lim="400000"/>
            </a:ln>
          </a:right>
          <a:top>
            <a:ln w="12700" cap="flat">
              <a:solidFill>
                <a:srgbClr val="838383"/>
              </a:solidFill>
              <a:prstDash val="solid"/>
              <a:miter lim="400000"/>
            </a:ln>
          </a:top>
          <a:bottom>
            <a:ln w="12700" cap="flat">
              <a:solidFill>
                <a:srgbClr val="838383"/>
              </a:solidFill>
              <a:prstDash val="solid"/>
              <a:miter lim="400000"/>
            </a:ln>
          </a:bottom>
          <a:insideH>
            <a:ln w="12700" cap="flat">
              <a:solidFill>
                <a:srgbClr val="838383"/>
              </a:solidFill>
              <a:prstDash val="solid"/>
              <a:miter lim="400000"/>
            </a:ln>
          </a:insideH>
          <a:insideV>
            <a:ln w="12700" cap="flat">
              <a:solidFill>
                <a:srgbClr val="838383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ECEEEE"/>
          </a:solidFill>
        </a:fill>
      </a:tcStyle>
    </a:band2H>
    <a:firstCol>
      <a:tcTxStyle b="on" i="off">
        <a:font>
          <a:latin typeface="Geeza Pro Bold"/>
          <a:ea typeface="Geeza Pro Bold"/>
          <a:cs typeface="Geeza Pro Bold"/>
        </a:font>
        <a:srgbClr val="000000"/>
      </a:tcTxStyle>
      <a:tcStyle>
        <a:tcBdr>
          <a:left>
            <a:ln w="12700" cap="flat">
              <a:solidFill>
                <a:srgbClr val="4D4D4D"/>
              </a:solidFill>
              <a:prstDash val="solid"/>
              <a:miter lim="400000"/>
            </a:ln>
          </a:left>
          <a:right>
            <a:ln w="12700" cap="flat">
              <a:solidFill>
                <a:srgbClr val="808080"/>
              </a:solidFill>
              <a:prstDash val="solid"/>
              <a:miter lim="400000"/>
            </a:ln>
          </a:right>
          <a:top>
            <a:ln w="12700" cap="flat">
              <a:solidFill>
                <a:srgbClr val="808080"/>
              </a:solidFill>
              <a:prstDash val="solid"/>
              <a:miter lim="400000"/>
            </a:ln>
          </a:top>
          <a:bottom>
            <a:ln w="12700" cap="flat">
              <a:solidFill>
                <a:srgbClr val="808080"/>
              </a:solidFill>
              <a:prstDash val="solid"/>
              <a:miter lim="400000"/>
            </a:ln>
          </a:bottom>
          <a:insideH>
            <a:ln w="12700" cap="flat">
              <a:solidFill>
                <a:srgbClr val="808080"/>
              </a:solidFill>
              <a:prstDash val="solid"/>
              <a:miter lim="400000"/>
            </a:ln>
          </a:insideH>
          <a:insideV>
            <a:ln w="12700" cap="flat">
              <a:solidFill>
                <a:srgbClr val="808080"/>
              </a:solidFill>
              <a:prstDash val="solid"/>
              <a:miter lim="400000"/>
            </a:ln>
          </a:insideV>
        </a:tcBdr>
        <a:fill>
          <a:solidFill>
            <a:schemeClr val="accent3">
              <a:hueOff val="571091"/>
              <a:satOff val="15926"/>
              <a:lumOff val="22314"/>
            </a:schemeClr>
          </a:solidFill>
        </a:fill>
      </a:tcStyle>
    </a:firstCol>
    <a:lastRow>
      <a:tcTxStyle b="off" i="off">
        <a:font>
          <a:latin typeface="Geeza Pro Regular"/>
          <a:ea typeface="Geeza Pro Regular"/>
          <a:cs typeface="Geeza Pro Regular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38100" cap="flat">
              <a:solidFill>
                <a:srgbClr val="45B43B"/>
              </a:solidFill>
              <a:prstDash val="solid"/>
              <a:miter lim="400000"/>
            </a:ln>
          </a:top>
          <a:bottom>
            <a:ln w="12700" cap="flat">
              <a:solidFill>
                <a:srgbClr val="4D4D4D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Geeza Pro Bold"/>
          <a:ea typeface="Geeza Pro Bold"/>
          <a:cs typeface="Geeza Pro Bold"/>
        </a:font>
        <a:srgbClr val="000000"/>
      </a:tcTxStyle>
      <a:tcStyle>
        <a:tcBdr>
          <a:left>
            <a:ln w="12700" cap="flat">
              <a:solidFill>
                <a:srgbClr val="4D4D4D"/>
              </a:solidFill>
              <a:prstDash val="solid"/>
              <a:miter lim="400000"/>
            </a:ln>
          </a:left>
          <a:right>
            <a:ln w="12700" cap="flat">
              <a:solidFill>
                <a:srgbClr val="4D4D4D"/>
              </a:solidFill>
              <a:prstDash val="solid"/>
              <a:miter lim="400000"/>
            </a:ln>
          </a:right>
          <a:top>
            <a:ln w="12700" cap="flat">
              <a:solidFill>
                <a:srgbClr val="4D4D4D"/>
              </a:solidFill>
              <a:prstDash val="solid"/>
              <a:miter lim="400000"/>
            </a:ln>
          </a:top>
          <a:bottom>
            <a:ln w="12700" cap="flat">
              <a:solidFill>
                <a:srgbClr val="4D4D4D"/>
              </a:solidFill>
              <a:prstDash val="solid"/>
              <a:miter lim="400000"/>
            </a:ln>
          </a:bottom>
          <a:insideH>
            <a:ln w="12700" cap="flat">
              <a:solidFill>
                <a:srgbClr val="4D4D4D"/>
              </a:solidFill>
              <a:prstDash val="solid"/>
              <a:miter lim="400000"/>
            </a:ln>
          </a:insideH>
          <a:insideV>
            <a:ln w="12700" cap="flat">
              <a:solidFill>
                <a:srgbClr val="4D4D4D"/>
              </a:solidFill>
              <a:prstDash val="solid"/>
              <a:miter lim="400000"/>
            </a:ln>
          </a:insideV>
        </a:tcBdr>
        <a:fill>
          <a:solidFill>
            <a:srgbClr val="45B43B"/>
          </a:solidFill>
        </a:fill>
      </a:tcStyle>
    </a:firstRow>
  </a:tblStyle>
  <a:tblStyle styleId="{CF821DB8-F4EB-4A41-A1BA-3FCAFE7338EE}" styleName="">
    <a:tblBg/>
    <a:wholeTbl>
      <a:tcTxStyle b="off" i="off">
        <a:font>
          <a:latin typeface="Geeza Pro Regular"/>
          <a:ea typeface="Geeza Pro Regular"/>
          <a:cs typeface="Geeza Pro Regular"/>
        </a:font>
        <a:srgbClr val="000000"/>
      </a:tcTxStyle>
      <a:tcStyle>
        <a:tcBdr>
          <a:left>
            <a:ln w="12700" cap="flat">
              <a:solidFill>
                <a:srgbClr val="5B5A5A"/>
              </a:solidFill>
              <a:prstDash val="solid"/>
              <a:miter lim="400000"/>
            </a:ln>
          </a:left>
          <a:right>
            <a:ln w="12700" cap="flat">
              <a:solidFill>
                <a:srgbClr val="5B5A5A"/>
              </a:solidFill>
              <a:prstDash val="solid"/>
              <a:miter lim="400000"/>
            </a:ln>
          </a:right>
          <a:top>
            <a:ln w="12700" cap="flat">
              <a:solidFill>
                <a:srgbClr val="5B5A5A"/>
              </a:solidFill>
              <a:prstDash val="solid"/>
              <a:miter lim="400000"/>
            </a:ln>
          </a:top>
          <a:bottom>
            <a:ln w="12700" cap="flat">
              <a:solidFill>
                <a:srgbClr val="5B5A5A"/>
              </a:solidFill>
              <a:prstDash val="solid"/>
              <a:miter lim="400000"/>
            </a:ln>
          </a:bottom>
          <a:insideH>
            <a:ln w="12700" cap="flat">
              <a:solidFill>
                <a:srgbClr val="5B5A5A"/>
              </a:solidFill>
              <a:prstDash val="solid"/>
              <a:miter lim="400000"/>
            </a:ln>
          </a:insideH>
          <a:insideV>
            <a:ln w="12700" cap="flat">
              <a:solidFill>
                <a:srgbClr val="5B5A5A"/>
              </a:solidFill>
              <a:prstDash val="solid"/>
              <a:miter lim="400000"/>
            </a:ln>
          </a:insideV>
        </a:tcBdr>
        <a:fill>
          <a:solidFill>
            <a:srgbClr val="FAF7E9"/>
          </a:solidFill>
        </a:fill>
      </a:tcStyle>
    </a:wholeTbl>
    <a:band2H>
      <a:tcTxStyle b="def" i="def"/>
      <a:tcStyle>
        <a:tcBdr/>
        <a:fill>
          <a:solidFill>
            <a:schemeClr val="accent4">
              <a:hueOff val="349036"/>
              <a:lumOff val="17111"/>
            </a:schemeClr>
          </a:solidFill>
        </a:fill>
      </a:tcStyle>
    </a:band2H>
    <a:firstCol>
      <a:tcTxStyle b="on" i="off">
        <a:font>
          <a:latin typeface="Geeza Pro Bold"/>
          <a:ea typeface="Geeza Pro Bold"/>
          <a:cs typeface="Geeza Pro Bold"/>
        </a:font>
        <a:srgbClr val="000000"/>
      </a:tcTxStyle>
      <a:tcStyle>
        <a:tcBdr>
          <a:left>
            <a:ln w="12700" cap="flat">
              <a:solidFill>
                <a:srgbClr val="5B5A5A"/>
              </a:solidFill>
              <a:prstDash val="solid"/>
              <a:miter lim="400000"/>
            </a:ln>
          </a:left>
          <a:right>
            <a:ln w="12700" cap="flat">
              <a:solidFill>
                <a:srgbClr val="5B5A5A"/>
              </a:solidFill>
              <a:prstDash val="solid"/>
              <a:miter lim="400000"/>
            </a:ln>
          </a:right>
          <a:top>
            <a:ln w="12700" cap="flat">
              <a:solidFill>
                <a:srgbClr val="5B5A5A"/>
              </a:solidFill>
              <a:prstDash val="solid"/>
              <a:miter lim="400000"/>
            </a:ln>
          </a:top>
          <a:bottom>
            <a:ln w="12700" cap="flat">
              <a:solidFill>
                <a:srgbClr val="5B5A5A"/>
              </a:solidFill>
              <a:prstDash val="solid"/>
              <a:miter lim="400000"/>
            </a:ln>
          </a:bottom>
          <a:insideH>
            <a:ln w="12700" cap="flat">
              <a:solidFill>
                <a:srgbClr val="5B5A5A"/>
              </a:solidFill>
              <a:prstDash val="solid"/>
              <a:miter lim="400000"/>
            </a:ln>
          </a:insideH>
          <a:insideV>
            <a:ln w="12700" cap="flat">
              <a:solidFill>
                <a:srgbClr val="5B5A5A"/>
              </a:solidFill>
              <a:prstDash val="solid"/>
              <a:miter lim="400000"/>
            </a:ln>
          </a:insideV>
        </a:tcBdr>
        <a:fill>
          <a:solidFill>
            <a:srgbClr val="FFBD17"/>
          </a:solidFill>
        </a:fill>
      </a:tcStyle>
    </a:firstCol>
    <a:lastRow>
      <a:tcTxStyle b="on" i="off">
        <a:font>
          <a:latin typeface="Geeza Pro Bold"/>
          <a:ea typeface="Geeza Pro Bold"/>
          <a:cs typeface="Geeza Pro Bold"/>
        </a:font>
        <a:srgbClr val="000000"/>
      </a:tcTxStyle>
      <a:tcStyle>
        <a:tcBdr>
          <a:left>
            <a:ln w="12700" cap="flat">
              <a:solidFill>
                <a:srgbClr val="5B5A5A"/>
              </a:solidFill>
              <a:prstDash val="solid"/>
              <a:miter lim="400000"/>
            </a:ln>
          </a:left>
          <a:right>
            <a:ln w="12700" cap="flat">
              <a:solidFill>
                <a:srgbClr val="5B5A5A"/>
              </a:solidFill>
              <a:prstDash val="solid"/>
              <a:miter lim="400000"/>
            </a:ln>
          </a:right>
          <a:top>
            <a:ln w="38100" cap="flat">
              <a:solidFill>
                <a:srgbClr val="FFBD17"/>
              </a:solidFill>
              <a:prstDash val="solid"/>
              <a:miter lim="400000"/>
            </a:ln>
          </a:top>
          <a:bottom>
            <a:ln w="12700" cap="flat">
              <a:solidFill>
                <a:srgbClr val="5B5A5A"/>
              </a:solidFill>
              <a:prstDash val="solid"/>
              <a:miter lim="400000"/>
            </a:ln>
          </a:bottom>
          <a:insideH>
            <a:ln w="12700" cap="flat">
              <a:solidFill>
                <a:srgbClr val="5B5A5A"/>
              </a:solidFill>
              <a:prstDash val="solid"/>
              <a:miter lim="400000"/>
            </a:ln>
          </a:insideH>
          <a:insideV>
            <a:ln w="12700" cap="flat">
              <a:solidFill>
                <a:srgbClr val="5B5A5A"/>
              </a:solidFill>
              <a:prstDash val="solid"/>
              <a:miter lim="400000"/>
            </a:ln>
          </a:insideV>
        </a:tcBdr>
        <a:fill>
          <a:solidFill>
            <a:srgbClr val="FAF7E9"/>
          </a:solidFill>
        </a:fill>
      </a:tcStyle>
    </a:lastRow>
    <a:firstRow>
      <a:tcTxStyle b="on" i="off">
        <a:font>
          <a:latin typeface="Geeza Pro Bold"/>
          <a:ea typeface="Geeza Pro Bold"/>
          <a:cs typeface="Geeza Pro Bold"/>
        </a:font>
        <a:srgbClr val="000000"/>
      </a:tcTxStyle>
      <a:tcStyle>
        <a:tcBdr>
          <a:left>
            <a:ln w="12700" cap="flat">
              <a:solidFill>
                <a:srgbClr val="5B5A5A"/>
              </a:solidFill>
              <a:prstDash val="solid"/>
              <a:miter lim="400000"/>
            </a:ln>
          </a:left>
          <a:right>
            <a:ln w="12700" cap="flat">
              <a:solidFill>
                <a:srgbClr val="5B5A5A"/>
              </a:solidFill>
              <a:prstDash val="solid"/>
              <a:miter lim="400000"/>
            </a:ln>
          </a:right>
          <a:top>
            <a:ln w="12700" cap="flat">
              <a:solidFill>
                <a:srgbClr val="5B5A5A"/>
              </a:solidFill>
              <a:prstDash val="solid"/>
              <a:miter lim="400000"/>
            </a:ln>
          </a:top>
          <a:bottom>
            <a:ln w="12700" cap="flat">
              <a:solidFill>
                <a:srgbClr val="5B5A5A"/>
              </a:solidFill>
              <a:prstDash val="solid"/>
              <a:miter lim="400000"/>
            </a:ln>
          </a:bottom>
          <a:insideH>
            <a:ln w="12700" cap="flat">
              <a:solidFill>
                <a:srgbClr val="5B5A5A"/>
              </a:solidFill>
              <a:prstDash val="solid"/>
              <a:miter lim="400000"/>
            </a:ln>
          </a:insideH>
          <a:insideV>
            <a:ln w="12700" cap="flat">
              <a:solidFill>
                <a:srgbClr val="5B5A5A"/>
              </a:solidFill>
              <a:prstDash val="solid"/>
              <a:miter lim="400000"/>
            </a:ln>
          </a:insideV>
        </a:tcBdr>
        <a:fill>
          <a:solidFill>
            <a:srgbClr val="FF8A25"/>
          </a:solidFill>
        </a:fill>
      </a:tcStyle>
    </a:firstRow>
  </a:tblStyle>
  <a:tblStyle styleId="{33BA23B1-9221-436E-865A-0063620EA4FD}" styleName="">
    <a:tblBg/>
    <a:wholeTbl>
      <a:tcTxStyle b="off" i="off">
        <a:font>
          <a:latin typeface="Geeza Pro Regular"/>
          <a:ea typeface="Geeza Pro Regular"/>
          <a:cs typeface="Geeza Pro Regular"/>
        </a:font>
        <a:srgbClr val="000000"/>
      </a:tcTxStyle>
      <a:tcStyle>
        <a:tcBdr>
          <a:left>
            <a:ln w="12700" cap="flat">
              <a:solidFill>
                <a:srgbClr val="5E5E5E"/>
              </a:solidFill>
              <a:prstDash val="solid"/>
              <a:miter lim="400000"/>
            </a:ln>
          </a:left>
          <a:right>
            <a:ln w="12700" cap="flat">
              <a:solidFill>
                <a:srgbClr val="5E5E5E"/>
              </a:solidFill>
              <a:prstDash val="solid"/>
              <a:miter lim="400000"/>
            </a:ln>
          </a:right>
          <a:top>
            <a:ln w="12700" cap="flat">
              <a:solidFill>
                <a:srgbClr val="5E5E5E"/>
              </a:solidFill>
              <a:prstDash val="solid"/>
              <a:miter lim="400000"/>
            </a:ln>
          </a:top>
          <a:bottom>
            <a:ln w="12700" cap="flat">
              <a:solidFill>
                <a:srgbClr val="5E5E5E"/>
              </a:solidFill>
              <a:prstDash val="solid"/>
              <a:miter lim="400000"/>
            </a:ln>
          </a:bottom>
          <a:insideH>
            <a:ln w="12700" cap="flat">
              <a:solidFill>
                <a:srgbClr val="5E5E5E"/>
              </a:solidFill>
              <a:prstDash val="solid"/>
              <a:miter lim="400000"/>
            </a:ln>
          </a:insideH>
          <a:insideV>
            <a:ln w="12700" cap="flat">
              <a:solidFill>
                <a:srgbClr val="5E5E5E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ECEEEF"/>
          </a:solidFill>
        </a:fill>
      </a:tcStyle>
    </a:band2H>
    <a:firstCol>
      <a:tcTxStyle b="on" i="off">
        <a:font>
          <a:latin typeface="Geeza Pro Bold"/>
          <a:ea typeface="Geeza Pro Bold"/>
          <a:cs typeface="Geeza Pro Bold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5E5E5E"/>
              </a:solidFill>
              <a:prstDash val="solid"/>
              <a:miter lim="400000"/>
            </a:ln>
          </a:right>
          <a:top>
            <a:ln w="12700" cap="flat">
              <a:solidFill>
                <a:srgbClr val="5E5E5E"/>
              </a:solidFill>
              <a:prstDash val="solid"/>
              <a:miter lim="400000"/>
            </a:ln>
          </a:top>
          <a:bottom>
            <a:ln w="12700" cap="flat">
              <a:solidFill>
                <a:srgbClr val="5E5E5E"/>
              </a:solidFill>
              <a:prstDash val="solid"/>
              <a:miter lim="400000"/>
            </a:ln>
          </a:bottom>
          <a:insideH>
            <a:ln w="12700" cap="flat">
              <a:solidFill>
                <a:srgbClr val="5E5E5E"/>
              </a:solidFill>
              <a:prstDash val="solid"/>
              <a:miter lim="400000"/>
            </a:ln>
          </a:insideH>
          <a:insideV>
            <a:ln w="12700" cap="flat">
              <a:solidFill>
                <a:srgbClr val="5E5E5E"/>
              </a:solidFill>
              <a:prstDash val="solid"/>
              <a:miter lim="400000"/>
            </a:ln>
          </a:insideV>
        </a:tcBdr>
        <a:fill>
          <a:solidFill>
            <a:srgbClr val="32C5B9"/>
          </a:solidFill>
        </a:fill>
      </a:tcStyle>
    </a:firstCol>
    <a:lastRow>
      <a:tcTxStyle b="on" i="off">
        <a:font>
          <a:latin typeface="Geeza Pro Bold"/>
          <a:ea typeface="Geeza Pro Bold"/>
          <a:cs typeface="Geeza Pro Bold"/>
        </a:font>
        <a:srgbClr val="000000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38100" cap="flat">
              <a:solidFill>
                <a:schemeClr val="accent2">
                  <a:hueOff val="240640"/>
                  <a:satOff val="2542"/>
                  <a:lumOff val="-13198"/>
                </a:schemeClr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>
          <a:latin typeface="Geeza Pro Bold"/>
          <a:ea typeface="Geeza Pro Bold"/>
          <a:cs typeface="Geeza Pro Bold"/>
        </a:font>
        <a:srgbClr val="FFFFFF"/>
      </a:tcTxStyle>
      <a:tcStyle>
        <a:tcBdr>
          <a:left>
            <a:ln w="12700" cap="flat">
              <a:solidFill>
                <a:srgbClr val="5E5E5E"/>
              </a:solidFill>
              <a:prstDash val="solid"/>
              <a:miter lim="400000"/>
            </a:ln>
          </a:left>
          <a:right>
            <a:ln w="12700" cap="flat">
              <a:solidFill>
                <a:srgbClr val="5E5E5E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5E5E5E"/>
              </a:solidFill>
              <a:prstDash val="solid"/>
              <a:miter lim="400000"/>
            </a:ln>
          </a:bottom>
          <a:insideH>
            <a:ln w="12700" cap="flat">
              <a:solidFill>
                <a:srgbClr val="5E5E5E"/>
              </a:solidFill>
              <a:prstDash val="solid"/>
              <a:miter lim="400000"/>
            </a:ln>
          </a:insideH>
          <a:insideV>
            <a:ln w="12700" cap="flat">
              <a:solidFill>
                <a:srgbClr val="5E5E5E"/>
              </a:solidFill>
              <a:prstDash val="solid"/>
              <a:miter lim="400000"/>
            </a:ln>
          </a:insideV>
        </a:tcBdr>
        <a:fill>
          <a:solidFill>
            <a:schemeClr val="accent2">
              <a:hueOff val="240640"/>
              <a:satOff val="2542"/>
              <a:lumOff val="-13198"/>
            </a:schemeClr>
          </a:solidFill>
        </a:fill>
      </a:tcStyle>
    </a:firstRow>
  </a:tblStyle>
  <a:tblStyle styleId="{2708684C-4D16-4618-839F-0558EEFCDFE6}" styleName="">
    <a:tblBg/>
    <a:wholeTbl>
      <a:tcTxStyle b="off" i="off">
        <a:font>
          <a:latin typeface="Geeza Pro Regular"/>
          <a:ea typeface="Geeza Pro Regular"/>
          <a:cs typeface="Geeza Pro Regular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EDEEEF"/>
          </a:solidFill>
        </a:fill>
      </a:tcStyle>
    </a:band2H>
    <a:firstCol>
      <a:tcTxStyle b="on" i="off">
        <a:font>
          <a:latin typeface="Geeza Pro Bold"/>
          <a:ea typeface="Geeza Pro Bold"/>
          <a:cs typeface="Geeza Pro Bold"/>
        </a:font>
        <a:srgbClr val="000000"/>
      </a:tcTxStyle>
      <a:tcStyle>
        <a:tcBdr>
          <a:left>
            <a:ln w="12700" cap="flat">
              <a:solidFill>
                <a:srgbClr val="6C6C6C"/>
              </a:solidFill>
              <a:prstDash val="solid"/>
              <a:miter lim="400000"/>
            </a:ln>
          </a:left>
          <a:right>
            <a:ln w="254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n" i="off">
        <a:font>
          <a:latin typeface="Geeza Pro Bold"/>
          <a:ea typeface="Geeza Pro Bold"/>
          <a:cs typeface="Geeza Pro Bold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6C6C6C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Geeza Pro Bold"/>
          <a:ea typeface="Geeza Pro Bold"/>
          <a:cs typeface="Geeza Pro Bold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6C6C6C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D6DCE0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Comments="1"/>
</file>

<file path=ppt/_rels/presentation.xml.rels><?xml version="1.0" encoding="UTF-8"?>
<Relationships xmlns="http://schemas.openxmlformats.org/package/2006/relationships"><Relationship Id="rId1" Type="http://schemas.openxmlformats.org/officeDocument/2006/relationships/presProps" Target="presProps.xml"/><Relationship Id="rId2" Type="http://schemas.openxmlformats.org/officeDocument/2006/relationships/viewProps" Target="viewProps.xml"/><Relationship Id="rId3" Type="http://schemas.openxmlformats.org/officeDocument/2006/relationships/commentAuthors" Target="commentAuthors.xml"/><Relationship Id="rId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/Relationships>

</file>

<file path=ppt/notesMasters/_rels/notesMaster1.xml.rels><?xml version="1.0" encoding="UTF-8"?>
<Relationships xmlns="http://schemas.openxmlformats.org/package/2006/relationships"><Relationship Id="rId1" Type="http://schemas.openxmlformats.org/officeDocument/2006/relationships/theme" Target="../theme/theme2.xml"/></Relationships>
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Shape 159"/>
          <p:cNvSpPr/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60" name="Shape 160"/>
          <p:cNvSpPr/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r" defTabSz="457200" rtl="1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1pPr>
    <a:lvl2pPr indent="228600" algn="r" defTabSz="457200" rtl="1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2pPr>
    <a:lvl3pPr indent="457200" algn="r" defTabSz="457200" rtl="1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3pPr>
    <a:lvl4pPr indent="685800" algn="r" defTabSz="457200" rtl="1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4pPr>
    <a:lvl5pPr indent="914400" algn="r" defTabSz="457200" rtl="1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5pPr>
    <a:lvl6pPr indent="1143000" algn="r" defTabSz="457200" rtl="1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6pPr>
    <a:lvl7pPr indent="1371600" algn="r" defTabSz="457200" rtl="1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7pPr>
    <a:lvl8pPr indent="1600200" algn="r" defTabSz="457200" rtl="1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8pPr>
    <a:lvl9pPr indent="1828800" algn="r" defTabSz="457200" rtl="1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9pPr>
  </p:notesStyle>
</p:notesMaster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itle" showMasterSp="1" showMasterPhAnim="1">
  <p:cSld name="ال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المؤلف والتاريخ"/>
          <p:cNvSpPr txBox="1"/>
          <p:nvPr>
            <p:ph type="body" sz="quarter" idx="21" hasCustomPrompt="1"/>
          </p:nvPr>
        </p:nvSpPr>
        <p:spPr>
          <a:xfrm>
            <a:off x="1219200" y="11986162"/>
            <a:ext cx="21945599" cy="605791"/>
          </a:xfrm>
          <a:prstGeom prst="rect">
            <a:avLst/>
          </a:prstGeom>
        </p:spPr>
        <p:txBody>
          <a:bodyPr/>
          <a:lstStyle>
            <a:lvl1pPr marL="0" indent="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pc="-29" sz="3000">
                <a:latin typeface="Geeza Pro Regular"/>
                <a:ea typeface="Geeza Pro Regular"/>
                <a:cs typeface="Geeza Pro Regular"/>
                <a:sym typeface="Geeza Pro Regular"/>
              </a:defRPr>
            </a:lvl1pPr>
          </a:lstStyle>
          <a:p>
            <a:pPr/>
            <a:r>
              <a:t>المؤلف والتاريخ</a:t>
            </a:r>
          </a:p>
        </p:txBody>
      </p:sp>
      <p:sp>
        <p:nvSpPr>
          <p:cNvPr id="12" name="عنوان العرض التقديمي"/>
          <p:cNvSpPr txBox="1"/>
          <p:nvPr>
            <p:ph type="title" hasCustomPrompt="1"/>
          </p:nvPr>
        </p:nvSpPr>
        <p:spPr>
          <a:xfrm>
            <a:off x="1219200" y="3543300"/>
            <a:ext cx="21945600" cy="4267200"/>
          </a:xfrm>
          <a:prstGeom prst="rect">
            <a:avLst/>
          </a:prstGeom>
        </p:spPr>
        <p:txBody>
          <a:bodyPr anchor="b"/>
          <a:lstStyle>
            <a:lvl1pPr>
              <a:defRPr spc="-128" sz="12800"/>
            </a:lvl1pPr>
          </a:lstStyle>
          <a:p>
            <a:pPr/>
            <a:r>
              <a:t>عنوان العرض التقديمي</a:t>
            </a:r>
          </a:p>
        </p:txBody>
      </p:sp>
      <p:sp>
        <p:nvSpPr>
          <p:cNvPr id="13" name="مستوى النص الأول…"/>
          <p:cNvSpPr txBox="1"/>
          <p:nvPr>
            <p:ph type="body" sz="quarter" idx="1" hasCustomPrompt="1"/>
          </p:nvPr>
        </p:nvSpPr>
        <p:spPr>
          <a:xfrm>
            <a:off x="1219200" y="7567579"/>
            <a:ext cx="21945600" cy="2250593"/>
          </a:xfrm>
          <a:prstGeom prst="rect">
            <a:avLst/>
          </a:prstGeom>
        </p:spPr>
        <p:txBody>
          <a:bodyPr/>
          <a:lstStyle>
            <a:lvl1pPr marL="0" indent="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pc="-59" sz="6000">
                <a:latin typeface="Geeza Pro Bold"/>
                <a:ea typeface="Geeza Pro Bold"/>
                <a:cs typeface="Geeza Pro Bold"/>
                <a:sym typeface="Geeza Pro Bold"/>
              </a:defRPr>
            </a:lvl1pPr>
            <a:lvl2pPr marL="0" indent="45720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pc="-59" sz="6000">
                <a:latin typeface="Geeza Pro Bold"/>
                <a:ea typeface="Geeza Pro Bold"/>
                <a:cs typeface="Geeza Pro Bold"/>
                <a:sym typeface="Geeza Pro Bold"/>
              </a:defRPr>
            </a:lvl2pPr>
            <a:lvl3pPr marL="0" indent="91440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pc="-59" sz="6000">
                <a:latin typeface="Geeza Pro Bold"/>
                <a:ea typeface="Geeza Pro Bold"/>
                <a:cs typeface="Geeza Pro Bold"/>
                <a:sym typeface="Geeza Pro Bold"/>
              </a:defRPr>
            </a:lvl3pPr>
            <a:lvl4pPr marL="0" indent="137160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pc="-59" sz="6000">
                <a:latin typeface="Geeza Pro Bold"/>
                <a:ea typeface="Geeza Pro Bold"/>
                <a:cs typeface="Geeza Pro Bold"/>
                <a:sym typeface="Geeza Pro Bold"/>
              </a:defRPr>
            </a:lvl4pPr>
            <a:lvl5pPr marL="0" indent="182880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pc="-59" sz="6000">
                <a:latin typeface="Geeza Pro Bold"/>
                <a:ea typeface="Geeza Pro Bold"/>
                <a:cs typeface="Geeza Pro Bold"/>
                <a:sym typeface="Geeza Pro Bold"/>
              </a:defRPr>
            </a:lvl5pPr>
          </a:lstStyle>
          <a:p>
            <a:pPr/>
            <a:r>
              <a:t>العنوان الفرعي للعرض التقديمي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14" name="رقم الشريحة"/>
          <p:cNvSpPr txBox="1"/>
          <p:nvPr>
            <p:ph type="sldNum" sz="quarter" idx="2"/>
          </p:nvPr>
        </p:nvSpPr>
        <p:spPr>
          <a:xfrm>
            <a:off x="12005229" y="12706509"/>
            <a:ext cx="381162" cy="422752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ب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مستوى النص الأول…"/>
          <p:cNvSpPr txBox="1"/>
          <p:nvPr>
            <p:ph type="body" idx="1" hasCustomPrompt="1"/>
          </p:nvPr>
        </p:nvSpPr>
        <p:spPr>
          <a:xfrm>
            <a:off x="1219200" y="3251200"/>
            <a:ext cx="21945600" cy="6604000"/>
          </a:xfrm>
          <a:prstGeom prst="rect">
            <a:avLst/>
          </a:prstGeom>
        </p:spPr>
        <p:txBody>
          <a:bodyPr anchor="ctr"/>
          <a:lstStyle>
            <a:lvl1pPr marL="0" indent="0" algn="ctr" defTabSz="2438400">
              <a:lnSpc>
                <a:spcPct val="80000"/>
              </a:lnSpc>
              <a:spcBef>
                <a:spcPts val="0"/>
              </a:spcBef>
              <a:buSzTx/>
              <a:buNone/>
              <a:defRPr sz="12800">
                <a:latin typeface="Canela Regular"/>
                <a:ea typeface="Canela Regular"/>
                <a:cs typeface="Canela Regular"/>
                <a:sym typeface="Canela Regular"/>
              </a:defRPr>
            </a:lvl1pPr>
            <a:lvl2pPr marL="0" indent="457200" algn="ctr" defTabSz="2438400">
              <a:lnSpc>
                <a:spcPct val="80000"/>
              </a:lnSpc>
              <a:spcBef>
                <a:spcPts val="0"/>
              </a:spcBef>
              <a:buSzTx/>
              <a:buNone/>
              <a:defRPr sz="12800">
                <a:latin typeface="Canela Regular"/>
                <a:ea typeface="Canela Regular"/>
                <a:cs typeface="Canela Regular"/>
                <a:sym typeface="Canela Regular"/>
              </a:defRPr>
            </a:lvl2pPr>
            <a:lvl3pPr marL="0" indent="914400" algn="ctr" defTabSz="2438400">
              <a:lnSpc>
                <a:spcPct val="80000"/>
              </a:lnSpc>
              <a:spcBef>
                <a:spcPts val="0"/>
              </a:spcBef>
              <a:buSzTx/>
              <a:buNone/>
              <a:defRPr sz="12800">
                <a:latin typeface="Canela Regular"/>
                <a:ea typeface="Canela Regular"/>
                <a:cs typeface="Canela Regular"/>
                <a:sym typeface="Canela Regular"/>
              </a:defRPr>
            </a:lvl3pPr>
            <a:lvl4pPr marL="0" indent="1371600" algn="ctr" defTabSz="2438400">
              <a:lnSpc>
                <a:spcPct val="80000"/>
              </a:lnSpc>
              <a:spcBef>
                <a:spcPts val="0"/>
              </a:spcBef>
              <a:buSzTx/>
              <a:buNone/>
              <a:defRPr sz="12800">
                <a:latin typeface="Canela Regular"/>
                <a:ea typeface="Canela Regular"/>
                <a:cs typeface="Canela Regular"/>
                <a:sym typeface="Canela Regular"/>
              </a:defRPr>
            </a:lvl4pPr>
            <a:lvl5pPr marL="0" indent="1828800" algn="ctr" defTabSz="2438400">
              <a:lnSpc>
                <a:spcPct val="80000"/>
              </a:lnSpc>
              <a:spcBef>
                <a:spcPts val="0"/>
              </a:spcBef>
              <a:buSzTx/>
              <a:buNone/>
              <a:defRPr sz="12800">
                <a:latin typeface="Canela Regular"/>
                <a:ea typeface="Canela Regular"/>
                <a:cs typeface="Canela Regular"/>
                <a:sym typeface="Canela Regular"/>
              </a:defRPr>
            </a:lvl5pPr>
          </a:lstStyle>
          <a:p>
            <a:pPr/>
            <a:r>
              <a:t>بيان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99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معلومة كبير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معلومات الحقيقة"/>
          <p:cNvSpPr txBox="1"/>
          <p:nvPr>
            <p:ph type="body" sz="quarter" idx="21" hasCustomPrompt="1"/>
          </p:nvPr>
        </p:nvSpPr>
        <p:spPr>
          <a:xfrm>
            <a:off x="1219200" y="8462239"/>
            <a:ext cx="21945602" cy="832613"/>
          </a:xfrm>
          <a:prstGeom prst="rect">
            <a:avLst/>
          </a:prstGeom>
        </p:spPr>
        <p:txBody>
          <a:bodyPr/>
          <a:lstStyle>
            <a:lvl1pPr marL="0" indent="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pc="-44">
                <a:latin typeface="Geeza Pro Bold"/>
                <a:ea typeface="Geeza Pro Bold"/>
                <a:cs typeface="Geeza Pro Bold"/>
                <a:sym typeface="Geeza Pro Bold"/>
              </a:defRPr>
            </a:lvl1pPr>
          </a:lstStyle>
          <a:p>
            <a:pPr/>
            <a:r>
              <a:t>معلومات الحقيقة</a:t>
            </a:r>
          </a:p>
        </p:txBody>
      </p:sp>
      <p:sp>
        <p:nvSpPr>
          <p:cNvPr id="107" name="مستوى النص الأول…"/>
          <p:cNvSpPr txBox="1"/>
          <p:nvPr>
            <p:ph type="body" sz="half" idx="1" hasCustomPrompt="1"/>
          </p:nvPr>
        </p:nvSpPr>
        <p:spPr>
          <a:xfrm>
            <a:off x="1219200" y="4214484"/>
            <a:ext cx="21945600" cy="4269708"/>
          </a:xfrm>
          <a:prstGeom prst="rect">
            <a:avLst/>
          </a:prstGeom>
        </p:spPr>
        <p:txBody>
          <a:bodyPr anchor="b"/>
          <a:lstStyle>
            <a:lvl1pPr marL="0" indent="0" algn="ctr" defTabSz="2438400">
              <a:lnSpc>
                <a:spcPct val="80000"/>
              </a:lnSpc>
              <a:spcBef>
                <a:spcPts val="0"/>
              </a:spcBef>
              <a:buSzTx/>
              <a:buNone/>
              <a:defRPr sz="22400">
                <a:latin typeface="+mn-lt"/>
                <a:ea typeface="+mn-ea"/>
                <a:cs typeface="+mn-cs"/>
                <a:sym typeface="Canela Bold"/>
              </a:defRPr>
            </a:lvl1pPr>
            <a:lvl2pPr marL="0" indent="457200" algn="ctr" defTabSz="2438400">
              <a:lnSpc>
                <a:spcPct val="80000"/>
              </a:lnSpc>
              <a:spcBef>
                <a:spcPts val="0"/>
              </a:spcBef>
              <a:buSzTx/>
              <a:buNone/>
              <a:defRPr sz="22400">
                <a:latin typeface="+mn-lt"/>
                <a:ea typeface="+mn-ea"/>
                <a:cs typeface="+mn-cs"/>
                <a:sym typeface="Canela Bold"/>
              </a:defRPr>
            </a:lvl2pPr>
            <a:lvl3pPr marL="0" indent="914400" algn="ctr" defTabSz="2438400">
              <a:lnSpc>
                <a:spcPct val="80000"/>
              </a:lnSpc>
              <a:spcBef>
                <a:spcPts val="0"/>
              </a:spcBef>
              <a:buSzTx/>
              <a:buNone/>
              <a:defRPr sz="22400">
                <a:latin typeface="+mn-lt"/>
                <a:ea typeface="+mn-ea"/>
                <a:cs typeface="+mn-cs"/>
                <a:sym typeface="Canela Bold"/>
              </a:defRPr>
            </a:lvl3pPr>
            <a:lvl4pPr marL="0" indent="1371600" algn="ctr" defTabSz="2438400">
              <a:lnSpc>
                <a:spcPct val="80000"/>
              </a:lnSpc>
              <a:spcBef>
                <a:spcPts val="0"/>
              </a:spcBef>
              <a:buSzTx/>
              <a:buNone/>
              <a:defRPr sz="22400">
                <a:latin typeface="+mn-lt"/>
                <a:ea typeface="+mn-ea"/>
                <a:cs typeface="+mn-cs"/>
                <a:sym typeface="Canela Bold"/>
              </a:defRPr>
            </a:lvl4pPr>
            <a:lvl5pPr marL="0" indent="1828800" algn="ctr" defTabSz="2438400">
              <a:lnSpc>
                <a:spcPct val="80000"/>
              </a:lnSpc>
              <a:spcBef>
                <a:spcPts val="0"/>
              </a:spcBef>
              <a:buSzTx/>
              <a:buNone/>
              <a:defRPr sz="22400">
                <a:latin typeface="+mn-lt"/>
                <a:ea typeface="+mn-ea"/>
                <a:cs typeface="+mn-cs"/>
                <a:sym typeface="Canela Bold"/>
              </a:defRPr>
            </a:lvl5pPr>
          </a:lstStyle>
          <a:p>
            <a:pPr/>
            <a:r>
              <a:t>‏١٠٠٪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108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اقتبا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السمة"/>
          <p:cNvSpPr txBox="1"/>
          <p:nvPr>
            <p:ph type="body" sz="quarter" idx="21" hasCustomPrompt="1"/>
          </p:nvPr>
        </p:nvSpPr>
        <p:spPr>
          <a:xfrm>
            <a:off x="1219200" y="11100053"/>
            <a:ext cx="21945602" cy="832613"/>
          </a:xfrm>
          <a:prstGeom prst="rect">
            <a:avLst/>
          </a:prstGeom>
        </p:spPr>
        <p:txBody>
          <a:bodyPr anchor="ctr"/>
          <a:lstStyle>
            <a:lvl1pPr marL="0" indent="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pc="-44">
                <a:latin typeface="Geeza Pro Bold"/>
                <a:ea typeface="Geeza Pro Bold"/>
                <a:cs typeface="Geeza Pro Bold"/>
                <a:sym typeface="Geeza Pro Bold"/>
              </a:defRPr>
            </a:lvl1pPr>
          </a:lstStyle>
          <a:p>
            <a:pPr/>
            <a:r>
              <a:t>السمة</a:t>
            </a:r>
          </a:p>
        </p:txBody>
      </p:sp>
      <p:sp>
        <p:nvSpPr>
          <p:cNvPr id="116" name="مستوى النص الأول…"/>
          <p:cNvSpPr txBox="1"/>
          <p:nvPr>
            <p:ph type="body" sz="half" idx="1" hasCustomPrompt="1"/>
          </p:nvPr>
        </p:nvSpPr>
        <p:spPr>
          <a:xfrm>
            <a:off x="1219200" y="4178300"/>
            <a:ext cx="21945600" cy="4416425"/>
          </a:xfrm>
          <a:prstGeom prst="rect">
            <a:avLst/>
          </a:prstGeom>
        </p:spPr>
        <p:txBody>
          <a:bodyPr anchor="ctr"/>
          <a:lstStyle>
            <a:lvl1pPr marL="0" indent="0" algn="ctr" defTabSz="2438400">
              <a:lnSpc>
                <a:spcPct val="80000"/>
              </a:lnSpc>
              <a:spcBef>
                <a:spcPts val="0"/>
              </a:spcBef>
              <a:buSzTx/>
              <a:buNone/>
              <a:defRPr sz="8400">
                <a:latin typeface="+mn-lt"/>
                <a:ea typeface="+mn-ea"/>
                <a:cs typeface="+mn-cs"/>
                <a:sym typeface="Canela Bold"/>
              </a:defRPr>
            </a:lvl1pPr>
            <a:lvl2pPr marL="0" indent="457200" algn="ctr" defTabSz="2438400">
              <a:lnSpc>
                <a:spcPct val="80000"/>
              </a:lnSpc>
              <a:spcBef>
                <a:spcPts val="0"/>
              </a:spcBef>
              <a:buSzTx/>
              <a:buNone/>
              <a:defRPr sz="8400">
                <a:latin typeface="+mn-lt"/>
                <a:ea typeface="+mn-ea"/>
                <a:cs typeface="+mn-cs"/>
                <a:sym typeface="Canela Bold"/>
              </a:defRPr>
            </a:lvl2pPr>
            <a:lvl3pPr marL="0" indent="914400" algn="ctr" defTabSz="2438400">
              <a:lnSpc>
                <a:spcPct val="80000"/>
              </a:lnSpc>
              <a:spcBef>
                <a:spcPts val="0"/>
              </a:spcBef>
              <a:buSzTx/>
              <a:buNone/>
              <a:defRPr sz="8400">
                <a:latin typeface="+mn-lt"/>
                <a:ea typeface="+mn-ea"/>
                <a:cs typeface="+mn-cs"/>
                <a:sym typeface="Canela Bold"/>
              </a:defRPr>
            </a:lvl3pPr>
            <a:lvl4pPr marL="0" indent="1371600" algn="ctr" defTabSz="2438400">
              <a:lnSpc>
                <a:spcPct val="80000"/>
              </a:lnSpc>
              <a:spcBef>
                <a:spcPts val="0"/>
              </a:spcBef>
              <a:buSzTx/>
              <a:buNone/>
              <a:defRPr sz="8400">
                <a:latin typeface="+mn-lt"/>
                <a:ea typeface="+mn-ea"/>
                <a:cs typeface="+mn-cs"/>
                <a:sym typeface="Canela Bold"/>
              </a:defRPr>
            </a:lvl4pPr>
            <a:lvl5pPr marL="0" indent="1828800" algn="ctr" defTabSz="2438400">
              <a:lnSpc>
                <a:spcPct val="80000"/>
              </a:lnSpc>
              <a:spcBef>
                <a:spcPts val="0"/>
              </a:spcBef>
              <a:buSzTx/>
              <a:buNone/>
              <a:defRPr sz="8400">
                <a:latin typeface="+mn-lt"/>
                <a:ea typeface="+mn-ea"/>
                <a:cs typeface="+mn-cs"/>
                <a:sym typeface="Canela Bold"/>
              </a:defRPr>
            </a:lvl5pPr>
          </a:lstStyle>
          <a:p>
            <a:pPr/>
            <a:r>
              <a:t>"اقتباس مشهور"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117" name="رقم الشريحة"/>
          <p:cNvSpPr txBox="1"/>
          <p:nvPr>
            <p:ph type="sldNum" sz="quarter" idx="2"/>
          </p:nvPr>
        </p:nvSpPr>
        <p:spPr>
          <a:xfrm>
            <a:off x="12005229" y="12706509"/>
            <a:ext cx="381162" cy="422752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صورة - ٣ أعل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941297804_1296x1457.jpg"/>
          <p:cNvSpPr/>
          <p:nvPr>
            <p:ph type="pic" sz="quarter" idx="21"/>
          </p:nvPr>
        </p:nvSpPr>
        <p:spPr>
          <a:xfrm>
            <a:off x="15744825" y="5581752"/>
            <a:ext cx="7365408" cy="8280401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125" name="915009552_2264x1509.jpg"/>
          <p:cNvSpPr/>
          <p:nvPr>
            <p:ph type="pic" sz="quarter" idx="22"/>
          </p:nvPr>
        </p:nvSpPr>
        <p:spPr>
          <a:xfrm>
            <a:off x="15363825" y="1270000"/>
            <a:ext cx="8115300" cy="5409006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126" name="740519873_3318x2212.jpg"/>
          <p:cNvSpPr/>
          <p:nvPr>
            <p:ph type="pic" idx="23"/>
          </p:nvPr>
        </p:nvSpPr>
        <p:spPr>
          <a:xfrm>
            <a:off x="-63500" y="1270000"/>
            <a:ext cx="16764000" cy="111760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127" name="رقم الشريحة"/>
          <p:cNvSpPr txBox="1"/>
          <p:nvPr>
            <p:ph type="sldNum" sz="quarter" idx="2"/>
          </p:nvPr>
        </p:nvSpPr>
        <p:spPr>
          <a:xfrm>
            <a:off x="12005229" y="12706509"/>
            <a:ext cx="381162" cy="422752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صور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740519873_3318x2212.jpg"/>
          <p:cNvSpPr/>
          <p:nvPr>
            <p:ph type="pic" idx="21"/>
          </p:nvPr>
        </p:nvSpPr>
        <p:spPr>
          <a:xfrm>
            <a:off x="1270000" y="-423334"/>
            <a:ext cx="21844000" cy="14562668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135" name="رقم الشريحة"/>
          <p:cNvSpPr txBox="1"/>
          <p:nvPr>
            <p:ph type="sldNum" sz="quarter" idx="2"/>
          </p:nvPr>
        </p:nvSpPr>
        <p:spPr>
          <a:xfrm>
            <a:off x="12005229" y="12706509"/>
            <a:ext cx="381162" cy="422752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رقم الشريحة"/>
          <p:cNvSpPr txBox="1"/>
          <p:nvPr>
            <p:ph type="sldNum" sz="quarter" idx="2"/>
          </p:nvPr>
        </p:nvSpPr>
        <p:spPr>
          <a:xfrm>
            <a:off x="12005229" y="12706509"/>
            <a:ext cx="381162" cy="422752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ال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المؤلف والتاريخ"/>
          <p:cNvSpPr txBox="1"/>
          <p:nvPr>
            <p:ph type="body" sz="quarter" idx="21" hasCustomPrompt="1"/>
          </p:nvPr>
        </p:nvSpPr>
        <p:spPr>
          <a:xfrm>
            <a:off x="1219200" y="11986162"/>
            <a:ext cx="21945599" cy="605791"/>
          </a:xfrm>
          <a:prstGeom prst="rect">
            <a:avLst/>
          </a:prstGeom>
        </p:spPr>
        <p:txBody>
          <a:bodyPr/>
          <a:lstStyle>
            <a:lvl1pPr marL="0" indent="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pc="-29" sz="3000">
                <a:latin typeface="Geeza Pro Regular"/>
                <a:ea typeface="Geeza Pro Regular"/>
                <a:cs typeface="Geeza Pro Regular"/>
                <a:sym typeface="Geeza Pro Regular"/>
              </a:defRPr>
            </a:lvl1pPr>
          </a:lstStyle>
          <a:p>
            <a:pPr/>
            <a:r>
              <a:t>المؤلف والتاريخ</a:t>
            </a:r>
          </a:p>
        </p:txBody>
      </p:sp>
      <p:sp>
        <p:nvSpPr>
          <p:cNvPr id="150" name="عنوان العرض التقديمي"/>
          <p:cNvSpPr txBox="1"/>
          <p:nvPr>
            <p:ph type="title" hasCustomPrompt="1"/>
          </p:nvPr>
        </p:nvSpPr>
        <p:spPr>
          <a:xfrm>
            <a:off x="1219200" y="3543300"/>
            <a:ext cx="21945600" cy="4267200"/>
          </a:xfrm>
          <a:prstGeom prst="rect">
            <a:avLst/>
          </a:prstGeom>
        </p:spPr>
        <p:txBody>
          <a:bodyPr anchor="b"/>
          <a:lstStyle>
            <a:lvl1pPr>
              <a:defRPr spc="-128" sz="12800"/>
            </a:lvl1pPr>
          </a:lstStyle>
          <a:p>
            <a:pPr/>
            <a:r>
              <a:t>عنوان العرض التقديمي</a:t>
            </a:r>
          </a:p>
        </p:txBody>
      </p:sp>
      <p:sp>
        <p:nvSpPr>
          <p:cNvPr id="151" name="مستوى النص الأول…"/>
          <p:cNvSpPr txBox="1"/>
          <p:nvPr>
            <p:ph type="body" sz="quarter" idx="1" hasCustomPrompt="1"/>
          </p:nvPr>
        </p:nvSpPr>
        <p:spPr>
          <a:xfrm>
            <a:off x="1219200" y="7567579"/>
            <a:ext cx="21945600" cy="2250593"/>
          </a:xfrm>
          <a:prstGeom prst="rect">
            <a:avLst/>
          </a:prstGeom>
        </p:spPr>
        <p:txBody>
          <a:bodyPr/>
          <a:lstStyle>
            <a:lvl1pPr marL="0" indent="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pc="-59" sz="6000">
                <a:latin typeface="Geeza Pro Bold"/>
                <a:ea typeface="Geeza Pro Bold"/>
                <a:cs typeface="Geeza Pro Bold"/>
                <a:sym typeface="Geeza Pro Bold"/>
              </a:defRPr>
            </a:lvl1pPr>
            <a:lvl2pPr marL="0" indent="45720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pc="-59" sz="6000">
                <a:latin typeface="Geeza Pro Bold"/>
                <a:ea typeface="Geeza Pro Bold"/>
                <a:cs typeface="Geeza Pro Bold"/>
                <a:sym typeface="Geeza Pro Bold"/>
              </a:defRPr>
            </a:lvl2pPr>
            <a:lvl3pPr marL="0" indent="91440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pc="-59" sz="6000">
                <a:latin typeface="Geeza Pro Bold"/>
                <a:ea typeface="Geeza Pro Bold"/>
                <a:cs typeface="Geeza Pro Bold"/>
                <a:sym typeface="Geeza Pro Bold"/>
              </a:defRPr>
            </a:lvl3pPr>
            <a:lvl4pPr marL="0" indent="137160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pc="-59" sz="6000">
                <a:latin typeface="Geeza Pro Bold"/>
                <a:ea typeface="Geeza Pro Bold"/>
                <a:cs typeface="Geeza Pro Bold"/>
                <a:sym typeface="Geeza Pro Bold"/>
              </a:defRPr>
            </a:lvl4pPr>
            <a:lvl5pPr marL="0" indent="182880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pc="-59" sz="6000">
                <a:latin typeface="Geeza Pro Bold"/>
                <a:ea typeface="Geeza Pro Bold"/>
                <a:cs typeface="Geeza Pro Bold"/>
                <a:sym typeface="Geeza Pro Bold"/>
              </a:defRPr>
            </a:lvl5pPr>
          </a:lstStyle>
          <a:p>
            <a:pPr/>
            <a:r>
              <a:t>العنوان الفرعي للعرض التقديمي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pic>
        <p:nvPicPr>
          <p:cNvPr id="152" name="IMG_0168.png" descr="IMG_0168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  <a:ln w="12700">
            <a:miter lim="400000"/>
          </a:ln>
        </p:spPr>
      </p:pic>
      <p:sp>
        <p:nvSpPr>
          <p:cNvPr id="153" name="رقم الشريحة"/>
          <p:cNvSpPr txBox="1"/>
          <p:nvPr>
            <p:ph type="sldNum" sz="quarter" idx="2"/>
          </p:nvPr>
        </p:nvSpPr>
        <p:spPr>
          <a:xfrm>
            <a:off x="12005229" y="12706509"/>
            <a:ext cx="381162" cy="422752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العنوان والصور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740519873_3318x2212.jpg"/>
          <p:cNvSpPr/>
          <p:nvPr>
            <p:ph type="pic" idx="21"/>
          </p:nvPr>
        </p:nvSpPr>
        <p:spPr>
          <a:xfrm>
            <a:off x="0" y="-1270000"/>
            <a:ext cx="24384000" cy="162560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22" name="عنوان العرض التقديمي"/>
          <p:cNvSpPr txBox="1"/>
          <p:nvPr>
            <p:ph type="title" hasCustomPrompt="1"/>
          </p:nvPr>
        </p:nvSpPr>
        <p:spPr>
          <a:xfrm>
            <a:off x="1219200" y="3543300"/>
            <a:ext cx="21945600" cy="4267200"/>
          </a:xfrm>
          <a:prstGeom prst="rect">
            <a:avLst/>
          </a:prstGeom>
        </p:spPr>
        <p:txBody>
          <a:bodyPr anchor="b"/>
          <a:lstStyle>
            <a:lvl1pPr>
              <a:defRPr spc="-128" sz="12800">
                <a:solidFill>
                  <a:srgbClr val="FFFFFF"/>
                </a:solidFill>
              </a:defRPr>
            </a:lvl1pPr>
          </a:lstStyle>
          <a:p>
            <a:pPr/>
            <a:r>
              <a:t>عنوان العرض التقديمي</a:t>
            </a:r>
          </a:p>
        </p:txBody>
      </p:sp>
      <p:sp>
        <p:nvSpPr>
          <p:cNvPr id="23" name="مستوى النص الأول…"/>
          <p:cNvSpPr txBox="1"/>
          <p:nvPr>
            <p:ph type="body" sz="quarter" idx="1" hasCustomPrompt="1"/>
          </p:nvPr>
        </p:nvSpPr>
        <p:spPr>
          <a:xfrm>
            <a:off x="1219200" y="7569200"/>
            <a:ext cx="21945600" cy="2252112"/>
          </a:xfrm>
          <a:prstGeom prst="rect">
            <a:avLst/>
          </a:prstGeom>
        </p:spPr>
        <p:txBody>
          <a:bodyPr/>
          <a:lstStyle>
            <a:lvl1pPr marL="0" indent="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pc="-59" sz="6000">
                <a:solidFill>
                  <a:srgbClr val="FFFFFF"/>
                </a:solidFill>
                <a:latin typeface="Geeza Pro Bold"/>
                <a:ea typeface="Geeza Pro Bold"/>
                <a:cs typeface="Geeza Pro Bold"/>
                <a:sym typeface="Geeza Pro Bold"/>
              </a:defRPr>
            </a:lvl1pPr>
            <a:lvl2pPr marL="0" indent="45720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pc="-59" sz="6000">
                <a:solidFill>
                  <a:srgbClr val="FFFFFF"/>
                </a:solidFill>
                <a:latin typeface="Geeza Pro Bold"/>
                <a:ea typeface="Geeza Pro Bold"/>
                <a:cs typeface="Geeza Pro Bold"/>
                <a:sym typeface="Geeza Pro Bold"/>
              </a:defRPr>
            </a:lvl2pPr>
            <a:lvl3pPr marL="0" indent="91440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pc="-59" sz="6000">
                <a:solidFill>
                  <a:srgbClr val="FFFFFF"/>
                </a:solidFill>
                <a:latin typeface="Geeza Pro Bold"/>
                <a:ea typeface="Geeza Pro Bold"/>
                <a:cs typeface="Geeza Pro Bold"/>
                <a:sym typeface="Geeza Pro Bold"/>
              </a:defRPr>
            </a:lvl3pPr>
            <a:lvl4pPr marL="0" indent="137160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pc="-59" sz="6000">
                <a:solidFill>
                  <a:srgbClr val="FFFFFF"/>
                </a:solidFill>
                <a:latin typeface="Geeza Pro Bold"/>
                <a:ea typeface="Geeza Pro Bold"/>
                <a:cs typeface="Geeza Pro Bold"/>
                <a:sym typeface="Geeza Pro Bold"/>
              </a:defRPr>
            </a:lvl4pPr>
            <a:lvl5pPr marL="0" indent="182880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pc="-59" sz="6000">
                <a:solidFill>
                  <a:srgbClr val="FFFFFF"/>
                </a:solidFill>
                <a:latin typeface="Geeza Pro Bold"/>
                <a:ea typeface="Geeza Pro Bold"/>
                <a:cs typeface="Geeza Pro Bold"/>
                <a:sym typeface="Geeza Pro Bold"/>
              </a:defRPr>
            </a:lvl5pPr>
          </a:lstStyle>
          <a:p>
            <a:pPr/>
            <a:r>
              <a:t>العنوان الفرعي للعرض التقديمي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24" name="المؤلف والتاريخ"/>
          <p:cNvSpPr txBox="1"/>
          <p:nvPr>
            <p:ph type="body" sz="quarter" idx="22" hasCustomPrompt="1"/>
          </p:nvPr>
        </p:nvSpPr>
        <p:spPr>
          <a:xfrm>
            <a:off x="1219200" y="11988800"/>
            <a:ext cx="21945602" cy="605791"/>
          </a:xfrm>
          <a:prstGeom prst="rect">
            <a:avLst/>
          </a:prstGeom>
        </p:spPr>
        <p:txBody>
          <a:bodyPr/>
          <a:lstStyle>
            <a:lvl1pPr marL="0" indent="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pc="-29" sz="3000">
                <a:solidFill>
                  <a:srgbClr val="FFFFFF"/>
                </a:solidFill>
                <a:latin typeface="Geeza Pro Regular"/>
                <a:ea typeface="Geeza Pro Regular"/>
                <a:cs typeface="Geeza Pro Regular"/>
                <a:sym typeface="Geeza Pro Regular"/>
              </a:defRPr>
            </a:lvl1pPr>
          </a:lstStyle>
          <a:p>
            <a:pPr/>
            <a:r>
              <a:t>المؤلف والتاريخ</a:t>
            </a:r>
          </a:p>
        </p:txBody>
      </p:sp>
      <p:sp>
        <p:nvSpPr>
          <p:cNvPr id="25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بديل العنوان والصور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عنوان الشريحة"/>
          <p:cNvSpPr txBox="1"/>
          <p:nvPr>
            <p:ph type="title" hasCustomPrompt="1"/>
          </p:nvPr>
        </p:nvSpPr>
        <p:spPr>
          <a:xfrm>
            <a:off x="1215495" y="4585102"/>
            <a:ext cx="9757338" cy="2540001"/>
          </a:xfrm>
          <a:prstGeom prst="rect">
            <a:avLst/>
          </a:prstGeom>
        </p:spPr>
        <p:txBody>
          <a:bodyPr anchor="b"/>
          <a:lstStyle/>
          <a:p>
            <a:pPr/>
            <a:r>
              <a:t>عنوان الشريحة</a:t>
            </a:r>
          </a:p>
        </p:txBody>
      </p:sp>
      <p:sp>
        <p:nvSpPr>
          <p:cNvPr id="33" name="صورة"/>
          <p:cNvSpPr/>
          <p:nvPr>
            <p:ph type="pic" idx="21"/>
          </p:nvPr>
        </p:nvSpPr>
        <p:spPr>
          <a:xfrm>
            <a:off x="9283700" y="1270000"/>
            <a:ext cx="16751300" cy="111760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34" name="مستوى النص الأول…"/>
          <p:cNvSpPr txBox="1"/>
          <p:nvPr>
            <p:ph type="body" sz="quarter" idx="1" hasCustomPrompt="1"/>
          </p:nvPr>
        </p:nvSpPr>
        <p:spPr>
          <a:xfrm>
            <a:off x="1219200" y="7016750"/>
            <a:ext cx="9753600" cy="5416550"/>
          </a:xfrm>
          <a:prstGeom prst="rect">
            <a:avLst/>
          </a:prstGeom>
        </p:spPr>
        <p:txBody>
          <a:bodyPr/>
          <a:lstStyle>
            <a:lvl1pPr marL="0" indent="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pc="-44">
                <a:latin typeface="Geeza Pro Bold"/>
                <a:ea typeface="Geeza Pro Bold"/>
                <a:cs typeface="Geeza Pro Bold"/>
                <a:sym typeface="Geeza Pro Bold"/>
              </a:defRPr>
            </a:lvl1pPr>
            <a:lvl2pPr marL="0" indent="45720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pc="-44">
                <a:latin typeface="Geeza Pro Bold"/>
                <a:ea typeface="Geeza Pro Bold"/>
                <a:cs typeface="Geeza Pro Bold"/>
                <a:sym typeface="Geeza Pro Bold"/>
              </a:defRPr>
            </a:lvl2pPr>
            <a:lvl3pPr marL="0" indent="91440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pc="-44">
                <a:latin typeface="Geeza Pro Bold"/>
                <a:ea typeface="Geeza Pro Bold"/>
                <a:cs typeface="Geeza Pro Bold"/>
                <a:sym typeface="Geeza Pro Bold"/>
              </a:defRPr>
            </a:lvl3pPr>
            <a:lvl4pPr marL="0" indent="137160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pc="-44">
                <a:latin typeface="Geeza Pro Bold"/>
                <a:ea typeface="Geeza Pro Bold"/>
                <a:cs typeface="Geeza Pro Bold"/>
                <a:sym typeface="Geeza Pro Bold"/>
              </a:defRPr>
            </a:lvl4pPr>
            <a:lvl5pPr marL="0" indent="182880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pc="-44">
                <a:latin typeface="Geeza Pro Bold"/>
                <a:ea typeface="Geeza Pro Bold"/>
                <a:cs typeface="Geeza Pro Bold"/>
                <a:sym typeface="Geeza Pro Bold"/>
              </a:defRPr>
            </a:lvl5pPr>
          </a:lstStyle>
          <a:p>
            <a:pPr/>
            <a:r>
              <a:t>العنوان الفرعي للشريحة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35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العنوان والتعداد النقط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عنوان الشريحة"/>
          <p:cNvSpPr txBox="1"/>
          <p:nvPr>
            <p:ph type="title" hasCustomPrompt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عنوان الشريحة</a:t>
            </a:r>
          </a:p>
        </p:txBody>
      </p:sp>
      <p:sp>
        <p:nvSpPr>
          <p:cNvPr id="43" name="مستوى النص الأول…"/>
          <p:cNvSpPr txBox="1"/>
          <p:nvPr>
            <p:ph type="body" idx="1" hasCustomPrompt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نص التعداد النقطي في الشريحة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44" name="العنوان الفرعي للشريحة"/>
          <p:cNvSpPr txBox="1"/>
          <p:nvPr>
            <p:ph type="body" sz="quarter" idx="21" hasCustomPrompt="1"/>
          </p:nvPr>
        </p:nvSpPr>
        <p:spPr>
          <a:xfrm>
            <a:off x="1219200" y="2384648"/>
            <a:ext cx="21945602" cy="832613"/>
          </a:xfrm>
          <a:prstGeom prst="rect">
            <a:avLst/>
          </a:prstGeom>
        </p:spPr>
        <p:txBody>
          <a:bodyPr/>
          <a:lstStyle>
            <a:lvl1pPr marL="0" indent="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pc="-44">
                <a:latin typeface="Geeza Pro Bold"/>
                <a:ea typeface="Geeza Pro Bold"/>
                <a:cs typeface="Geeza Pro Bold"/>
                <a:sym typeface="Geeza Pro Bold"/>
              </a:defRPr>
            </a:lvl1pPr>
          </a:lstStyle>
          <a:p>
            <a:pPr/>
            <a:r>
              <a:t>العنوان الفرعي للشريحة</a:t>
            </a:r>
          </a:p>
        </p:txBody>
      </p:sp>
      <p:sp>
        <p:nvSpPr>
          <p:cNvPr id="45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تعداد نقط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مستوى النص الأول…"/>
          <p:cNvSpPr txBox="1"/>
          <p:nvPr>
            <p:ph type="body" idx="1" hasCustomPrompt="1"/>
          </p:nvPr>
        </p:nvSpPr>
        <p:spPr>
          <a:xfrm>
            <a:off x="1219200" y="4013200"/>
            <a:ext cx="21945600" cy="8487148"/>
          </a:xfrm>
          <a:prstGeom prst="rect">
            <a:avLst/>
          </a:prstGeom>
        </p:spPr>
        <p:txBody>
          <a:bodyPr numCol="2" spcCol="2558384"/>
          <a:lstStyle/>
          <a:p>
            <a:pPr/>
            <a:r>
              <a:t>نص التعداد النقطي في الشريحة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53" name="رقم الشريحة"/>
          <p:cNvSpPr txBox="1"/>
          <p:nvPr>
            <p:ph type="sldNum" sz="quarter" idx="2"/>
          </p:nvPr>
        </p:nvSpPr>
        <p:spPr>
          <a:xfrm>
            <a:off x="12005229" y="12706509"/>
            <a:ext cx="381162" cy="422752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العنوان، التعداد النقطي والصور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عنوان الشريحة"/>
          <p:cNvSpPr txBox="1"/>
          <p:nvPr>
            <p:ph type="title" hasCustomPrompt="1"/>
          </p:nvPr>
        </p:nvSpPr>
        <p:spPr>
          <a:xfrm>
            <a:off x="1219200" y="774700"/>
            <a:ext cx="9753600" cy="1600200"/>
          </a:xfrm>
          <a:prstGeom prst="rect">
            <a:avLst/>
          </a:prstGeom>
        </p:spPr>
        <p:txBody>
          <a:bodyPr/>
          <a:lstStyle/>
          <a:p>
            <a:pPr/>
            <a:r>
              <a:t>عنوان الشريحة</a:t>
            </a:r>
          </a:p>
        </p:txBody>
      </p:sp>
      <p:sp>
        <p:nvSpPr>
          <p:cNvPr id="61" name="صورة"/>
          <p:cNvSpPr/>
          <p:nvPr>
            <p:ph type="pic" idx="21"/>
          </p:nvPr>
        </p:nvSpPr>
        <p:spPr>
          <a:xfrm>
            <a:off x="12192644" y="718588"/>
            <a:ext cx="10972801" cy="12329624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62" name="العنوان الفرعي للشريحة"/>
          <p:cNvSpPr txBox="1"/>
          <p:nvPr>
            <p:ph type="body" sz="quarter" idx="22" hasCustomPrompt="1"/>
          </p:nvPr>
        </p:nvSpPr>
        <p:spPr>
          <a:xfrm>
            <a:off x="1219200" y="2387600"/>
            <a:ext cx="9757569" cy="832612"/>
          </a:xfrm>
          <a:prstGeom prst="rect">
            <a:avLst/>
          </a:prstGeom>
        </p:spPr>
        <p:txBody>
          <a:bodyPr/>
          <a:lstStyle>
            <a:lvl1pPr marL="0" indent="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pc="-44">
                <a:latin typeface="Geeza Pro Bold"/>
                <a:ea typeface="Geeza Pro Bold"/>
                <a:cs typeface="Geeza Pro Bold"/>
                <a:sym typeface="Geeza Pro Bold"/>
              </a:defRPr>
            </a:lvl1pPr>
          </a:lstStyle>
          <a:p>
            <a:pPr/>
            <a:r>
              <a:t>العنوان الفرعي للشريحة</a:t>
            </a:r>
          </a:p>
        </p:txBody>
      </p:sp>
      <p:sp>
        <p:nvSpPr>
          <p:cNvPr id="63" name="مستوى النص الأول…"/>
          <p:cNvSpPr txBox="1"/>
          <p:nvPr>
            <p:ph type="body" sz="half" idx="1" hasCustomPrompt="1"/>
          </p:nvPr>
        </p:nvSpPr>
        <p:spPr>
          <a:xfrm>
            <a:off x="1219200" y="4023221"/>
            <a:ext cx="9757569" cy="8384679"/>
          </a:xfrm>
          <a:prstGeom prst="rect">
            <a:avLst/>
          </a:prstGeom>
        </p:spPr>
        <p:txBody>
          <a:bodyPr/>
          <a:lstStyle/>
          <a:p>
            <a:pPr/>
            <a:r>
              <a:t>نص التعداد النقطي في الشريحة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64" name="رقم الشريحة"/>
          <p:cNvSpPr txBox="1"/>
          <p:nvPr>
            <p:ph type="sldNum" sz="quarter" idx="2"/>
          </p:nvPr>
        </p:nvSpPr>
        <p:spPr>
          <a:xfrm>
            <a:off x="12007769" y="12706509"/>
            <a:ext cx="381162" cy="422752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قس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عنوان القسم"/>
          <p:cNvSpPr txBox="1"/>
          <p:nvPr>
            <p:ph type="title" hasCustomPrompt="1"/>
          </p:nvPr>
        </p:nvSpPr>
        <p:spPr>
          <a:xfrm>
            <a:off x="1219200" y="3242270"/>
            <a:ext cx="21945600" cy="6604001"/>
          </a:xfrm>
          <a:prstGeom prst="rect">
            <a:avLst/>
          </a:prstGeom>
        </p:spPr>
        <p:txBody>
          <a:bodyPr anchor="ctr"/>
          <a:lstStyle>
            <a:lvl1pPr>
              <a:defRPr spc="0" sz="12800"/>
            </a:lvl1pPr>
          </a:lstStyle>
          <a:p>
            <a:pPr/>
            <a:r>
              <a:t>عنوان القسم</a:t>
            </a:r>
          </a:p>
        </p:txBody>
      </p:sp>
      <p:sp>
        <p:nvSpPr>
          <p:cNvPr id="72" name="رقم الشريحة"/>
          <p:cNvSpPr txBox="1"/>
          <p:nvPr>
            <p:ph type="sldNum" sz="quarter" idx="2"/>
          </p:nvPr>
        </p:nvSpPr>
        <p:spPr>
          <a:xfrm>
            <a:off x="12005229" y="12706509"/>
            <a:ext cx="381162" cy="422752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ال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عنوان الشريحة"/>
          <p:cNvSpPr txBox="1"/>
          <p:nvPr>
            <p:ph type="title" hasCustomPrompt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عنوان الشريحة</a:t>
            </a:r>
          </a:p>
        </p:txBody>
      </p:sp>
      <p:sp>
        <p:nvSpPr>
          <p:cNvPr id="80" name="العنوان الفرعي للشريحة"/>
          <p:cNvSpPr txBox="1"/>
          <p:nvPr>
            <p:ph type="body" sz="quarter" idx="21" hasCustomPrompt="1"/>
          </p:nvPr>
        </p:nvSpPr>
        <p:spPr>
          <a:xfrm>
            <a:off x="1219200" y="2384648"/>
            <a:ext cx="21945602" cy="832613"/>
          </a:xfrm>
          <a:prstGeom prst="rect">
            <a:avLst/>
          </a:prstGeom>
        </p:spPr>
        <p:txBody>
          <a:bodyPr/>
          <a:lstStyle>
            <a:lvl1pPr marL="0" indent="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pc="-44">
                <a:latin typeface="Geeza Pro Bold"/>
                <a:ea typeface="Geeza Pro Bold"/>
                <a:cs typeface="Geeza Pro Bold"/>
                <a:sym typeface="Geeza Pro Bold"/>
              </a:defRPr>
            </a:lvl1pPr>
          </a:lstStyle>
          <a:p>
            <a:pPr/>
            <a:r>
              <a:t>العنوان الفرعي للشريحة</a:t>
            </a:r>
          </a:p>
        </p:txBody>
      </p:sp>
      <p:sp>
        <p:nvSpPr>
          <p:cNvPr id="81" name="رقم الشريحة"/>
          <p:cNvSpPr txBox="1"/>
          <p:nvPr>
            <p:ph type="sldNum" sz="quarter" idx="2"/>
          </p:nvPr>
        </p:nvSpPr>
        <p:spPr>
          <a:xfrm>
            <a:off x="12005229" y="12706509"/>
            <a:ext cx="381162" cy="422752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أجند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عنوان الأجندة"/>
          <p:cNvSpPr txBox="1"/>
          <p:nvPr>
            <p:ph type="title" hasCustomPrompt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عنوان الأجندة</a:t>
            </a:r>
          </a:p>
        </p:txBody>
      </p:sp>
      <p:sp>
        <p:nvSpPr>
          <p:cNvPr id="89" name="مستوى النص الأول…"/>
          <p:cNvSpPr txBox="1"/>
          <p:nvPr>
            <p:ph type="body" idx="1" hasCustomPrompt="1"/>
          </p:nvPr>
        </p:nvSpPr>
        <p:spPr>
          <a:xfrm>
            <a:off x="1219200" y="4013200"/>
            <a:ext cx="21945600" cy="8385548"/>
          </a:xfrm>
          <a:prstGeom prst="rect">
            <a:avLst/>
          </a:prstGeom>
        </p:spPr>
        <p:txBody>
          <a:bodyPr/>
          <a:lstStyle>
            <a:lvl1pPr marL="0" indent="0" defTabSz="825500">
              <a:lnSpc>
                <a:spcPct val="100000"/>
              </a:lnSpc>
              <a:buSzTx/>
              <a:buNone/>
              <a:defRPr spc="-136" sz="6800">
                <a:latin typeface="Canela Deck Regular"/>
                <a:ea typeface="Canela Deck Regular"/>
                <a:cs typeface="Canela Deck Regular"/>
                <a:sym typeface="Canela Deck Regular"/>
              </a:defRPr>
            </a:lvl1pPr>
            <a:lvl2pPr marL="0" indent="457200" defTabSz="825500">
              <a:lnSpc>
                <a:spcPct val="100000"/>
              </a:lnSpc>
              <a:buSzTx/>
              <a:buNone/>
              <a:defRPr spc="-136" sz="6800">
                <a:latin typeface="Canela Deck Regular"/>
                <a:ea typeface="Canela Deck Regular"/>
                <a:cs typeface="Canela Deck Regular"/>
                <a:sym typeface="Canela Deck Regular"/>
              </a:defRPr>
            </a:lvl2pPr>
            <a:lvl3pPr marL="0" indent="914400" defTabSz="825500">
              <a:lnSpc>
                <a:spcPct val="100000"/>
              </a:lnSpc>
              <a:buSzTx/>
              <a:buNone/>
              <a:defRPr spc="-136" sz="6800">
                <a:latin typeface="Canela Deck Regular"/>
                <a:ea typeface="Canela Deck Regular"/>
                <a:cs typeface="Canela Deck Regular"/>
                <a:sym typeface="Canela Deck Regular"/>
              </a:defRPr>
            </a:lvl3pPr>
            <a:lvl4pPr marL="0" indent="1371600" defTabSz="825500">
              <a:lnSpc>
                <a:spcPct val="100000"/>
              </a:lnSpc>
              <a:buSzTx/>
              <a:buNone/>
              <a:defRPr spc="-136" sz="6800">
                <a:latin typeface="Canela Deck Regular"/>
                <a:ea typeface="Canela Deck Regular"/>
                <a:cs typeface="Canela Deck Regular"/>
                <a:sym typeface="Canela Deck Regular"/>
              </a:defRPr>
            </a:lvl4pPr>
            <a:lvl5pPr marL="0" indent="1828800" defTabSz="825500">
              <a:lnSpc>
                <a:spcPct val="100000"/>
              </a:lnSpc>
              <a:buSzTx/>
              <a:buNone/>
              <a:defRPr spc="-136" sz="6800">
                <a:latin typeface="Canela Deck Regular"/>
                <a:ea typeface="Canela Deck Regular"/>
                <a:cs typeface="Canela Deck Regular"/>
                <a:sym typeface="Canela Deck Regular"/>
              </a:defRPr>
            </a:lvl5pPr>
          </a:lstStyle>
          <a:p>
            <a:pPr/>
            <a:r>
              <a:t>موضوعات الأجندة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90" name="العنوان الفرعي في الأجندة"/>
          <p:cNvSpPr txBox="1"/>
          <p:nvPr>
            <p:ph type="body" sz="quarter" idx="21" hasCustomPrompt="1"/>
          </p:nvPr>
        </p:nvSpPr>
        <p:spPr>
          <a:xfrm>
            <a:off x="1219200" y="2387115"/>
            <a:ext cx="21945602" cy="832613"/>
          </a:xfrm>
          <a:prstGeom prst="rect">
            <a:avLst/>
          </a:prstGeom>
        </p:spPr>
        <p:txBody>
          <a:bodyPr/>
          <a:lstStyle>
            <a:lvl1pPr marL="0" indent="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pc="-44">
                <a:latin typeface="Geeza Pro Bold"/>
                <a:ea typeface="Geeza Pro Bold"/>
                <a:cs typeface="Geeza Pro Bold"/>
                <a:sym typeface="Geeza Pro Bold"/>
              </a:defRPr>
            </a:lvl1pPr>
          </a:lstStyle>
          <a:p>
            <a:pPr/>
            <a:r>
              <a:t>العنوان الفرعي في الأجندة</a:t>
            </a:r>
          </a:p>
        </p:txBody>
      </p:sp>
      <p:sp>
        <p:nvSpPr>
          <p:cNvPr id="91" name="رقم الشريحة"/>
          <p:cNvSpPr txBox="1"/>
          <p:nvPr>
            <p:ph type="sldNum" sz="quarter" idx="2"/>
          </p:nvPr>
        </p:nvSpPr>
        <p:spPr>
          <a:xfrm>
            <a:off x="12005229" y="12706509"/>
            <a:ext cx="381162" cy="422752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Relationship Id="rId10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2.xml"/><Relationship Id="rId14" Type="http://schemas.openxmlformats.org/officeDocument/2006/relationships/slideLayout" Target="../slideLayouts/slideLayout13.xml"/><Relationship Id="rId15" Type="http://schemas.openxmlformats.org/officeDocument/2006/relationships/slideLayout" Target="../slideLayouts/slideLayout14.xml"/><Relationship Id="rId16" Type="http://schemas.openxmlformats.org/officeDocument/2006/relationships/slideLayout" Target="../slideLayouts/slideLayout15.xml"/><Relationship Id="rId17" Type="http://schemas.openxmlformats.org/officeDocument/2006/relationships/slideLayout" Target="../slideLayouts/slideLayout16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الشريحة"/>
          <p:cNvSpPr txBox="1"/>
          <p:nvPr>
            <p:ph type="title" hasCustomPrompt="1"/>
          </p:nvPr>
        </p:nvSpPr>
        <p:spPr>
          <a:xfrm>
            <a:off x="1219200" y="774700"/>
            <a:ext cx="21945600" cy="17272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>
            <a:normAutofit fontScale="100000" lnSpcReduction="0"/>
          </a:bodyPr>
          <a:lstStyle/>
          <a:p>
            <a:pPr/>
            <a:r>
              <a:t>عنوان الشريحة</a:t>
            </a:r>
          </a:p>
        </p:txBody>
      </p:sp>
      <p:sp>
        <p:nvSpPr>
          <p:cNvPr id="3" name="مستوى النص الأول…"/>
          <p:cNvSpPr txBox="1"/>
          <p:nvPr>
            <p:ph type="body" idx="1" hasCustomPrompt="1"/>
          </p:nvPr>
        </p:nvSpPr>
        <p:spPr>
          <a:xfrm>
            <a:off x="1219200" y="4013200"/>
            <a:ext cx="21948577" cy="84836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>
            <a:normAutofit fontScale="100000" lnSpcReduction="0"/>
          </a:bodyPr>
          <a:lstStyle/>
          <a:p>
            <a:pPr/>
            <a:r>
              <a:t>نص التعداد النقطي في الشريحة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4" name="رقم الشريحة"/>
          <p:cNvSpPr txBox="1"/>
          <p:nvPr>
            <p:ph type="sldNum" sz="quarter" idx="2"/>
          </p:nvPr>
        </p:nvSpPr>
        <p:spPr>
          <a:xfrm>
            <a:off x="12001419" y="12706509"/>
            <a:ext cx="381162" cy="422752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 anchor="b">
            <a:spAutoFit/>
          </a:bodyPr>
          <a:lstStyle>
            <a:lvl1pPr defTabSz="584200">
              <a:lnSpc>
                <a:spcPct val="100000"/>
              </a:lnSpc>
              <a:defRPr sz="2000">
                <a:solidFill>
                  <a:srgbClr val="5E5E5E"/>
                </a:solidFill>
                <a:latin typeface="Geeza Pro Regular"/>
                <a:ea typeface="Geeza Pro Regular"/>
                <a:cs typeface="Geeza Pro Regular"/>
                <a:sym typeface="Geeza Pro Regular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  <p:sldLayoutId id="2147483662" r:id="rId15"/>
    <p:sldLayoutId id="2147483663" r:id="rId16"/>
    <p:sldLayoutId id="2147483664" r:id="rId17"/>
  </p:sldLayoutIdLst>
  <p:transition xmlns:p14="http://schemas.microsoft.com/office/powerpoint/2010/main" spd="med" advClick="1"/>
  <p:txStyles>
    <p:titleStyle>
      <a:lvl1pPr marL="0" marR="0" indent="0" algn="ctr" defTabSz="2438400" rtl="1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-84" strike="noStrike" sz="8400" u="none">
          <a:solidFill>
            <a:srgbClr val="000000"/>
          </a:solidFill>
          <a:uFillTx/>
          <a:latin typeface="+mn-lt"/>
          <a:ea typeface="+mn-ea"/>
          <a:cs typeface="+mn-cs"/>
          <a:sym typeface="Canela Bold"/>
        </a:defRPr>
      </a:lvl1pPr>
      <a:lvl2pPr marL="0" marR="0" indent="457200" algn="ctr" defTabSz="2438400" rtl="1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-84" strike="noStrike" sz="8400" u="none">
          <a:solidFill>
            <a:srgbClr val="000000"/>
          </a:solidFill>
          <a:uFillTx/>
          <a:latin typeface="+mn-lt"/>
          <a:ea typeface="+mn-ea"/>
          <a:cs typeface="+mn-cs"/>
          <a:sym typeface="Canela Bold"/>
        </a:defRPr>
      </a:lvl2pPr>
      <a:lvl3pPr marL="0" marR="0" indent="914400" algn="ctr" defTabSz="2438400" rtl="1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-84" strike="noStrike" sz="8400" u="none">
          <a:solidFill>
            <a:srgbClr val="000000"/>
          </a:solidFill>
          <a:uFillTx/>
          <a:latin typeface="+mn-lt"/>
          <a:ea typeface="+mn-ea"/>
          <a:cs typeface="+mn-cs"/>
          <a:sym typeface="Canela Bold"/>
        </a:defRPr>
      </a:lvl3pPr>
      <a:lvl4pPr marL="0" marR="0" indent="1371600" algn="ctr" defTabSz="2438400" rtl="1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-84" strike="noStrike" sz="8400" u="none">
          <a:solidFill>
            <a:srgbClr val="000000"/>
          </a:solidFill>
          <a:uFillTx/>
          <a:latin typeface="+mn-lt"/>
          <a:ea typeface="+mn-ea"/>
          <a:cs typeface="+mn-cs"/>
          <a:sym typeface="Canela Bold"/>
        </a:defRPr>
      </a:lvl4pPr>
      <a:lvl5pPr marL="0" marR="0" indent="1828800" algn="ctr" defTabSz="2438400" rtl="1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-84" strike="noStrike" sz="8400" u="none">
          <a:solidFill>
            <a:srgbClr val="000000"/>
          </a:solidFill>
          <a:uFillTx/>
          <a:latin typeface="+mn-lt"/>
          <a:ea typeface="+mn-ea"/>
          <a:cs typeface="+mn-cs"/>
          <a:sym typeface="Canela Bold"/>
        </a:defRPr>
      </a:lvl5pPr>
      <a:lvl6pPr marL="0" marR="0" indent="2286000" algn="ctr" defTabSz="2438400" rtl="1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-84" strike="noStrike" sz="8400" u="none">
          <a:solidFill>
            <a:srgbClr val="000000"/>
          </a:solidFill>
          <a:uFillTx/>
          <a:latin typeface="+mn-lt"/>
          <a:ea typeface="+mn-ea"/>
          <a:cs typeface="+mn-cs"/>
          <a:sym typeface="Canela Bold"/>
        </a:defRPr>
      </a:lvl6pPr>
      <a:lvl7pPr marL="0" marR="0" indent="2743200" algn="ctr" defTabSz="2438400" rtl="1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-84" strike="noStrike" sz="8400" u="none">
          <a:solidFill>
            <a:srgbClr val="000000"/>
          </a:solidFill>
          <a:uFillTx/>
          <a:latin typeface="+mn-lt"/>
          <a:ea typeface="+mn-ea"/>
          <a:cs typeface="+mn-cs"/>
          <a:sym typeface="Canela Bold"/>
        </a:defRPr>
      </a:lvl7pPr>
      <a:lvl8pPr marL="0" marR="0" indent="3200400" algn="ctr" defTabSz="2438400" rtl="1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-84" strike="noStrike" sz="8400" u="none">
          <a:solidFill>
            <a:srgbClr val="000000"/>
          </a:solidFill>
          <a:uFillTx/>
          <a:latin typeface="+mn-lt"/>
          <a:ea typeface="+mn-ea"/>
          <a:cs typeface="+mn-cs"/>
          <a:sym typeface="Canela Bold"/>
        </a:defRPr>
      </a:lvl8pPr>
      <a:lvl9pPr marL="0" marR="0" indent="3657600" algn="ctr" defTabSz="2438400" rtl="1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-84" strike="noStrike" sz="8400" u="none">
          <a:solidFill>
            <a:srgbClr val="000000"/>
          </a:solidFill>
          <a:uFillTx/>
          <a:latin typeface="+mn-lt"/>
          <a:ea typeface="+mn-ea"/>
          <a:cs typeface="+mn-cs"/>
          <a:sym typeface="Canela Bold"/>
        </a:defRPr>
      </a:lvl9pPr>
    </p:titleStyle>
    <p:bodyStyle>
      <a:lvl1pPr marL="546100" marR="0" indent="-546100" algn="r" defTabSz="2438338" rtl="1" latinLnBrk="0">
        <a:lnSpc>
          <a:spcPct val="90000"/>
        </a:lnSpc>
        <a:spcBef>
          <a:spcPts val="2400"/>
        </a:spcBef>
        <a:spcAft>
          <a:spcPts val="0"/>
        </a:spcAft>
        <a:buClrTx/>
        <a:buSzPct val="150000"/>
        <a:buFontTx/>
        <a:buChar char="•"/>
        <a:tabLst/>
        <a:defRPr b="0" baseline="0" cap="none" i="0" spc="0" strike="noStrike" sz="4400" u="none">
          <a:solidFill>
            <a:srgbClr val="000000"/>
          </a:solidFill>
          <a:uFillTx/>
          <a:latin typeface="Canela Text Regular"/>
          <a:ea typeface="Canela Text Regular"/>
          <a:cs typeface="Canela Text Regular"/>
          <a:sym typeface="Canela Text Regular"/>
        </a:defRPr>
      </a:lvl1pPr>
      <a:lvl2pPr marL="1092200" marR="0" indent="-546100" algn="r" defTabSz="2438338" rtl="1" latinLnBrk="0">
        <a:lnSpc>
          <a:spcPct val="90000"/>
        </a:lnSpc>
        <a:spcBef>
          <a:spcPts val="2400"/>
        </a:spcBef>
        <a:spcAft>
          <a:spcPts val="0"/>
        </a:spcAft>
        <a:buClrTx/>
        <a:buSzPct val="150000"/>
        <a:buFontTx/>
        <a:buChar char="•"/>
        <a:tabLst/>
        <a:defRPr b="0" baseline="0" cap="none" i="0" spc="0" strike="noStrike" sz="4400" u="none">
          <a:solidFill>
            <a:srgbClr val="000000"/>
          </a:solidFill>
          <a:uFillTx/>
          <a:latin typeface="Canela Text Regular"/>
          <a:ea typeface="Canela Text Regular"/>
          <a:cs typeface="Canela Text Regular"/>
          <a:sym typeface="Canela Text Regular"/>
        </a:defRPr>
      </a:lvl2pPr>
      <a:lvl3pPr marL="1638300" marR="0" indent="-546100" algn="r" defTabSz="2438338" rtl="1" latinLnBrk="0">
        <a:lnSpc>
          <a:spcPct val="90000"/>
        </a:lnSpc>
        <a:spcBef>
          <a:spcPts val="2400"/>
        </a:spcBef>
        <a:spcAft>
          <a:spcPts val="0"/>
        </a:spcAft>
        <a:buClrTx/>
        <a:buSzPct val="150000"/>
        <a:buFontTx/>
        <a:buChar char="•"/>
        <a:tabLst/>
        <a:defRPr b="0" baseline="0" cap="none" i="0" spc="0" strike="noStrike" sz="4400" u="none">
          <a:solidFill>
            <a:srgbClr val="000000"/>
          </a:solidFill>
          <a:uFillTx/>
          <a:latin typeface="Canela Text Regular"/>
          <a:ea typeface="Canela Text Regular"/>
          <a:cs typeface="Canela Text Regular"/>
          <a:sym typeface="Canela Text Regular"/>
        </a:defRPr>
      </a:lvl3pPr>
      <a:lvl4pPr marL="2184400" marR="0" indent="-546100" algn="r" defTabSz="2438338" rtl="1" latinLnBrk="0">
        <a:lnSpc>
          <a:spcPct val="90000"/>
        </a:lnSpc>
        <a:spcBef>
          <a:spcPts val="2400"/>
        </a:spcBef>
        <a:spcAft>
          <a:spcPts val="0"/>
        </a:spcAft>
        <a:buClrTx/>
        <a:buSzPct val="150000"/>
        <a:buFontTx/>
        <a:buChar char="•"/>
        <a:tabLst/>
        <a:defRPr b="0" baseline="0" cap="none" i="0" spc="0" strike="noStrike" sz="4400" u="none">
          <a:solidFill>
            <a:srgbClr val="000000"/>
          </a:solidFill>
          <a:uFillTx/>
          <a:latin typeface="Canela Text Regular"/>
          <a:ea typeface="Canela Text Regular"/>
          <a:cs typeface="Canela Text Regular"/>
          <a:sym typeface="Canela Text Regular"/>
        </a:defRPr>
      </a:lvl4pPr>
      <a:lvl5pPr marL="2730500" marR="0" indent="-546100" algn="r" defTabSz="2438338" rtl="1" latinLnBrk="0">
        <a:lnSpc>
          <a:spcPct val="90000"/>
        </a:lnSpc>
        <a:spcBef>
          <a:spcPts val="2400"/>
        </a:spcBef>
        <a:spcAft>
          <a:spcPts val="0"/>
        </a:spcAft>
        <a:buClrTx/>
        <a:buSzPct val="150000"/>
        <a:buFontTx/>
        <a:buChar char="•"/>
        <a:tabLst/>
        <a:defRPr b="0" baseline="0" cap="none" i="0" spc="0" strike="noStrike" sz="4400" u="none">
          <a:solidFill>
            <a:srgbClr val="000000"/>
          </a:solidFill>
          <a:uFillTx/>
          <a:latin typeface="Canela Text Regular"/>
          <a:ea typeface="Canela Text Regular"/>
          <a:cs typeface="Canela Text Regular"/>
          <a:sym typeface="Canela Text Regular"/>
        </a:defRPr>
      </a:lvl5pPr>
      <a:lvl6pPr marL="3276600" marR="0" indent="-546100" algn="r" defTabSz="2438338" rtl="1" latinLnBrk="0">
        <a:lnSpc>
          <a:spcPct val="90000"/>
        </a:lnSpc>
        <a:spcBef>
          <a:spcPts val="2400"/>
        </a:spcBef>
        <a:spcAft>
          <a:spcPts val="0"/>
        </a:spcAft>
        <a:buClrTx/>
        <a:buSzPct val="150000"/>
        <a:buFontTx/>
        <a:buChar char="•"/>
        <a:tabLst/>
        <a:defRPr b="0" baseline="0" cap="none" i="0" spc="0" strike="noStrike" sz="4400" u="none">
          <a:solidFill>
            <a:srgbClr val="000000"/>
          </a:solidFill>
          <a:uFillTx/>
          <a:latin typeface="Canela Text Regular"/>
          <a:ea typeface="Canela Text Regular"/>
          <a:cs typeface="Canela Text Regular"/>
          <a:sym typeface="Canela Text Regular"/>
        </a:defRPr>
      </a:lvl6pPr>
      <a:lvl7pPr marL="3822700" marR="0" indent="-546100" algn="r" defTabSz="2438338" rtl="1" latinLnBrk="0">
        <a:lnSpc>
          <a:spcPct val="90000"/>
        </a:lnSpc>
        <a:spcBef>
          <a:spcPts val="2400"/>
        </a:spcBef>
        <a:spcAft>
          <a:spcPts val="0"/>
        </a:spcAft>
        <a:buClrTx/>
        <a:buSzPct val="150000"/>
        <a:buFontTx/>
        <a:buChar char="•"/>
        <a:tabLst/>
        <a:defRPr b="0" baseline="0" cap="none" i="0" spc="0" strike="noStrike" sz="4400" u="none">
          <a:solidFill>
            <a:srgbClr val="000000"/>
          </a:solidFill>
          <a:uFillTx/>
          <a:latin typeface="Canela Text Regular"/>
          <a:ea typeface="Canela Text Regular"/>
          <a:cs typeface="Canela Text Regular"/>
          <a:sym typeface="Canela Text Regular"/>
        </a:defRPr>
      </a:lvl7pPr>
      <a:lvl8pPr marL="4368800" marR="0" indent="-546100" algn="r" defTabSz="2438338" rtl="1" latinLnBrk="0">
        <a:lnSpc>
          <a:spcPct val="90000"/>
        </a:lnSpc>
        <a:spcBef>
          <a:spcPts val="2400"/>
        </a:spcBef>
        <a:spcAft>
          <a:spcPts val="0"/>
        </a:spcAft>
        <a:buClrTx/>
        <a:buSzPct val="150000"/>
        <a:buFontTx/>
        <a:buChar char="•"/>
        <a:tabLst/>
        <a:defRPr b="0" baseline="0" cap="none" i="0" spc="0" strike="noStrike" sz="4400" u="none">
          <a:solidFill>
            <a:srgbClr val="000000"/>
          </a:solidFill>
          <a:uFillTx/>
          <a:latin typeface="Canela Text Regular"/>
          <a:ea typeface="Canela Text Regular"/>
          <a:cs typeface="Canela Text Regular"/>
          <a:sym typeface="Canela Text Regular"/>
        </a:defRPr>
      </a:lvl8pPr>
      <a:lvl9pPr marL="4914900" marR="0" indent="-546100" algn="r" defTabSz="2438338" rtl="1" latinLnBrk="0">
        <a:lnSpc>
          <a:spcPct val="90000"/>
        </a:lnSpc>
        <a:spcBef>
          <a:spcPts val="2400"/>
        </a:spcBef>
        <a:spcAft>
          <a:spcPts val="0"/>
        </a:spcAft>
        <a:buClrTx/>
        <a:buSzPct val="150000"/>
        <a:buFontTx/>
        <a:buChar char="•"/>
        <a:tabLst/>
        <a:defRPr b="0" baseline="0" cap="none" i="0" spc="0" strike="noStrike" sz="4400" u="none">
          <a:solidFill>
            <a:srgbClr val="000000"/>
          </a:solidFill>
          <a:uFillTx/>
          <a:latin typeface="Canela Text Regular"/>
          <a:ea typeface="Canela Text Regular"/>
          <a:cs typeface="Canela Text Regular"/>
          <a:sym typeface="Canela Text Regular"/>
        </a:defRPr>
      </a:lvl9pPr>
    </p:bodyStyle>
    <p:otherStyle>
      <a:lvl1pPr marL="0" marR="0" indent="0" algn="ctr" defTabSz="5842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000" u="none">
          <a:solidFill>
            <a:schemeClr val="tx1"/>
          </a:solidFill>
          <a:uFillTx/>
          <a:latin typeface="+mn-lt"/>
          <a:ea typeface="+mn-ea"/>
          <a:cs typeface="+mn-cs"/>
          <a:sym typeface="Geeza Pro Regular"/>
        </a:defRPr>
      </a:lvl1pPr>
      <a:lvl2pPr marL="0" marR="0" indent="457200" algn="ctr" defTabSz="5842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000" u="none">
          <a:solidFill>
            <a:schemeClr val="tx1"/>
          </a:solidFill>
          <a:uFillTx/>
          <a:latin typeface="+mn-lt"/>
          <a:ea typeface="+mn-ea"/>
          <a:cs typeface="+mn-cs"/>
          <a:sym typeface="Geeza Pro Regular"/>
        </a:defRPr>
      </a:lvl2pPr>
      <a:lvl3pPr marL="0" marR="0" indent="914400" algn="ctr" defTabSz="5842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000" u="none">
          <a:solidFill>
            <a:schemeClr val="tx1"/>
          </a:solidFill>
          <a:uFillTx/>
          <a:latin typeface="+mn-lt"/>
          <a:ea typeface="+mn-ea"/>
          <a:cs typeface="+mn-cs"/>
          <a:sym typeface="Geeza Pro Regular"/>
        </a:defRPr>
      </a:lvl3pPr>
      <a:lvl4pPr marL="0" marR="0" indent="1371600" algn="ctr" defTabSz="5842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000" u="none">
          <a:solidFill>
            <a:schemeClr val="tx1"/>
          </a:solidFill>
          <a:uFillTx/>
          <a:latin typeface="+mn-lt"/>
          <a:ea typeface="+mn-ea"/>
          <a:cs typeface="+mn-cs"/>
          <a:sym typeface="Geeza Pro Regular"/>
        </a:defRPr>
      </a:lvl4pPr>
      <a:lvl5pPr marL="0" marR="0" indent="1828800" algn="ctr" defTabSz="5842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000" u="none">
          <a:solidFill>
            <a:schemeClr val="tx1"/>
          </a:solidFill>
          <a:uFillTx/>
          <a:latin typeface="+mn-lt"/>
          <a:ea typeface="+mn-ea"/>
          <a:cs typeface="+mn-cs"/>
          <a:sym typeface="Geeza Pro Regular"/>
        </a:defRPr>
      </a:lvl5pPr>
      <a:lvl6pPr marL="0" marR="0" indent="2286000" algn="ctr" defTabSz="5842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000" u="none">
          <a:solidFill>
            <a:schemeClr val="tx1"/>
          </a:solidFill>
          <a:uFillTx/>
          <a:latin typeface="+mn-lt"/>
          <a:ea typeface="+mn-ea"/>
          <a:cs typeface="+mn-cs"/>
          <a:sym typeface="Geeza Pro Regular"/>
        </a:defRPr>
      </a:lvl6pPr>
      <a:lvl7pPr marL="0" marR="0" indent="2743200" algn="ctr" defTabSz="5842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000" u="none">
          <a:solidFill>
            <a:schemeClr val="tx1"/>
          </a:solidFill>
          <a:uFillTx/>
          <a:latin typeface="+mn-lt"/>
          <a:ea typeface="+mn-ea"/>
          <a:cs typeface="+mn-cs"/>
          <a:sym typeface="Geeza Pro Regular"/>
        </a:defRPr>
      </a:lvl7pPr>
      <a:lvl8pPr marL="0" marR="0" indent="3200400" algn="ctr" defTabSz="5842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000" u="none">
          <a:solidFill>
            <a:schemeClr val="tx1"/>
          </a:solidFill>
          <a:uFillTx/>
          <a:latin typeface="+mn-lt"/>
          <a:ea typeface="+mn-ea"/>
          <a:cs typeface="+mn-cs"/>
          <a:sym typeface="Geeza Pro Regular"/>
        </a:defRPr>
      </a:lvl8pPr>
      <a:lvl9pPr marL="0" marR="0" indent="3657600" algn="ctr" defTabSz="5842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000" u="none">
          <a:solidFill>
            <a:schemeClr val="tx1"/>
          </a:solidFill>
          <a:uFillTx/>
          <a:latin typeface="+mn-lt"/>
          <a:ea typeface="+mn-ea"/>
          <a:cs typeface="+mn-cs"/>
          <a:sym typeface="Geeza Pro Regular"/>
        </a:defRPr>
      </a:lvl9pPr>
    </p:otherStyle>
  </p:txStyles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hyperlink" Target="https://drive.google.com/file/d/1UihGrR8MxvmJQPVvUyGQwNJsaz86vabN/view?usp=drivesdk" TargetMode="External"/><Relationship Id="rId3" Type="http://schemas.openxmlformats.org/officeDocument/2006/relationships/hyperlink" Target="https://drive.google.com/file/d/1wOoxRZUMeQAU4_ftX_eDDGBJ8TfaSQex/view?usp=drivesdk" TargetMode="External"/><Relationship Id="rId4" Type="http://schemas.openxmlformats.org/officeDocument/2006/relationships/image" Target="../media/image2.png"/><Relationship Id="rId5" Type="http://schemas.openxmlformats.org/officeDocument/2006/relationships/hyperlink" Target="https://apps.mathlearningcenter.org/number-frames/" TargetMode="External"/><Relationship Id="rId6" Type="http://schemas.openxmlformats.org/officeDocument/2006/relationships/image" Target="../media/image3.png"/><Relationship Id="rId7" Type="http://schemas.openxmlformats.org/officeDocument/2006/relationships/hyperlink" Target="https://apps.mathlearningcenter.org/number-pieces/" TargetMode="External"/><Relationship Id="rId8" Type="http://schemas.openxmlformats.org/officeDocument/2006/relationships/image" Target="../media/image1.jpeg"/><Relationship Id="rId9" Type="http://schemas.openxmlformats.org/officeDocument/2006/relationships/hyperlink" Target="https://wheelofnames.com/ar/" TargetMode="External"/><Relationship Id="rId10" Type="http://schemas.openxmlformats.org/officeDocument/2006/relationships/image" Target="../media/image2.jpeg"/><Relationship Id="rId11" Type="http://schemas.openxmlformats.org/officeDocument/2006/relationships/hyperlink" Target="https://v-clock.com/timer/#countdown=00:01:00&amp;enabled=0&amp;seconds=0&amp;sound=glow&amp;loop=1" TargetMode="External"/><Relationship Id="rId12" Type="http://schemas.openxmlformats.org/officeDocument/2006/relationships/image" Target="../media/image4.png"/><Relationship Id="rId13" Type="http://schemas.openxmlformats.org/officeDocument/2006/relationships/hyperlink" Target="https://youtu.be/Nx7PJXr3iHI" TargetMode="External"/><Relationship Id="rId14" Type="http://schemas.openxmlformats.org/officeDocument/2006/relationships/image" Target="../media/image3.jpeg"/><Relationship Id="rId15" Type="http://schemas.openxmlformats.org/officeDocument/2006/relationships/hyperlink" Target="https://ar.oryxlearning.com/grade/3rd-grade/maths" TargetMode="External"/><Relationship Id="rId16" Type="http://schemas.openxmlformats.org/officeDocument/2006/relationships/image" Target="../media/image4.jpeg"/></Relationships>

</file>

<file path=ppt/slides/_rels/slide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image" Target="../media/image5.png"/></Relationships>

</file>

<file path=ppt/slides/_rels/slide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image" Target="../media/image6.png"/></Relationships>

</file>

<file path=ppt/slides/_rels/slide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image" Target="../media/image6.png"/></Relationships>

</file>

<file path=ppt/slides/_rels/slide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image" Target="../media/image7.png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6" name="تجميع">
            <a:hlinkClick r:id="rId2" invalidUrl="" action="" tgtFrame="" tooltip="" history="1" highlightClick="0" endSnd="0"/>
          </p:cNvPr>
          <p:cNvGrpSpPr/>
          <p:nvPr/>
        </p:nvGrpSpPr>
        <p:grpSpPr>
          <a:xfrm>
            <a:off x="439953" y="2236230"/>
            <a:ext cx="1980006" cy="10052757"/>
            <a:chOff x="0" y="0"/>
            <a:chExt cx="1980005" cy="10052756"/>
          </a:xfrm>
        </p:grpSpPr>
        <p:grpSp>
          <p:nvGrpSpPr>
            <p:cNvPr id="171" name="تجميع"/>
            <p:cNvGrpSpPr/>
            <p:nvPr/>
          </p:nvGrpSpPr>
          <p:grpSpPr>
            <a:xfrm>
              <a:off x="0" y="0"/>
              <a:ext cx="1980006" cy="10052757"/>
              <a:chOff x="0" y="0"/>
              <a:chExt cx="1980005" cy="10052756"/>
            </a:xfrm>
          </p:grpSpPr>
          <p:grpSp>
            <p:nvGrpSpPr>
              <p:cNvPr id="164" name="تجميع"/>
              <p:cNvGrpSpPr/>
              <p:nvPr/>
            </p:nvGrpSpPr>
            <p:grpSpPr>
              <a:xfrm>
                <a:off x="0" y="0"/>
                <a:ext cx="1980006" cy="10052757"/>
                <a:chOff x="0" y="0"/>
                <a:chExt cx="1980005" cy="10052756"/>
              </a:xfrm>
            </p:grpSpPr>
            <p:sp>
              <p:nvSpPr>
                <p:cNvPr id="162" name="مستطيل مستدير الزوايا"/>
                <p:cNvSpPr/>
                <p:nvPr/>
              </p:nvSpPr>
              <p:spPr>
                <a:xfrm>
                  <a:off x="0" y="0"/>
                  <a:ext cx="1980006" cy="1470998"/>
                </a:xfrm>
                <a:prstGeom prst="roundRect">
                  <a:avLst>
                    <a:gd name="adj" fmla="val 42590"/>
                  </a:avLst>
                </a:prstGeom>
                <a:solidFill>
                  <a:srgbClr val="858585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t">
                  <a:noAutofit/>
                </a:bodyPr>
                <a:lstStyle/>
                <a:p>
                  <a:pPr rtl="0">
                    <a:lnSpc>
                      <a:spcPct val="100000"/>
                    </a:lnSpc>
                    <a:defRPr sz="3600">
                      <a:solidFill>
                        <a:srgbClr val="0C1E4F"/>
                      </a:solidFill>
                      <a:latin typeface="Muna Bold"/>
                      <a:ea typeface="Muna Bold"/>
                      <a:cs typeface="Muna Bold"/>
                      <a:sym typeface="Muna Bold"/>
                    </a:defRPr>
                  </a:pPr>
                </a:p>
              </p:txBody>
            </p:sp>
            <p:sp>
              <p:nvSpPr>
                <p:cNvPr id="163" name="مستطيل"/>
                <p:cNvSpPr/>
                <p:nvPr/>
              </p:nvSpPr>
              <p:spPr>
                <a:xfrm>
                  <a:off x="97919" y="815614"/>
                  <a:ext cx="1793749" cy="9237143"/>
                </a:xfrm>
                <a:prstGeom prst="rect">
                  <a:avLst/>
                </a:prstGeom>
                <a:solidFill>
                  <a:srgbClr val="FFFFFF"/>
                </a:solidFill>
                <a:ln w="114300" cap="flat">
                  <a:solidFill>
                    <a:srgbClr val="707070"/>
                  </a:solidFill>
                  <a:prstDash val="solid"/>
                  <a:round/>
                </a:ln>
                <a:effectLst>
                  <a:outerShdw sx="100000" sy="100000" kx="0" ky="0" algn="b" rotWithShape="0" blurRad="101600" dist="50800" dir="5400000">
                    <a:srgbClr val="000000">
                      <a:alpha val="35000"/>
                    </a:srgbClr>
                  </a:outerShdw>
                </a:effectLst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 rtl="0">
                    <a:lnSpc>
                      <a:spcPct val="100000"/>
                    </a:lnSpc>
                    <a:defRPr sz="3600">
                      <a:solidFill>
                        <a:srgbClr val="0C1E4F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pPr>
                </a:p>
              </p:txBody>
            </p:sp>
          </p:grpSp>
          <p:pic>
            <p:nvPicPr>
              <p:cNvPr id="165" name="IMG_0180.png" descr="IMG_0180.png">
                <a:hlinkClick r:id="rId3" invalidUrl="" action="" tgtFrame="" tooltip="" history="1" highlightClick="0" endSnd="0"/>
              </p:cNvPr>
              <p:cNvPicPr>
                <a:picLocks noChangeAspect="1"/>
              </p:cNvPicPr>
              <p:nvPr/>
            </p:nvPicPr>
            <p:blipFill>
              <a:blip r:embed="rId4">
                <a:extLst/>
              </a:blip>
              <a:stretch>
                <a:fillRect/>
              </a:stretch>
            </p:blipFill>
            <p:spPr>
              <a:xfrm>
                <a:off x="253518" y="2114948"/>
                <a:ext cx="1400147" cy="1750185"/>
              </a:xfrm>
              <a:prstGeom prst="rect">
                <a:avLst/>
              </a:prstGeom>
              <a:ln w="12700" cap="flat">
                <a:noFill/>
                <a:miter lim="400000"/>
              </a:ln>
              <a:effectLst/>
            </p:spPr>
          </p:pic>
          <p:pic>
            <p:nvPicPr>
              <p:cNvPr id="166" name="صورة 20" descr="صورة 20">
                <a:hlinkClick r:id="rId5" invalidUrl="" action="" tgtFrame="" tooltip="" history="1" highlightClick="0" endSnd="0"/>
              </p:cNvPr>
              <p:cNvPicPr>
                <a:picLocks noChangeAspect="0"/>
              </p:cNvPicPr>
              <p:nvPr/>
            </p:nvPicPr>
            <p:blipFill>
              <a:blip r:embed="rId6">
                <a:extLst/>
              </a:blip>
              <a:srcRect l="22637" t="19074" r="22638" b="19074"/>
              <a:stretch>
                <a:fillRect/>
              </a:stretch>
            </p:blipFill>
            <p:spPr>
              <a:xfrm>
                <a:off x="222667" y="3659958"/>
                <a:ext cx="1549158" cy="1204901"/>
              </a:xfrm>
              <a:prstGeom prst="rect">
                <a:avLst/>
              </a:prstGeom>
              <a:ln w="3175" cap="flat">
                <a:solidFill>
                  <a:srgbClr val="F2F2F2"/>
                </a:solidFill>
                <a:prstDash val="solid"/>
                <a:round/>
              </a:ln>
              <a:effectLst/>
            </p:spPr>
          </p:pic>
          <p:pic>
            <p:nvPicPr>
              <p:cNvPr id="167" name="IMG_4017.jpeg" descr="IMG_4017.jpeg">
                <a:hlinkClick r:id="rId7" invalidUrl="" action="" tgtFrame="" tooltip="" history="1" highlightClick="0" endSnd="0"/>
              </p:cNvPr>
              <p:cNvPicPr>
                <a:picLocks noChangeAspect="0"/>
              </p:cNvPicPr>
              <p:nvPr/>
            </p:nvPicPr>
            <p:blipFill>
              <a:blip r:embed="rId8">
                <a:extLst/>
              </a:blip>
              <a:srcRect l="12156" t="15711" r="12156" b="0"/>
              <a:stretch>
                <a:fillRect/>
              </a:stretch>
            </p:blipFill>
            <p:spPr>
              <a:xfrm>
                <a:off x="261530" y="4935271"/>
                <a:ext cx="1549158" cy="1204901"/>
              </a:xfrm>
              <a:prstGeom prst="rect">
                <a:avLst/>
              </a:prstGeom>
              <a:ln w="25400" cap="flat">
                <a:solidFill>
                  <a:srgbClr val="000000"/>
                </a:solidFill>
                <a:prstDash val="solid"/>
                <a:miter lim="400000"/>
              </a:ln>
              <a:effectLst/>
            </p:spPr>
          </p:pic>
          <p:pic>
            <p:nvPicPr>
              <p:cNvPr id="168" name="IMG_4020.jpeg" descr="IMG_4020.jpeg">
                <a:hlinkClick r:id="rId9" invalidUrl="" action="" tgtFrame="" tooltip="" history="1" highlightClick="0" endSnd="0"/>
              </p:cNvPr>
              <p:cNvPicPr>
                <a:picLocks noChangeAspect="0"/>
              </p:cNvPicPr>
              <p:nvPr/>
            </p:nvPicPr>
            <p:blipFill>
              <a:blip r:embed="rId10">
                <a:extLst/>
              </a:blip>
              <a:stretch>
                <a:fillRect/>
              </a:stretch>
            </p:blipFill>
            <p:spPr>
              <a:xfrm>
                <a:off x="240218" y="6218213"/>
                <a:ext cx="1549158" cy="1204901"/>
              </a:xfrm>
              <a:prstGeom prst="rect">
                <a:avLst/>
              </a:prstGeom>
              <a:ln w="25400" cap="flat">
                <a:solidFill>
                  <a:srgbClr val="000000"/>
                </a:solidFill>
                <a:prstDash val="solid"/>
                <a:miter lim="400000"/>
              </a:ln>
              <a:effectLst/>
            </p:spPr>
          </p:pic>
          <p:pic>
            <p:nvPicPr>
              <p:cNvPr id="169" name="IMG_4023.png" descr="IMG_4023.png">
                <a:hlinkClick r:id="rId11" invalidUrl="" action="" tgtFrame="" tooltip="" history="1" highlightClick="0" endSnd="0"/>
              </p:cNvPr>
              <p:cNvPicPr>
                <a:picLocks noChangeAspect="0"/>
              </p:cNvPicPr>
              <p:nvPr/>
            </p:nvPicPr>
            <p:blipFill>
              <a:blip r:embed="rId12">
                <a:extLst/>
              </a:blip>
              <a:srcRect l="20115" t="5493" r="20115" b="5493"/>
              <a:stretch>
                <a:fillRect/>
              </a:stretch>
            </p:blipFill>
            <p:spPr>
              <a:xfrm>
                <a:off x="225630" y="7481795"/>
                <a:ext cx="1549158" cy="1204901"/>
              </a:xfrm>
              <a:prstGeom prst="rect">
                <a:avLst/>
              </a:prstGeom>
              <a:ln w="25400" cap="flat">
                <a:solidFill>
                  <a:srgbClr val="000000"/>
                </a:solidFill>
                <a:prstDash val="solid"/>
                <a:miter lim="400000"/>
              </a:ln>
              <a:effectLst/>
            </p:spPr>
          </p:pic>
          <p:pic>
            <p:nvPicPr>
              <p:cNvPr id="170" name="IMG_4024.jpeg" descr="IMG_4024.jpeg">
                <a:hlinkClick r:id="rId13" invalidUrl="" action="" tgtFrame="" tooltip="" history="1" highlightClick="0" endSnd="0"/>
              </p:cNvPr>
              <p:cNvPicPr>
                <a:picLocks noChangeAspect="0"/>
              </p:cNvPicPr>
              <p:nvPr/>
            </p:nvPicPr>
            <p:blipFill>
              <a:blip r:embed="rId14">
                <a:extLst/>
              </a:blip>
              <a:srcRect l="28868" t="10670" r="31388" b="37594"/>
              <a:stretch>
                <a:fillRect/>
              </a:stretch>
            </p:blipFill>
            <p:spPr>
              <a:xfrm>
                <a:off x="229465" y="1052784"/>
                <a:ext cx="1566371" cy="1204900"/>
              </a:xfrm>
              <a:prstGeom prst="rect">
                <a:avLst/>
              </a:prstGeom>
              <a:ln w="25400" cap="flat">
                <a:solidFill>
                  <a:srgbClr val="000000"/>
                </a:solidFill>
                <a:prstDash val="solid"/>
                <a:miter lim="400000"/>
              </a:ln>
              <a:effectLst/>
            </p:spPr>
          </p:pic>
        </p:grpSp>
        <p:grpSp>
          <p:nvGrpSpPr>
            <p:cNvPr id="174" name="تجميع"/>
            <p:cNvGrpSpPr/>
            <p:nvPr/>
          </p:nvGrpSpPr>
          <p:grpSpPr>
            <a:xfrm>
              <a:off x="141164" y="8878705"/>
              <a:ext cx="1523975" cy="939334"/>
              <a:chOff x="0" y="0"/>
              <a:chExt cx="1523974" cy="939333"/>
            </a:xfrm>
          </p:grpSpPr>
          <p:pic>
            <p:nvPicPr>
              <p:cNvPr id="172" name="IMG_4015.jpeg" descr="IMG_4015.jpeg">
                <a:hlinkClick r:id="rId15" invalidUrl="" action="" tgtFrame="" tooltip="" history="1" highlightClick="0" endSnd="0"/>
              </p:cNvPr>
              <p:cNvPicPr>
                <a:picLocks noChangeAspect="0"/>
              </p:cNvPicPr>
              <p:nvPr/>
            </p:nvPicPr>
            <p:blipFill>
              <a:blip r:embed="rId16">
                <a:extLst/>
              </a:blip>
              <a:srcRect l="7415" t="25873" r="7415" b="25873"/>
              <a:stretch>
                <a:fillRect/>
              </a:stretch>
            </p:blipFill>
            <p:spPr>
              <a:xfrm>
                <a:off x="220340" y="93836"/>
                <a:ext cx="1048717" cy="845498"/>
              </a:xfrm>
              <a:prstGeom prst="rect">
                <a:avLst/>
              </a:prstGeom>
              <a:ln w="25400" cap="flat">
                <a:solidFill>
                  <a:srgbClr val="000000"/>
                </a:solidFill>
                <a:prstDash val="solid"/>
                <a:miter lim="400000"/>
              </a:ln>
              <a:effectLst/>
            </p:spPr>
          </p:pic>
          <p:sp>
            <p:nvSpPr>
              <p:cNvPr id="173" name="نشاط"/>
              <p:cNvSpPr txBox="1"/>
              <p:nvPr/>
            </p:nvSpPr>
            <p:spPr>
              <a:xfrm>
                <a:off x="0" y="0"/>
                <a:ext cx="1523975" cy="602657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121919" tIns="121919" rIns="121919" bIns="121919" numCol="1" anchor="t">
                <a:noAutofit/>
              </a:bodyPr>
              <a:lstStyle>
                <a:lvl1pPr rtl="0">
                  <a:lnSpc>
                    <a:spcPct val="150000"/>
                  </a:lnSpc>
                  <a:defRPr b="1" sz="1900">
                    <a:latin typeface="Helvetica"/>
                    <a:ea typeface="Helvetica"/>
                    <a:cs typeface="Helvetica"/>
                    <a:sym typeface="Helvetica"/>
                  </a:defRPr>
                </a:lvl1pPr>
              </a:lstStyle>
              <a:p>
                <a:pPr/>
                <a:r>
                  <a:t>نشاط</a:t>
                </a:r>
              </a:p>
            </p:txBody>
          </p:sp>
        </p:grpSp>
        <p:sp>
          <p:nvSpPr>
            <p:cNvPr id="175" name="أدوات"/>
            <p:cNvSpPr txBox="1"/>
            <p:nvPr/>
          </p:nvSpPr>
          <p:spPr>
            <a:xfrm>
              <a:off x="224638" y="0"/>
              <a:ext cx="1530730" cy="89615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121919" tIns="121919" rIns="121919" bIns="121919" numCol="1" anchor="t">
              <a:noAutofit/>
            </a:bodyPr>
            <a:lstStyle>
              <a:lvl1pPr>
                <a:lnSpc>
                  <a:spcPct val="100000"/>
                </a:lnSpc>
                <a:defRPr sz="3000">
                  <a:solidFill>
                    <a:srgbClr val="FFFFFF"/>
                  </a:solidFill>
                  <a:latin typeface="Waseem Regular"/>
                  <a:ea typeface="Waseem Regular"/>
                  <a:cs typeface="Waseem Regular"/>
                  <a:sym typeface="Waseem Regular"/>
                </a:defRPr>
              </a:lvl1pPr>
            </a:lstStyle>
            <a:p>
              <a:pPr rtl="0">
                <a:defRPr/>
              </a:pPr>
              <a:r>
                <a:t>أدوات </a:t>
              </a:r>
            </a:p>
          </p:txBody>
        </p:sp>
      </p:grpSp>
      <p:sp>
        <p:nvSpPr>
          <p:cNvPr id="177" name="الفصل الــ١٣"/>
          <p:cNvSpPr txBox="1"/>
          <p:nvPr/>
        </p:nvSpPr>
        <p:spPr>
          <a:xfrm>
            <a:off x="9427469" y="2496175"/>
            <a:ext cx="6683154" cy="22479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defTabSz="2438338" rtl="0">
              <a:lnSpc>
                <a:spcPct val="100000"/>
              </a:lnSpc>
              <a:defRPr sz="10500">
                <a:ln w="12700" cap="flat">
                  <a:solidFill>
                    <a:srgbClr val="000000"/>
                  </a:solidFill>
                  <a:custDash>
                    <a:ds d="600000" sp="600000"/>
                  </a:custDash>
                  <a:miter lim="400000"/>
                </a:ln>
                <a:latin typeface="Khaled Font"/>
                <a:ea typeface="Khaled Font"/>
                <a:cs typeface="Khaled Font"/>
                <a:sym typeface="Khaled Font"/>
              </a:defRPr>
            </a:pPr>
            <a:r>
              <a:rPr>
                <a:solidFill>
                  <a:srgbClr val="FF4015"/>
                </a:solidFill>
              </a:rPr>
              <a:t>الفصل</a:t>
            </a:r>
            <a:r>
              <a:t> </a:t>
            </a:r>
            <a:r>
              <a:rPr>
                <a:solidFill>
                  <a:srgbClr val="01C7FC"/>
                </a:solidFill>
              </a:rPr>
              <a:t>الــ١٣</a:t>
            </a:r>
            <a:r>
              <a:t> </a:t>
            </a:r>
          </a:p>
        </p:txBody>
      </p:sp>
      <p:sp>
        <p:nvSpPr>
          <p:cNvPr id="178" name="جمع الأعداد من ٣ أرقامها وطرحها"/>
          <p:cNvSpPr txBox="1"/>
          <p:nvPr/>
        </p:nvSpPr>
        <p:spPr>
          <a:xfrm>
            <a:off x="4976482" y="4610100"/>
            <a:ext cx="15056168" cy="22479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defTabSz="2438338">
              <a:lnSpc>
                <a:spcPct val="100000"/>
              </a:lnSpc>
              <a:defRPr sz="10500">
                <a:solidFill>
                  <a:srgbClr val="3A87FE"/>
                </a:solidFill>
                <a:latin typeface="Khaled Font"/>
                <a:ea typeface="Khaled Font"/>
                <a:cs typeface="Khaled Font"/>
                <a:sym typeface="Khaled Font"/>
              </a:defRPr>
            </a:lvl1pPr>
          </a:lstStyle>
          <a:p>
            <a:pPr rtl="0">
              <a:defRPr/>
            </a:pPr>
            <a:r>
              <a:t>جمع الأعداد من ٣ أرقامها وطرحها</a:t>
            </a:r>
          </a:p>
        </p:txBody>
      </p:sp>
      <p:sp>
        <p:nvSpPr>
          <p:cNvPr id="179" name="(١٣-٢) الجمع بإعادة تجميع الآحاد"/>
          <p:cNvSpPr txBox="1"/>
          <p:nvPr/>
        </p:nvSpPr>
        <p:spPr>
          <a:xfrm>
            <a:off x="5176226" y="7555011"/>
            <a:ext cx="15185639" cy="2260601"/>
          </a:xfrm>
          <a:prstGeom prst="rect">
            <a:avLst/>
          </a:prstGeom>
          <a:ln w="12700">
            <a:solidFill>
              <a:srgbClr val="000000"/>
            </a:solidFill>
            <a:custDash>
              <a:ds d="600000" sp="600000"/>
            </a:custDash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defTabSz="2438338">
              <a:lnSpc>
                <a:spcPct val="100000"/>
              </a:lnSpc>
              <a:defRPr sz="10500">
                <a:ln w="12700" cap="flat">
                  <a:solidFill>
                    <a:srgbClr val="000000"/>
                  </a:solidFill>
                  <a:custDash>
                    <a:ds d="600000" sp="600000"/>
                  </a:custDash>
                  <a:miter lim="400000"/>
                </a:ln>
                <a:solidFill>
                  <a:srgbClr val="FEB43F"/>
                </a:solidFill>
                <a:latin typeface="Khaled Font"/>
                <a:ea typeface="Khaled Font"/>
                <a:cs typeface="Khaled Font"/>
                <a:sym typeface="Khaled Font"/>
              </a:defRPr>
            </a:lvl1pPr>
          </a:lstStyle>
          <a:p>
            <a:pPr rtl="0">
              <a:defRPr/>
            </a:pPr>
            <a:r>
              <a:t>(١٣-٢) الجمع بإعادة تجميع الآحاد</a:t>
            </a:r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ID="10" grpId="1" fill="hold">
                                  <p:stCondLst>
                                    <p:cond delay="0"/>
                                  </p:stCondLst>
                                  <p:iterate type="lt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7" dur="2000"/>
                                        <p:tgtEl>
                                          <p:spTgt spid="1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Class="entr" nodeType="clickEffect" presetSubtype="2" presetID="15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Class="entr" nodeType="clickEffect" presetSubtype="0" presetID="1" grpId="3" fill="hold">
                                  <p:stCondLst>
                                    <p:cond delay="0"/>
                                  </p:stCondLst>
                                  <p:iterate type="lt" backwards="0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19" fill="hold"/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178" grpId="2"/>
      <p:bldP build="whole" bldLvl="1" animBg="1" rev="0" advAuto="0" spid="179" grpId="3"/>
      <p:bldP build="whole" bldLvl="1" animBg="1" rev="0" advAuto="0" spid="177" grpId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1" name="IMG_1607.png" descr="IMG_1607.png"/>
          <p:cNvPicPr>
            <a:picLocks noChangeAspect="1"/>
          </p:cNvPicPr>
          <p:nvPr/>
        </p:nvPicPr>
        <p:blipFill>
          <a:blip r:embed="rId2">
            <a:extLst/>
          </a:blip>
          <a:srcRect l="18586" t="0" r="0" b="40466"/>
          <a:stretch>
            <a:fillRect/>
          </a:stretch>
        </p:blipFill>
        <p:spPr>
          <a:xfrm>
            <a:off x="753864" y="0"/>
            <a:ext cx="22876414" cy="5359017"/>
          </a:xfrm>
          <a:prstGeom prst="rect">
            <a:avLst/>
          </a:prstGeom>
          <a:ln w="12700">
            <a:miter lim="400000"/>
          </a:ln>
        </p:spPr>
      </p:pic>
      <p:pic>
        <p:nvPicPr>
          <p:cNvPr id="182" name="IMG_1607.png" descr="IMG_1607.png"/>
          <p:cNvPicPr>
            <a:picLocks noChangeAspect="1"/>
          </p:cNvPicPr>
          <p:nvPr/>
        </p:nvPicPr>
        <p:blipFill>
          <a:blip r:embed="rId2">
            <a:extLst/>
          </a:blip>
          <a:srcRect l="18562" t="65358" r="1625" b="3554"/>
          <a:stretch>
            <a:fillRect/>
          </a:stretch>
        </p:blipFill>
        <p:spPr>
          <a:xfrm>
            <a:off x="753864" y="7233741"/>
            <a:ext cx="23265624" cy="2903104"/>
          </a:xfrm>
          <a:prstGeom prst="rect">
            <a:avLst/>
          </a:prstGeom>
          <a:ln w="12700">
            <a:miter lim="400000"/>
          </a:ln>
        </p:spPr>
      </p:pic>
      <p:sp>
        <p:nvSpPr>
          <p:cNvPr id="183" name="٦٧١"/>
          <p:cNvSpPr txBox="1"/>
          <p:nvPr/>
        </p:nvSpPr>
        <p:spPr>
          <a:xfrm>
            <a:off x="14892570" y="3297572"/>
            <a:ext cx="1825486" cy="1612901"/>
          </a:xfrm>
          <a:prstGeom prst="rect">
            <a:avLst/>
          </a:prstGeom>
          <a:ln w="12700">
            <a:miter lim="400000"/>
          </a:ln>
          <a:effectLst>
            <a:outerShdw sx="100000" sy="100000" kx="0" ky="0" algn="b" rotWithShape="0" blurRad="190500" dist="8455" dir="5400000">
              <a:srgbClr val="000000"/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9900">
                <a:solidFill>
                  <a:srgbClr val="E22400"/>
                </a:solidFill>
                <a:latin typeface="Ala Asiad Bold"/>
                <a:ea typeface="Ala Asiad Bold"/>
                <a:cs typeface="Ala Asiad Bold"/>
                <a:sym typeface="Ala Asiad Bold"/>
              </a:defRPr>
            </a:lvl1pPr>
          </a:lstStyle>
          <a:p>
            <a:pPr rtl="0">
              <a:defRPr/>
            </a:pPr>
            <a:r>
              <a:t>٦٧١</a:t>
            </a:r>
          </a:p>
        </p:txBody>
      </p:sp>
      <p:sp>
        <p:nvSpPr>
          <p:cNvPr id="184" name="٥"/>
          <p:cNvSpPr txBox="1"/>
          <p:nvPr/>
        </p:nvSpPr>
        <p:spPr>
          <a:xfrm>
            <a:off x="5589815" y="3746103"/>
            <a:ext cx="715290" cy="1612901"/>
          </a:xfrm>
          <a:prstGeom prst="rect">
            <a:avLst/>
          </a:prstGeom>
          <a:ln w="12700">
            <a:miter lim="400000"/>
          </a:ln>
          <a:effectLst>
            <a:outerShdw sx="100000" sy="100000" kx="0" ky="0" algn="b" rotWithShape="0" blurRad="190500" dist="8455" dir="5400000">
              <a:srgbClr val="000000"/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9900">
                <a:solidFill>
                  <a:srgbClr val="E22400"/>
                </a:solidFill>
                <a:latin typeface="Ala Asiad Bold"/>
                <a:ea typeface="Ala Asiad Bold"/>
                <a:cs typeface="Ala Asiad Bold"/>
                <a:sym typeface="Ala Asiad Bold"/>
              </a:defRPr>
            </a:lvl1pPr>
          </a:lstStyle>
          <a:p>
            <a:pPr rtl="0">
              <a:defRPr/>
            </a:pPr>
            <a:r>
              <a:t>٥</a:t>
            </a:r>
          </a:p>
        </p:txBody>
      </p:sp>
      <p:sp>
        <p:nvSpPr>
          <p:cNvPr id="185" name="١"/>
          <p:cNvSpPr txBox="1"/>
          <p:nvPr/>
        </p:nvSpPr>
        <p:spPr>
          <a:xfrm>
            <a:off x="7274303" y="3297573"/>
            <a:ext cx="1205303" cy="1612901"/>
          </a:xfrm>
          <a:prstGeom prst="rect">
            <a:avLst/>
          </a:prstGeom>
          <a:ln w="12700">
            <a:miter lim="400000"/>
          </a:ln>
          <a:effectLst>
            <a:outerShdw sx="100000" sy="100000" kx="0" ky="0" algn="b" rotWithShape="0" blurRad="190500" dist="8455" dir="5400000">
              <a:srgbClr val="000000"/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9900">
                <a:solidFill>
                  <a:srgbClr val="E22400"/>
                </a:solidFill>
                <a:latin typeface="Ala Asiad Bold"/>
                <a:ea typeface="Ala Asiad Bold"/>
                <a:cs typeface="Ala Asiad Bold"/>
                <a:sym typeface="Ala Asiad Bold"/>
              </a:defRPr>
            </a:lvl1pPr>
          </a:lstStyle>
          <a:p>
            <a:pPr rtl="0">
              <a:defRPr/>
            </a:pPr>
            <a:r>
              <a:t>١</a:t>
            </a:r>
          </a:p>
        </p:txBody>
      </p:sp>
      <p:sp>
        <p:nvSpPr>
          <p:cNvPr id="186" name="٧"/>
          <p:cNvSpPr txBox="1"/>
          <p:nvPr/>
        </p:nvSpPr>
        <p:spPr>
          <a:xfrm>
            <a:off x="4637523" y="3746103"/>
            <a:ext cx="750495" cy="1612901"/>
          </a:xfrm>
          <a:prstGeom prst="rect">
            <a:avLst/>
          </a:prstGeom>
          <a:ln w="12700">
            <a:miter lim="400000"/>
          </a:ln>
          <a:effectLst>
            <a:outerShdw sx="100000" sy="100000" kx="0" ky="0" algn="b" rotWithShape="0" blurRad="190500" dist="8455" dir="5400000">
              <a:srgbClr val="000000"/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9900">
                <a:solidFill>
                  <a:srgbClr val="E22400"/>
                </a:solidFill>
                <a:latin typeface="Ala Asiad Bold"/>
                <a:ea typeface="Ala Asiad Bold"/>
                <a:cs typeface="Ala Asiad Bold"/>
                <a:sym typeface="Ala Asiad Bold"/>
              </a:defRPr>
            </a:lvl1pPr>
          </a:lstStyle>
          <a:p>
            <a:pPr rtl="0">
              <a:defRPr/>
            </a:pPr>
            <a:r>
              <a:t>٧</a:t>
            </a:r>
          </a:p>
        </p:txBody>
      </p:sp>
      <p:sp>
        <p:nvSpPr>
          <p:cNvPr id="187" name="٧"/>
          <p:cNvSpPr txBox="1"/>
          <p:nvPr/>
        </p:nvSpPr>
        <p:spPr>
          <a:xfrm>
            <a:off x="3685231" y="3746103"/>
            <a:ext cx="750495" cy="1612901"/>
          </a:xfrm>
          <a:prstGeom prst="rect">
            <a:avLst/>
          </a:prstGeom>
          <a:ln w="12700">
            <a:miter lim="400000"/>
          </a:ln>
          <a:effectLst>
            <a:outerShdw sx="100000" sy="100000" kx="0" ky="0" algn="b" rotWithShape="0" blurRad="190500" dist="8455" dir="5400000">
              <a:srgbClr val="000000"/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9900">
                <a:solidFill>
                  <a:srgbClr val="E22400"/>
                </a:solidFill>
                <a:latin typeface="Ala Asiad Bold"/>
                <a:ea typeface="Ala Asiad Bold"/>
                <a:cs typeface="Ala Asiad Bold"/>
                <a:sym typeface="Ala Asiad Bold"/>
              </a:defRPr>
            </a:lvl1pPr>
          </a:lstStyle>
          <a:p>
            <a:pPr rtl="0">
              <a:defRPr/>
            </a:pPr>
            <a:r>
              <a:t>٧</a:t>
            </a:r>
          </a:p>
        </p:txBody>
      </p:sp>
      <p:sp>
        <p:nvSpPr>
          <p:cNvPr id="188" name="٠"/>
          <p:cNvSpPr txBox="1"/>
          <p:nvPr/>
        </p:nvSpPr>
        <p:spPr>
          <a:xfrm>
            <a:off x="20308090" y="9330431"/>
            <a:ext cx="467602" cy="1612901"/>
          </a:xfrm>
          <a:prstGeom prst="rect">
            <a:avLst/>
          </a:prstGeom>
          <a:ln w="12700">
            <a:miter lim="400000"/>
          </a:ln>
          <a:effectLst>
            <a:outerShdw sx="100000" sy="100000" kx="0" ky="0" algn="b" rotWithShape="0" blurRad="190500" dist="8455" dir="5400000">
              <a:srgbClr val="000000"/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9900">
                <a:solidFill>
                  <a:srgbClr val="E22400"/>
                </a:solidFill>
                <a:latin typeface="Ala Asiad Bold"/>
                <a:ea typeface="Ala Asiad Bold"/>
                <a:cs typeface="Ala Asiad Bold"/>
                <a:sym typeface="Ala Asiad Bold"/>
              </a:defRPr>
            </a:lvl1pPr>
          </a:lstStyle>
          <a:p>
            <a:pPr rtl="0">
              <a:defRPr/>
            </a:pPr>
            <a:r>
              <a:t>٠</a:t>
            </a:r>
          </a:p>
        </p:txBody>
      </p:sp>
      <p:sp>
        <p:nvSpPr>
          <p:cNvPr id="189" name="١"/>
          <p:cNvSpPr txBox="1"/>
          <p:nvPr/>
        </p:nvSpPr>
        <p:spPr>
          <a:xfrm>
            <a:off x="18762816" y="6620293"/>
            <a:ext cx="1335665" cy="1612901"/>
          </a:xfrm>
          <a:prstGeom prst="rect">
            <a:avLst/>
          </a:prstGeom>
          <a:ln w="12700">
            <a:miter lim="400000"/>
          </a:ln>
          <a:effectLst>
            <a:outerShdw sx="100000" sy="100000" kx="0" ky="0" algn="b" rotWithShape="0" blurRad="190500" dist="8455" dir="5400000">
              <a:srgbClr val="000000"/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9900">
                <a:solidFill>
                  <a:srgbClr val="E22400"/>
                </a:solidFill>
                <a:latin typeface="Ala Asiad Bold"/>
                <a:ea typeface="Ala Asiad Bold"/>
                <a:cs typeface="Ala Asiad Bold"/>
                <a:sym typeface="Ala Asiad Bold"/>
              </a:defRPr>
            </a:lvl1pPr>
          </a:lstStyle>
          <a:p>
            <a:pPr rtl="0">
              <a:defRPr/>
            </a:pPr>
            <a:r>
              <a:t>١</a:t>
            </a:r>
          </a:p>
        </p:txBody>
      </p:sp>
      <p:sp>
        <p:nvSpPr>
          <p:cNvPr id="190" name="٩"/>
          <p:cNvSpPr txBox="1"/>
          <p:nvPr/>
        </p:nvSpPr>
        <p:spPr>
          <a:xfrm>
            <a:off x="19089348" y="9494484"/>
            <a:ext cx="682601" cy="1612901"/>
          </a:xfrm>
          <a:prstGeom prst="rect">
            <a:avLst/>
          </a:prstGeom>
          <a:ln w="12700">
            <a:miter lim="400000"/>
          </a:ln>
          <a:effectLst>
            <a:outerShdw sx="100000" sy="100000" kx="0" ky="0" algn="b" rotWithShape="0" blurRad="190500" dist="8455" dir="5400000">
              <a:srgbClr val="000000"/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9900">
                <a:solidFill>
                  <a:srgbClr val="E22400"/>
                </a:solidFill>
                <a:latin typeface="Ala Asiad Bold"/>
                <a:ea typeface="Ala Asiad Bold"/>
                <a:cs typeface="Ala Asiad Bold"/>
                <a:sym typeface="Ala Asiad Bold"/>
              </a:defRPr>
            </a:lvl1pPr>
          </a:lstStyle>
          <a:p>
            <a:pPr rtl="0">
              <a:defRPr/>
            </a:pPr>
            <a:r>
              <a:t>٩</a:t>
            </a:r>
          </a:p>
        </p:txBody>
      </p:sp>
      <p:sp>
        <p:nvSpPr>
          <p:cNvPr id="191" name="٦"/>
          <p:cNvSpPr txBox="1"/>
          <p:nvPr/>
        </p:nvSpPr>
        <p:spPr>
          <a:xfrm>
            <a:off x="17608337" y="9494484"/>
            <a:ext cx="1822312" cy="1612901"/>
          </a:xfrm>
          <a:prstGeom prst="rect">
            <a:avLst/>
          </a:prstGeom>
          <a:ln w="12700">
            <a:miter lim="400000"/>
          </a:ln>
          <a:effectLst>
            <a:outerShdw sx="100000" sy="100000" kx="0" ky="0" algn="b" rotWithShape="0" blurRad="190500" dist="8455" dir="5400000">
              <a:srgbClr val="000000"/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9900">
                <a:solidFill>
                  <a:srgbClr val="E22400"/>
                </a:solidFill>
                <a:latin typeface="Ala Asiad Bold"/>
                <a:ea typeface="Ala Asiad Bold"/>
                <a:cs typeface="Ala Asiad Bold"/>
                <a:sym typeface="Ala Asiad Bold"/>
              </a:defRPr>
            </a:lvl1pPr>
          </a:lstStyle>
          <a:p>
            <a:pPr rtl="0">
              <a:defRPr/>
            </a:pPr>
            <a:r>
              <a:t>٦</a:t>
            </a:r>
          </a:p>
        </p:txBody>
      </p:sp>
      <p:sp>
        <p:nvSpPr>
          <p:cNvPr id="192" name="٨"/>
          <p:cNvSpPr txBox="1"/>
          <p:nvPr/>
        </p:nvSpPr>
        <p:spPr>
          <a:xfrm>
            <a:off x="11629919" y="9494484"/>
            <a:ext cx="1513496" cy="1612901"/>
          </a:xfrm>
          <a:prstGeom prst="rect">
            <a:avLst/>
          </a:prstGeom>
          <a:ln w="12700">
            <a:miter lim="400000"/>
          </a:ln>
          <a:effectLst>
            <a:outerShdw sx="100000" sy="100000" kx="0" ky="0" algn="b" rotWithShape="0" blurRad="190500" dist="8455" dir="5400000">
              <a:srgbClr val="000000"/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9900">
                <a:solidFill>
                  <a:srgbClr val="E22400"/>
                </a:solidFill>
                <a:latin typeface="Ala Asiad Bold"/>
                <a:ea typeface="Ala Asiad Bold"/>
                <a:cs typeface="Ala Asiad Bold"/>
                <a:sym typeface="Ala Asiad Bold"/>
              </a:defRPr>
            </a:lvl1pPr>
          </a:lstStyle>
          <a:p>
            <a:pPr rtl="0">
              <a:defRPr/>
            </a:pPr>
            <a:r>
              <a:t>٨</a:t>
            </a:r>
          </a:p>
        </p:txBody>
      </p:sp>
      <p:sp>
        <p:nvSpPr>
          <p:cNvPr id="193" name="٨"/>
          <p:cNvSpPr txBox="1"/>
          <p:nvPr/>
        </p:nvSpPr>
        <p:spPr>
          <a:xfrm>
            <a:off x="11255929" y="9494484"/>
            <a:ext cx="747981" cy="1612901"/>
          </a:xfrm>
          <a:prstGeom prst="rect">
            <a:avLst/>
          </a:prstGeom>
          <a:ln w="12700">
            <a:miter lim="400000"/>
          </a:ln>
          <a:effectLst>
            <a:outerShdw sx="100000" sy="100000" kx="0" ky="0" algn="b" rotWithShape="0" blurRad="190500" dist="8455" dir="5400000">
              <a:srgbClr val="000000"/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9900">
                <a:solidFill>
                  <a:srgbClr val="E22400"/>
                </a:solidFill>
                <a:latin typeface="Ala Asiad Bold"/>
                <a:ea typeface="Ala Asiad Bold"/>
                <a:cs typeface="Ala Asiad Bold"/>
                <a:sym typeface="Ala Asiad Bold"/>
              </a:defRPr>
            </a:lvl1pPr>
          </a:lstStyle>
          <a:p>
            <a:pPr rtl="0">
              <a:defRPr/>
            </a:pPr>
            <a:r>
              <a:t>٨</a:t>
            </a:r>
          </a:p>
        </p:txBody>
      </p:sp>
      <p:sp>
        <p:nvSpPr>
          <p:cNvPr id="194" name="٧"/>
          <p:cNvSpPr txBox="1"/>
          <p:nvPr/>
        </p:nvSpPr>
        <p:spPr>
          <a:xfrm>
            <a:off x="10246759" y="9494484"/>
            <a:ext cx="750495" cy="1612901"/>
          </a:xfrm>
          <a:prstGeom prst="rect">
            <a:avLst/>
          </a:prstGeom>
          <a:ln w="12700">
            <a:miter lim="400000"/>
          </a:ln>
          <a:effectLst>
            <a:outerShdw sx="100000" sy="100000" kx="0" ky="0" algn="b" rotWithShape="0" blurRad="190500" dist="8455" dir="5400000">
              <a:srgbClr val="000000"/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9900">
                <a:solidFill>
                  <a:srgbClr val="E22400"/>
                </a:solidFill>
                <a:latin typeface="Ala Asiad Bold"/>
                <a:ea typeface="Ala Asiad Bold"/>
                <a:cs typeface="Ala Asiad Bold"/>
                <a:sym typeface="Ala Asiad Bold"/>
              </a:defRPr>
            </a:lvl1pPr>
          </a:lstStyle>
          <a:p>
            <a:pPr rtl="0">
              <a:defRPr/>
            </a:pPr>
            <a:r>
              <a:t>٧</a:t>
            </a:r>
          </a:p>
        </p:txBody>
      </p:sp>
      <p:sp>
        <p:nvSpPr>
          <p:cNvPr id="195" name="٠"/>
          <p:cNvSpPr txBox="1"/>
          <p:nvPr/>
        </p:nvSpPr>
        <p:spPr>
          <a:xfrm>
            <a:off x="3217630" y="9330431"/>
            <a:ext cx="467602" cy="1612901"/>
          </a:xfrm>
          <a:prstGeom prst="rect">
            <a:avLst/>
          </a:prstGeom>
          <a:ln w="12700">
            <a:miter lim="400000"/>
          </a:ln>
          <a:effectLst>
            <a:outerShdw sx="100000" sy="100000" kx="0" ky="0" algn="b" rotWithShape="0" blurRad="190500" dist="8455" dir="5400000">
              <a:srgbClr val="000000"/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9900">
                <a:solidFill>
                  <a:srgbClr val="E22400"/>
                </a:solidFill>
                <a:latin typeface="Ala Asiad Bold"/>
                <a:ea typeface="Ala Asiad Bold"/>
                <a:cs typeface="Ala Asiad Bold"/>
                <a:sym typeface="Ala Asiad Bold"/>
              </a:defRPr>
            </a:lvl1pPr>
          </a:lstStyle>
          <a:p>
            <a:pPr rtl="0">
              <a:defRPr/>
            </a:pPr>
            <a:r>
              <a:t>٠</a:t>
            </a:r>
          </a:p>
        </p:txBody>
      </p:sp>
      <p:sp>
        <p:nvSpPr>
          <p:cNvPr id="196" name="١"/>
          <p:cNvSpPr txBox="1"/>
          <p:nvPr/>
        </p:nvSpPr>
        <p:spPr>
          <a:xfrm>
            <a:off x="2202317" y="6427291"/>
            <a:ext cx="561900" cy="1612901"/>
          </a:xfrm>
          <a:prstGeom prst="rect">
            <a:avLst/>
          </a:prstGeom>
          <a:ln w="12700">
            <a:miter lim="400000"/>
          </a:ln>
          <a:effectLst>
            <a:outerShdw sx="100000" sy="100000" kx="0" ky="0" algn="b" rotWithShape="0" blurRad="190500" dist="8455" dir="5400000">
              <a:srgbClr val="000000"/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9900">
                <a:solidFill>
                  <a:srgbClr val="E22400"/>
                </a:solidFill>
                <a:latin typeface="Ala Asiad Bold"/>
                <a:ea typeface="Ala Asiad Bold"/>
                <a:cs typeface="Ala Asiad Bold"/>
                <a:sym typeface="Ala Asiad Bold"/>
              </a:defRPr>
            </a:lvl1pPr>
          </a:lstStyle>
          <a:p>
            <a:pPr rtl="0">
              <a:defRPr/>
            </a:pPr>
            <a:r>
              <a:t>١</a:t>
            </a:r>
          </a:p>
        </p:txBody>
      </p:sp>
      <p:sp>
        <p:nvSpPr>
          <p:cNvPr id="197" name="٩"/>
          <p:cNvSpPr txBox="1"/>
          <p:nvPr/>
        </p:nvSpPr>
        <p:spPr>
          <a:xfrm>
            <a:off x="2269149" y="9494484"/>
            <a:ext cx="682600" cy="1612901"/>
          </a:xfrm>
          <a:prstGeom prst="rect">
            <a:avLst/>
          </a:prstGeom>
          <a:ln w="12700">
            <a:miter lim="400000"/>
          </a:ln>
          <a:effectLst>
            <a:outerShdw sx="100000" sy="100000" kx="0" ky="0" algn="b" rotWithShape="0" blurRad="190500" dist="8455" dir="5400000">
              <a:srgbClr val="000000"/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9900">
                <a:solidFill>
                  <a:srgbClr val="E22400"/>
                </a:solidFill>
                <a:latin typeface="Ala Asiad Bold"/>
                <a:ea typeface="Ala Asiad Bold"/>
                <a:cs typeface="Ala Asiad Bold"/>
                <a:sym typeface="Ala Asiad Bold"/>
              </a:defRPr>
            </a:lvl1pPr>
          </a:lstStyle>
          <a:p>
            <a:pPr rtl="0">
              <a:defRPr/>
            </a:pPr>
            <a:r>
              <a:t>٩</a:t>
            </a:r>
          </a:p>
        </p:txBody>
      </p:sp>
      <p:sp>
        <p:nvSpPr>
          <p:cNvPr id="198" name="٧"/>
          <p:cNvSpPr txBox="1"/>
          <p:nvPr/>
        </p:nvSpPr>
        <p:spPr>
          <a:xfrm>
            <a:off x="1252774" y="9494484"/>
            <a:ext cx="750494" cy="1612901"/>
          </a:xfrm>
          <a:prstGeom prst="rect">
            <a:avLst/>
          </a:prstGeom>
          <a:ln w="12700">
            <a:miter lim="400000"/>
          </a:ln>
          <a:effectLst>
            <a:outerShdw sx="100000" sy="100000" kx="0" ky="0" algn="b" rotWithShape="0" blurRad="190500" dist="8455" dir="5400000">
              <a:srgbClr val="000000"/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9900">
                <a:solidFill>
                  <a:srgbClr val="E22400"/>
                </a:solidFill>
                <a:latin typeface="Ala Asiad Bold"/>
                <a:ea typeface="Ala Asiad Bold"/>
                <a:cs typeface="Ala Asiad Bold"/>
                <a:sym typeface="Ala Asiad Bold"/>
              </a:defRPr>
            </a:lvl1pPr>
          </a:lstStyle>
          <a:p>
            <a:pPr rtl="0">
              <a:defRPr/>
            </a:pPr>
            <a:r>
              <a:t>٧</a:t>
            </a:r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2" presetID="2" grpId="1" fill="hold">
                                  <p:stCondLst>
                                    <p:cond delay="0"/>
                                  </p:stCondLst>
                                  <p:iterate type="lt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Class="entr" nodeType="clickEffect" presetSubtype="2" presetID="2" grpId="2" fill="hold">
                                  <p:stCondLst>
                                    <p:cond delay="0"/>
                                  </p:stCondLst>
                                  <p:iterate type="lt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Class="entr" nodeType="clickEffect" presetSubtype="2" presetID="2" grpId="3" fill="hold">
                                  <p:stCondLst>
                                    <p:cond delay="0"/>
                                  </p:stCondLst>
                                  <p:iterate type="lt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8" fill="hold"/>
                                        <p:tgtEl>
                                          <p:spTgt spid="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Class="entr" nodeType="clickEffect" presetSubtype="2" presetID="2" grpId="4" fill="hold">
                                  <p:stCondLst>
                                    <p:cond delay="0"/>
                                  </p:stCondLst>
                                  <p:iterate type="lt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4" fill="hold"/>
                                        <p:tgtEl>
                                          <p:spTgt spid="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Class="entr" nodeType="clickEffect" presetSubtype="2" presetID="2" grpId="5" fill="hold">
                                  <p:stCondLst>
                                    <p:cond delay="0"/>
                                  </p:stCondLst>
                                  <p:iterate type="lt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0" fill="hold"/>
                                        <p:tgtEl>
                                          <p:spTgt spid="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Class="entr" nodeType="clickEffect" presetSubtype="2" presetID="2" grpId="6" fill="hold">
                                  <p:stCondLst>
                                    <p:cond delay="0"/>
                                  </p:stCondLst>
                                  <p:iterate type="lt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6" fill="hold"/>
                                        <p:tgtEl>
                                          <p:spTgt spid="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Class="entr" nodeType="clickEffect" presetSubtype="2" presetID="2" grpId="7" fill="hold">
                                  <p:stCondLst>
                                    <p:cond delay="0"/>
                                  </p:stCondLst>
                                  <p:iterate type="lt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2" fill="hold"/>
                                        <p:tgtEl>
                                          <p:spTgt spid="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Class="entr" nodeType="clickEffect" presetSubtype="2" presetID="2" grpId="8" fill="hold">
                                  <p:stCondLst>
                                    <p:cond delay="0"/>
                                  </p:stCondLst>
                                  <p:iterate type="lt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8" fill="hold"/>
                                        <p:tgtEl>
                                          <p:spTgt spid="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Class="entr" nodeType="clickEffect" presetSubtype="2" presetID="2" grpId="9" fill="hold">
                                  <p:stCondLst>
                                    <p:cond delay="0"/>
                                  </p:stCondLst>
                                  <p:iterate type="lt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4" fill="hold"/>
                                        <p:tgtEl>
                                          <p:spTgt spid="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Class="entr" nodeType="clickEffect" presetSubtype="2" presetID="2" grpId="10" fill="hold">
                                  <p:stCondLst>
                                    <p:cond delay="0"/>
                                  </p:stCondLst>
                                  <p:iterate type="lt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0" fill="hold"/>
                                        <p:tgtEl>
                                          <p:spTgt spid="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Class="entr" nodeType="clickEffect" presetSubtype="2" presetID="2" grpId="11" fill="hold">
                                  <p:stCondLst>
                                    <p:cond delay="0"/>
                                  </p:stCondLst>
                                  <p:iterate type="lt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6" fill="hold"/>
                                        <p:tgtEl>
                                          <p:spTgt spid="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1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1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Class="entr" nodeType="clickEffect" presetSubtype="2" presetID="2" grpId="12" fill="hold">
                                  <p:stCondLst>
                                    <p:cond delay="0"/>
                                  </p:stCondLst>
                                  <p:iterate type="lt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72" fill="hold"/>
                                        <p:tgtEl>
                                          <p:spTgt spid="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1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1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Class="entr" nodeType="clickEffect" presetSubtype="2" presetID="2" grpId="13" fill="hold">
                                  <p:stCondLst>
                                    <p:cond delay="0"/>
                                  </p:stCondLst>
                                  <p:iterate type="lt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78" fill="hold"/>
                                        <p:tgtEl>
                                          <p:spTgt spid="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1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1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Class="entr" nodeType="clickEffect" presetSubtype="2" presetID="2" grpId="14" fill="hold">
                                  <p:stCondLst>
                                    <p:cond delay="0"/>
                                  </p:stCondLst>
                                  <p:iterate type="lt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4" fill="hold"/>
                                        <p:tgtEl>
                                          <p:spTgt spid="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1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1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Class="entr" nodeType="clickEffect" presetSubtype="2" presetID="2" grpId="15" fill="hold">
                                  <p:stCondLst>
                                    <p:cond delay="0"/>
                                  </p:stCondLst>
                                  <p:iterate type="lt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90" fill="hold"/>
                                        <p:tgtEl>
                                          <p:spTgt spid="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1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1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Class="entr" nodeType="clickEffect" presetSubtype="2" presetID="2" grpId="16" fill="hold">
                                  <p:stCondLst>
                                    <p:cond delay="0"/>
                                  </p:stCondLst>
                                  <p:iterate type="lt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96" fill="hold"/>
                                        <p:tgtEl>
                                          <p:spTgt spid="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1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1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198" grpId="16"/>
      <p:bldP build="whole" bldLvl="1" animBg="1" rev="0" advAuto="0" spid="186" grpId="4"/>
      <p:bldP build="whole" bldLvl="1" animBg="1" rev="0" advAuto="0" spid="183" grpId="1"/>
      <p:bldP build="whole" bldLvl="1" animBg="1" rev="0" advAuto="0" spid="191" grpId="9"/>
      <p:bldP build="whole" bldLvl="1" animBg="1" rev="0" advAuto="0" spid="192" grpId="10"/>
      <p:bldP build="whole" bldLvl="1" animBg="1" rev="0" advAuto="0" spid="184" grpId="2"/>
      <p:bldP build="whole" bldLvl="1" animBg="1" rev="0" advAuto="0" spid="190" grpId="8"/>
      <p:bldP build="whole" bldLvl="1" animBg="1" rev="0" advAuto="0" spid="185" grpId="3"/>
      <p:bldP build="whole" bldLvl="1" animBg="1" rev="0" advAuto="0" spid="195" grpId="13"/>
      <p:bldP build="whole" bldLvl="1" animBg="1" rev="0" advAuto="0" spid="196" grpId="14"/>
      <p:bldP build="whole" bldLvl="1" animBg="1" rev="0" advAuto="0" spid="197" grpId="15"/>
      <p:bldP build="whole" bldLvl="1" animBg="1" rev="0" advAuto="0" spid="187" grpId="5"/>
      <p:bldP build="whole" bldLvl="1" animBg="1" rev="0" advAuto="0" spid="193" grpId="11"/>
      <p:bldP build="whole" bldLvl="1" animBg="1" rev="0" advAuto="0" spid="189" grpId="7"/>
      <p:bldP build="whole" bldLvl="1" animBg="1" rev="0" advAuto="0" spid="188" grpId="6"/>
      <p:bldP build="whole" bldLvl="1" animBg="1" rev="0" advAuto="0" spid="194" grpId="12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0" name="IMG_1608.png" descr="IMG_1608.png"/>
          <p:cNvPicPr>
            <a:picLocks noChangeAspect="1"/>
          </p:cNvPicPr>
          <p:nvPr/>
        </p:nvPicPr>
        <p:blipFill>
          <a:blip r:embed="rId2">
            <a:extLst/>
          </a:blip>
          <a:srcRect l="0" t="0" r="0" b="42772"/>
          <a:stretch>
            <a:fillRect/>
          </a:stretch>
        </p:blipFill>
        <p:spPr>
          <a:xfrm>
            <a:off x="1525751" y="1216003"/>
            <a:ext cx="23150783" cy="9254119"/>
          </a:xfrm>
          <a:prstGeom prst="rect">
            <a:avLst/>
          </a:prstGeom>
          <a:ln w="12700">
            <a:miter lim="400000"/>
          </a:ln>
        </p:spPr>
      </p:pic>
      <p:sp>
        <p:nvSpPr>
          <p:cNvPr id="201" name="٢"/>
          <p:cNvSpPr txBox="1"/>
          <p:nvPr/>
        </p:nvSpPr>
        <p:spPr>
          <a:xfrm>
            <a:off x="20430184" y="5245100"/>
            <a:ext cx="656197" cy="1612901"/>
          </a:xfrm>
          <a:prstGeom prst="rect">
            <a:avLst/>
          </a:prstGeom>
          <a:ln w="12700">
            <a:miter lim="400000"/>
          </a:ln>
          <a:effectLst>
            <a:outerShdw sx="100000" sy="100000" kx="0" ky="0" algn="b" rotWithShape="0" blurRad="190500" dist="8455" dir="5400000">
              <a:srgbClr val="000000"/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9900">
                <a:solidFill>
                  <a:srgbClr val="E22400"/>
                </a:solidFill>
                <a:latin typeface="Ala Asiad Bold"/>
                <a:ea typeface="Ala Asiad Bold"/>
                <a:cs typeface="Ala Asiad Bold"/>
                <a:sym typeface="Ala Asiad Bold"/>
              </a:defRPr>
            </a:lvl1pPr>
          </a:lstStyle>
          <a:p>
            <a:pPr rtl="0">
              <a:defRPr/>
            </a:pPr>
            <a:r>
              <a:t>٢</a:t>
            </a:r>
          </a:p>
        </p:txBody>
      </p:sp>
      <p:sp>
        <p:nvSpPr>
          <p:cNvPr id="202" name="١"/>
          <p:cNvSpPr txBox="1"/>
          <p:nvPr/>
        </p:nvSpPr>
        <p:spPr>
          <a:xfrm>
            <a:off x="19563678" y="2790588"/>
            <a:ext cx="561899" cy="1612901"/>
          </a:xfrm>
          <a:prstGeom prst="rect">
            <a:avLst/>
          </a:prstGeom>
          <a:ln w="12700">
            <a:miter lim="400000"/>
          </a:ln>
          <a:effectLst>
            <a:outerShdw sx="100000" sy="100000" kx="0" ky="0" algn="b" rotWithShape="0" blurRad="190500" dist="8455" dir="5400000">
              <a:srgbClr val="000000"/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9900">
                <a:solidFill>
                  <a:srgbClr val="E22400"/>
                </a:solidFill>
                <a:latin typeface="Ala Asiad Bold"/>
                <a:ea typeface="Ala Asiad Bold"/>
                <a:cs typeface="Ala Asiad Bold"/>
                <a:sym typeface="Ala Asiad Bold"/>
              </a:defRPr>
            </a:lvl1pPr>
          </a:lstStyle>
          <a:p>
            <a:pPr rtl="0">
              <a:defRPr/>
            </a:pPr>
            <a:r>
              <a:t>١</a:t>
            </a:r>
          </a:p>
        </p:txBody>
      </p:sp>
      <p:sp>
        <p:nvSpPr>
          <p:cNvPr id="203" name="٦"/>
          <p:cNvSpPr txBox="1"/>
          <p:nvPr/>
        </p:nvSpPr>
        <p:spPr>
          <a:xfrm>
            <a:off x="19688491" y="5245100"/>
            <a:ext cx="741694" cy="1612901"/>
          </a:xfrm>
          <a:prstGeom prst="rect">
            <a:avLst/>
          </a:prstGeom>
          <a:ln w="12700">
            <a:miter lim="400000"/>
          </a:ln>
          <a:effectLst>
            <a:outerShdw sx="100000" sy="100000" kx="0" ky="0" algn="b" rotWithShape="0" blurRad="190500" dist="8455" dir="5400000">
              <a:srgbClr val="000000"/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9900">
                <a:solidFill>
                  <a:srgbClr val="E22400"/>
                </a:solidFill>
                <a:latin typeface="Ala Asiad Bold"/>
                <a:ea typeface="Ala Asiad Bold"/>
                <a:cs typeface="Ala Asiad Bold"/>
                <a:sym typeface="Ala Asiad Bold"/>
              </a:defRPr>
            </a:lvl1pPr>
          </a:lstStyle>
          <a:p>
            <a:pPr rtl="0">
              <a:defRPr/>
            </a:pPr>
            <a:r>
              <a:t>٦</a:t>
            </a:r>
          </a:p>
        </p:txBody>
      </p:sp>
      <p:sp>
        <p:nvSpPr>
          <p:cNvPr id="204" name="٤"/>
          <p:cNvSpPr txBox="1"/>
          <p:nvPr/>
        </p:nvSpPr>
        <p:spPr>
          <a:xfrm>
            <a:off x="18943943" y="5245100"/>
            <a:ext cx="619736" cy="1612901"/>
          </a:xfrm>
          <a:prstGeom prst="rect">
            <a:avLst/>
          </a:prstGeom>
          <a:ln w="12700">
            <a:miter lim="400000"/>
          </a:ln>
          <a:effectLst>
            <a:outerShdw sx="100000" sy="100000" kx="0" ky="0" algn="b" rotWithShape="0" blurRad="190500" dist="8455" dir="5400000">
              <a:srgbClr val="000000"/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9900">
                <a:solidFill>
                  <a:srgbClr val="E22400"/>
                </a:solidFill>
                <a:latin typeface="Ala Asiad Bold"/>
                <a:ea typeface="Ala Asiad Bold"/>
                <a:cs typeface="Ala Asiad Bold"/>
                <a:sym typeface="Ala Asiad Bold"/>
              </a:defRPr>
            </a:lvl1pPr>
          </a:lstStyle>
          <a:p>
            <a:pPr rtl="0">
              <a:defRPr/>
            </a:pPr>
            <a:r>
              <a:t>٤</a:t>
            </a:r>
          </a:p>
        </p:txBody>
      </p:sp>
      <p:sp>
        <p:nvSpPr>
          <p:cNvPr id="205" name="١"/>
          <p:cNvSpPr txBox="1"/>
          <p:nvPr/>
        </p:nvSpPr>
        <p:spPr>
          <a:xfrm>
            <a:off x="13312356" y="5245100"/>
            <a:ext cx="585944" cy="1612901"/>
          </a:xfrm>
          <a:prstGeom prst="rect">
            <a:avLst/>
          </a:prstGeom>
          <a:ln w="12700">
            <a:miter lim="400000"/>
          </a:ln>
          <a:effectLst>
            <a:outerShdw sx="100000" sy="100000" kx="0" ky="0" algn="b" rotWithShape="0" blurRad="190500" dist="8455" dir="5400000">
              <a:srgbClr val="000000"/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9900">
                <a:solidFill>
                  <a:srgbClr val="E22400"/>
                </a:solidFill>
                <a:latin typeface="Ala Asiad Bold"/>
                <a:ea typeface="Ala Asiad Bold"/>
                <a:cs typeface="Ala Asiad Bold"/>
                <a:sym typeface="Ala Asiad Bold"/>
              </a:defRPr>
            </a:lvl1pPr>
          </a:lstStyle>
          <a:p>
            <a:pPr rtl="0">
              <a:defRPr/>
            </a:pPr>
            <a:r>
              <a:t>١</a:t>
            </a:r>
          </a:p>
        </p:txBody>
      </p:sp>
      <p:sp>
        <p:nvSpPr>
          <p:cNvPr id="206" name="١"/>
          <p:cNvSpPr txBox="1"/>
          <p:nvPr/>
        </p:nvSpPr>
        <p:spPr>
          <a:xfrm>
            <a:off x="12501867" y="2631136"/>
            <a:ext cx="585943" cy="1612901"/>
          </a:xfrm>
          <a:prstGeom prst="rect">
            <a:avLst/>
          </a:prstGeom>
          <a:ln w="12700">
            <a:miter lim="400000"/>
          </a:ln>
          <a:effectLst>
            <a:outerShdw sx="100000" sy="100000" kx="0" ky="0" algn="b" rotWithShape="0" blurRad="190500" dist="8455" dir="5400000">
              <a:srgbClr val="000000"/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9900">
                <a:solidFill>
                  <a:srgbClr val="E22400"/>
                </a:solidFill>
                <a:latin typeface="Ala Asiad Bold"/>
                <a:ea typeface="Ala Asiad Bold"/>
                <a:cs typeface="Ala Asiad Bold"/>
                <a:sym typeface="Ala Asiad Bold"/>
              </a:defRPr>
            </a:lvl1pPr>
          </a:lstStyle>
          <a:p>
            <a:pPr rtl="0">
              <a:defRPr/>
            </a:pPr>
            <a:r>
              <a:t>١</a:t>
            </a:r>
          </a:p>
        </p:txBody>
      </p:sp>
      <p:sp>
        <p:nvSpPr>
          <p:cNvPr id="207" name="٩"/>
          <p:cNvSpPr txBox="1"/>
          <p:nvPr/>
        </p:nvSpPr>
        <p:spPr>
          <a:xfrm>
            <a:off x="12515264" y="5245100"/>
            <a:ext cx="585943" cy="1612901"/>
          </a:xfrm>
          <a:prstGeom prst="rect">
            <a:avLst/>
          </a:prstGeom>
          <a:ln w="12700">
            <a:miter lim="400000"/>
          </a:ln>
          <a:effectLst>
            <a:outerShdw sx="100000" sy="100000" kx="0" ky="0" algn="b" rotWithShape="0" blurRad="190500" dist="8455" dir="5400000">
              <a:srgbClr val="000000"/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9900">
                <a:solidFill>
                  <a:srgbClr val="E22400"/>
                </a:solidFill>
                <a:latin typeface="Ala Asiad Bold"/>
                <a:ea typeface="Ala Asiad Bold"/>
                <a:cs typeface="Ala Asiad Bold"/>
                <a:sym typeface="Ala Asiad Bold"/>
              </a:defRPr>
            </a:lvl1pPr>
          </a:lstStyle>
          <a:p>
            <a:pPr rtl="0">
              <a:defRPr/>
            </a:pPr>
            <a:r>
              <a:t>٩</a:t>
            </a:r>
          </a:p>
        </p:txBody>
      </p:sp>
      <p:sp>
        <p:nvSpPr>
          <p:cNvPr id="208" name="٤"/>
          <p:cNvSpPr txBox="1"/>
          <p:nvPr/>
        </p:nvSpPr>
        <p:spPr>
          <a:xfrm>
            <a:off x="11899028" y="5245100"/>
            <a:ext cx="585944" cy="1612901"/>
          </a:xfrm>
          <a:prstGeom prst="rect">
            <a:avLst/>
          </a:prstGeom>
          <a:ln w="12700">
            <a:miter lim="400000"/>
          </a:ln>
          <a:effectLst>
            <a:outerShdw sx="100000" sy="100000" kx="0" ky="0" algn="b" rotWithShape="0" blurRad="190500" dist="8455" dir="5400000">
              <a:srgbClr val="000000"/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9900">
                <a:solidFill>
                  <a:srgbClr val="E22400"/>
                </a:solidFill>
                <a:latin typeface="Ala Asiad Bold"/>
                <a:ea typeface="Ala Asiad Bold"/>
                <a:cs typeface="Ala Asiad Bold"/>
                <a:sym typeface="Ala Asiad Bold"/>
              </a:defRPr>
            </a:lvl1pPr>
          </a:lstStyle>
          <a:p>
            <a:pPr rtl="0">
              <a:defRPr/>
            </a:pPr>
            <a:r>
              <a:t>٤</a:t>
            </a:r>
          </a:p>
        </p:txBody>
      </p:sp>
      <p:sp>
        <p:nvSpPr>
          <p:cNvPr id="209" name="٧"/>
          <p:cNvSpPr txBox="1"/>
          <p:nvPr/>
        </p:nvSpPr>
        <p:spPr>
          <a:xfrm>
            <a:off x="6194529" y="5245100"/>
            <a:ext cx="585944" cy="1612901"/>
          </a:xfrm>
          <a:prstGeom prst="rect">
            <a:avLst/>
          </a:prstGeom>
          <a:ln w="12700">
            <a:miter lim="400000"/>
          </a:ln>
          <a:effectLst>
            <a:outerShdw sx="100000" sy="100000" kx="0" ky="0" algn="b" rotWithShape="0" blurRad="190500" dist="8455" dir="5400000">
              <a:srgbClr val="000000"/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9900">
                <a:solidFill>
                  <a:srgbClr val="E22400"/>
                </a:solidFill>
                <a:latin typeface="Ala Asiad Bold"/>
                <a:ea typeface="Ala Asiad Bold"/>
                <a:cs typeface="Ala Asiad Bold"/>
                <a:sym typeface="Ala Asiad Bold"/>
              </a:defRPr>
            </a:lvl1pPr>
          </a:lstStyle>
          <a:p>
            <a:pPr rtl="0">
              <a:defRPr/>
            </a:pPr>
            <a:r>
              <a:t>٧</a:t>
            </a:r>
          </a:p>
        </p:txBody>
      </p:sp>
      <p:sp>
        <p:nvSpPr>
          <p:cNvPr id="210" name="٨"/>
          <p:cNvSpPr txBox="1"/>
          <p:nvPr/>
        </p:nvSpPr>
        <p:spPr>
          <a:xfrm>
            <a:off x="5342036" y="5415588"/>
            <a:ext cx="585944" cy="1612901"/>
          </a:xfrm>
          <a:prstGeom prst="rect">
            <a:avLst/>
          </a:prstGeom>
          <a:ln w="12700">
            <a:miter lim="400000"/>
          </a:ln>
          <a:effectLst>
            <a:outerShdw sx="100000" sy="100000" kx="0" ky="0" algn="b" rotWithShape="0" blurRad="190500" dist="8455" dir="5400000">
              <a:srgbClr val="000000"/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9900">
                <a:solidFill>
                  <a:srgbClr val="E22400"/>
                </a:solidFill>
                <a:latin typeface="Ala Asiad Bold"/>
                <a:ea typeface="Ala Asiad Bold"/>
                <a:cs typeface="Ala Asiad Bold"/>
                <a:sym typeface="Ala Asiad Bold"/>
              </a:defRPr>
            </a:lvl1pPr>
          </a:lstStyle>
          <a:p>
            <a:pPr rtl="0">
              <a:defRPr/>
            </a:pPr>
            <a:r>
              <a:t>٨</a:t>
            </a:r>
          </a:p>
        </p:txBody>
      </p:sp>
      <p:sp>
        <p:nvSpPr>
          <p:cNvPr id="211" name="٥"/>
          <p:cNvSpPr txBox="1"/>
          <p:nvPr/>
        </p:nvSpPr>
        <p:spPr>
          <a:xfrm>
            <a:off x="4600344" y="5245100"/>
            <a:ext cx="585943" cy="1612901"/>
          </a:xfrm>
          <a:prstGeom prst="rect">
            <a:avLst/>
          </a:prstGeom>
          <a:ln w="12700">
            <a:miter lim="400000"/>
          </a:ln>
          <a:effectLst>
            <a:outerShdw sx="100000" sy="100000" kx="0" ky="0" algn="b" rotWithShape="0" blurRad="190500" dist="8455" dir="5400000">
              <a:srgbClr val="000000"/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9900">
                <a:solidFill>
                  <a:srgbClr val="E22400"/>
                </a:solidFill>
                <a:latin typeface="Ala Asiad Bold"/>
                <a:ea typeface="Ala Asiad Bold"/>
                <a:cs typeface="Ala Asiad Bold"/>
                <a:sym typeface="Ala Asiad Bold"/>
              </a:defRPr>
            </a:lvl1pPr>
          </a:lstStyle>
          <a:p>
            <a:pPr rtl="0">
              <a:defRPr/>
            </a:pPr>
            <a:r>
              <a:t>٥</a:t>
            </a:r>
          </a:p>
        </p:txBody>
      </p:sp>
      <p:sp>
        <p:nvSpPr>
          <p:cNvPr id="212" name="٤"/>
          <p:cNvSpPr txBox="1"/>
          <p:nvPr/>
        </p:nvSpPr>
        <p:spPr>
          <a:xfrm>
            <a:off x="20430184" y="9046163"/>
            <a:ext cx="585943" cy="1612901"/>
          </a:xfrm>
          <a:prstGeom prst="rect">
            <a:avLst/>
          </a:prstGeom>
          <a:ln w="12700">
            <a:miter lim="400000"/>
          </a:ln>
          <a:effectLst>
            <a:outerShdw sx="100000" sy="100000" kx="0" ky="0" algn="b" rotWithShape="0" blurRad="190500" dist="8455" dir="5400000">
              <a:srgbClr val="000000"/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9900">
                <a:solidFill>
                  <a:srgbClr val="E22400"/>
                </a:solidFill>
                <a:latin typeface="Ala Asiad Bold"/>
                <a:ea typeface="Ala Asiad Bold"/>
                <a:cs typeface="Ala Asiad Bold"/>
                <a:sym typeface="Ala Asiad Bold"/>
              </a:defRPr>
            </a:lvl1pPr>
          </a:lstStyle>
          <a:p>
            <a:pPr rtl="0">
              <a:defRPr/>
            </a:pPr>
            <a:r>
              <a:t>٤</a:t>
            </a:r>
          </a:p>
        </p:txBody>
      </p:sp>
      <p:sp>
        <p:nvSpPr>
          <p:cNvPr id="213" name="١"/>
          <p:cNvSpPr txBox="1"/>
          <p:nvPr/>
        </p:nvSpPr>
        <p:spPr>
          <a:xfrm>
            <a:off x="19395520" y="6521591"/>
            <a:ext cx="585943" cy="1612901"/>
          </a:xfrm>
          <a:prstGeom prst="rect">
            <a:avLst/>
          </a:prstGeom>
          <a:ln w="12700">
            <a:miter lim="400000"/>
          </a:ln>
          <a:effectLst>
            <a:outerShdw sx="100000" sy="100000" kx="0" ky="0" algn="b" rotWithShape="0" blurRad="190500" dist="8455" dir="5400000">
              <a:srgbClr val="000000"/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9900">
                <a:solidFill>
                  <a:srgbClr val="E22400"/>
                </a:solidFill>
                <a:latin typeface="Ala Asiad Bold"/>
                <a:ea typeface="Ala Asiad Bold"/>
                <a:cs typeface="Ala Asiad Bold"/>
                <a:sym typeface="Ala Asiad Bold"/>
              </a:defRPr>
            </a:lvl1pPr>
          </a:lstStyle>
          <a:p>
            <a:pPr rtl="0">
              <a:defRPr/>
            </a:pPr>
            <a:r>
              <a:t>١</a:t>
            </a:r>
          </a:p>
        </p:txBody>
      </p:sp>
      <p:sp>
        <p:nvSpPr>
          <p:cNvPr id="214" name="٥"/>
          <p:cNvSpPr txBox="1"/>
          <p:nvPr/>
        </p:nvSpPr>
        <p:spPr>
          <a:xfrm>
            <a:off x="18744782" y="9046163"/>
            <a:ext cx="2473361" cy="1612901"/>
          </a:xfrm>
          <a:prstGeom prst="rect">
            <a:avLst/>
          </a:prstGeom>
          <a:ln w="12700">
            <a:miter lim="400000"/>
          </a:ln>
          <a:effectLst>
            <a:outerShdw sx="100000" sy="100000" kx="0" ky="0" algn="b" rotWithShape="0" blurRad="190500" dist="8455" dir="5400000">
              <a:srgbClr val="000000"/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9900">
                <a:solidFill>
                  <a:srgbClr val="E22400"/>
                </a:solidFill>
                <a:latin typeface="Ala Asiad Bold"/>
                <a:ea typeface="Ala Asiad Bold"/>
                <a:cs typeface="Ala Asiad Bold"/>
                <a:sym typeface="Ala Asiad Bold"/>
              </a:defRPr>
            </a:lvl1pPr>
          </a:lstStyle>
          <a:p>
            <a:pPr rtl="0">
              <a:defRPr/>
            </a:pPr>
            <a:r>
              <a:t>٥</a:t>
            </a:r>
          </a:p>
        </p:txBody>
      </p:sp>
      <p:sp>
        <p:nvSpPr>
          <p:cNvPr id="215" name="٧"/>
          <p:cNvSpPr txBox="1"/>
          <p:nvPr/>
        </p:nvSpPr>
        <p:spPr>
          <a:xfrm>
            <a:off x="18490256" y="9046163"/>
            <a:ext cx="1491207" cy="1612901"/>
          </a:xfrm>
          <a:prstGeom prst="rect">
            <a:avLst/>
          </a:prstGeom>
          <a:ln w="12700">
            <a:miter lim="400000"/>
          </a:ln>
          <a:effectLst>
            <a:outerShdw sx="100000" sy="100000" kx="0" ky="0" algn="b" rotWithShape="0" blurRad="190500" dist="8455" dir="5400000">
              <a:srgbClr val="000000"/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9900">
                <a:solidFill>
                  <a:srgbClr val="E22400"/>
                </a:solidFill>
                <a:latin typeface="Ala Asiad Bold"/>
                <a:ea typeface="Ala Asiad Bold"/>
                <a:cs typeface="Ala Asiad Bold"/>
                <a:sym typeface="Ala Asiad Bold"/>
              </a:defRPr>
            </a:lvl1pPr>
          </a:lstStyle>
          <a:p>
            <a:pPr rtl="0">
              <a:defRPr/>
            </a:pPr>
            <a:r>
              <a:t>٧</a:t>
            </a:r>
          </a:p>
        </p:txBody>
      </p:sp>
      <p:sp>
        <p:nvSpPr>
          <p:cNvPr id="216" name="٣"/>
          <p:cNvSpPr txBox="1"/>
          <p:nvPr/>
        </p:nvSpPr>
        <p:spPr>
          <a:xfrm>
            <a:off x="13312356" y="9046163"/>
            <a:ext cx="585944" cy="1612901"/>
          </a:xfrm>
          <a:prstGeom prst="rect">
            <a:avLst/>
          </a:prstGeom>
          <a:ln w="12700">
            <a:miter lim="400000"/>
          </a:ln>
          <a:effectLst>
            <a:outerShdw sx="100000" sy="100000" kx="0" ky="0" algn="b" rotWithShape="0" blurRad="190500" dist="8455" dir="5400000">
              <a:srgbClr val="000000"/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9900">
                <a:solidFill>
                  <a:srgbClr val="E22400"/>
                </a:solidFill>
                <a:latin typeface="Ala Asiad Bold"/>
                <a:ea typeface="Ala Asiad Bold"/>
                <a:cs typeface="Ala Asiad Bold"/>
                <a:sym typeface="Ala Asiad Bold"/>
              </a:defRPr>
            </a:lvl1pPr>
          </a:lstStyle>
          <a:p>
            <a:pPr rtl="0">
              <a:defRPr/>
            </a:pPr>
            <a:r>
              <a:t>٣</a:t>
            </a:r>
          </a:p>
        </p:txBody>
      </p:sp>
      <p:sp>
        <p:nvSpPr>
          <p:cNvPr id="217" name="١"/>
          <p:cNvSpPr txBox="1"/>
          <p:nvPr/>
        </p:nvSpPr>
        <p:spPr>
          <a:xfrm>
            <a:off x="12375638" y="6521591"/>
            <a:ext cx="838401" cy="1612901"/>
          </a:xfrm>
          <a:prstGeom prst="rect">
            <a:avLst/>
          </a:prstGeom>
          <a:ln w="12700">
            <a:miter lim="400000"/>
          </a:ln>
          <a:effectLst>
            <a:outerShdw sx="100000" sy="100000" kx="0" ky="0" algn="b" rotWithShape="0" blurRad="190500" dist="8455" dir="5400000">
              <a:srgbClr val="000000"/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9900">
                <a:solidFill>
                  <a:srgbClr val="E22400"/>
                </a:solidFill>
                <a:latin typeface="Ala Asiad Bold"/>
                <a:ea typeface="Ala Asiad Bold"/>
                <a:cs typeface="Ala Asiad Bold"/>
                <a:sym typeface="Ala Asiad Bold"/>
              </a:defRPr>
            </a:lvl1pPr>
          </a:lstStyle>
          <a:p>
            <a:pPr rtl="0">
              <a:defRPr/>
            </a:pPr>
            <a:r>
              <a:t>١</a:t>
            </a:r>
          </a:p>
        </p:txBody>
      </p:sp>
      <p:sp>
        <p:nvSpPr>
          <p:cNvPr id="218" name="٨"/>
          <p:cNvSpPr txBox="1"/>
          <p:nvPr/>
        </p:nvSpPr>
        <p:spPr>
          <a:xfrm>
            <a:off x="12628095" y="9046163"/>
            <a:ext cx="585944" cy="1612901"/>
          </a:xfrm>
          <a:prstGeom prst="rect">
            <a:avLst/>
          </a:prstGeom>
          <a:ln w="12700">
            <a:miter lim="400000"/>
          </a:ln>
          <a:effectLst>
            <a:outerShdw sx="100000" sy="100000" kx="0" ky="0" algn="b" rotWithShape="0" blurRad="190500" dist="8455" dir="5400000">
              <a:srgbClr val="000000"/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9900">
                <a:solidFill>
                  <a:srgbClr val="E22400"/>
                </a:solidFill>
                <a:latin typeface="Ala Asiad Bold"/>
                <a:ea typeface="Ala Asiad Bold"/>
                <a:cs typeface="Ala Asiad Bold"/>
                <a:sym typeface="Ala Asiad Bold"/>
              </a:defRPr>
            </a:lvl1pPr>
          </a:lstStyle>
          <a:p>
            <a:pPr rtl="0">
              <a:defRPr/>
            </a:pPr>
            <a:r>
              <a:t>٨</a:t>
            </a:r>
          </a:p>
        </p:txBody>
      </p:sp>
      <p:sp>
        <p:nvSpPr>
          <p:cNvPr id="219" name="٨"/>
          <p:cNvSpPr txBox="1"/>
          <p:nvPr/>
        </p:nvSpPr>
        <p:spPr>
          <a:xfrm>
            <a:off x="11789696" y="9046163"/>
            <a:ext cx="585943" cy="1612901"/>
          </a:xfrm>
          <a:prstGeom prst="rect">
            <a:avLst/>
          </a:prstGeom>
          <a:ln w="12700">
            <a:miter lim="400000"/>
          </a:ln>
          <a:effectLst>
            <a:outerShdw sx="100000" sy="100000" kx="0" ky="0" algn="b" rotWithShape="0" blurRad="190500" dist="8455" dir="5400000">
              <a:srgbClr val="000000"/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9900">
                <a:solidFill>
                  <a:srgbClr val="E22400"/>
                </a:solidFill>
                <a:latin typeface="Ala Asiad Bold"/>
                <a:ea typeface="Ala Asiad Bold"/>
                <a:cs typeface="Ala Asiad Bold"/>
                <a:sym typeface="Ala Asiad Bold"/>
              </a:defRPr>
            </a:lvl1pPr>
          </a:lstStyle>
          <a:p>
            <a:pPr rtl="0">
              <a:defRPr/>
            </a:pPr>
            <a:r>
              <a:t>٨</a:t>
            </a:r>
          </a:p>
        </p:txBody>
      </p:sp>
      <p:sp>
        <p:nvSpPr>
          <p:cNvPr id="220" name="١"/>
          <p:cNvSpPr txBox="1"/>
          <p:nvPr/>
        </p:nvSpPr>
        <p:spPr>
          <a:xfrm>
            <a:off x="6194529" y="9046163"/>
            <a:ext cx="585944" cy="1612901"/>
          </a:xfrm>
          <a:prstGeom prst="rect">
            <a:avLst/>
          </a:prstGeom>
          <a:ln w="12700">
            <a:miter lim="400000"/>
          </a:ln>
          <a:effectLst>
            <a:outerShdw sx="100000" sy="100000" kx="0" ky="0" algn="b" rotWithShape="0" blurRad="190500" dist="8455" dir="5400000">
              <a:srgbClr val="000000"/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9900">
                <a:solidFill>
                  <a:srgbClr val="E22400"/>
                </a:solidFill>
                <a:latin typeface="Ala Asiad Bold"/>
                <a:ea typeface="Ala Asiad Bold"/>
                <a:cs typeface="Ala Asiad Bold"/>
                <a:sym typeface="Ala Asiad Bold"/>
              </a:defRPr>
            </a:lvl1pPr>
          </a:lstStyle>
          <a:p>
            <a:pPr rtl="0">
              <a:defRPr/>
            </a:pPr>
            <a:r>
              <a:t>١</a:t>
            </a:r>
          </a:p>
        </p:txBody>
      </p:sp>
      <p:sp>
        <p:nvSpPr>
          <p:cNvPr id="221" name="١"/>
          <p:cNvSpPr txBox="1"/>
          <p:nvPr/>
        </p:nvSpPr>
        <p:spPr>
          <a:xfrm>
            <a:off x="5397436" y="6521591"/>
            <a:ext cx="585944" cy="1612901"/>
          </a:xfrm>
          <a:prstGeom prst="rect">
            <a:avLst/>
          </a:prstGeom>
          <a:ln w="12700">
            <a:miter lim="400000"/>
          </a:ln>
          <a:effectLst>
            <a:outerShdw sx="100000" sy="100000" kx="0" ky="0" algn="b" rotWithShape="0" blurRad="190500" dist="8455" dir="5400000">
              <a:srgbClr val="000000"/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9900">
                <a:solidFill>
                  <a:srgbClr val="E22400"/>
                </a:solidFill>
                <a:latin typeface="Ala Asiad Bold"/>
                <a:ea typeface="Ala Asiad Bold"/>
                <a:cs typeface="Ala Asiad Bold"/>
                <a:sym typeface="Ala Asiad Bold"/>
              </a:defRPr>
            </a:lvl1pPr>
          </a:lstStyle>
          <a:p>
            <a:pPr rtl="0">
              <a:defRPr/>
            </a:pPr>
            <a:r>
              <a:t>١</a:t>
            </a:r>
          </a:p>
        </p:txBody>
      </p:sp>
      <p:sp>
        <p:nvSpPr>
          <p:cNvPr id="222" name="١"/>
          <p:cNvSpPr txBox="1"/>
          <p:nvPr/>
        </p:nvSpPr>
        <p:spPr>
          <a:xfrm>
            <a:off x="5608587" y="9046163"/>
            <a:ext cx="585943" cy="1612901"/>
          </a:xfrm>
          <a:prstGeom prst="rect">
            <a:avLst/>
          </a:prstGeom>
          <a:ln w="12700">
            <a:miter lim="400000"/>
          </a:ln>
          <a:effectLst>
            <a:outerShdw sx="100000" sy="100000" kx="0" ky="0" algn="b" rotWithShape="0" blurRad="190500" dist="8455" dir="5400000">
              <a:srgbClr val="000000"/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9900">
                <a:solidFill>
                  <a:srgbClr val="E22400"/>
                </a:solidFill>
                <a:latin typeface="Ala Asiad Bold"/>
                <a:ea typeface="Ala Asiad Bold"/>
                <a:cs typeface="Ala Asiad Bold"/>
                <a:sym typeface="Ala Asiad Bold"/>
              </a:defRPr>
            </a:lvl1pPr>
          </a:lstStyle>
          <a:p>
            <a:pPr rtl="0">
              <a:defRPr/>
            </a:pPr>
            <a:r>
              <a:t>١</a:t>
            </a:r>
          </a:p>
        </p:txBody>
      </p:sp>
      <p:sp>
        <p:nvSpPr>
          <p:cNvPr id="223" name="٦"/>
          <p:cNvSpPr txBox="1"/>
          <p:nvPr/>
        </p:nvSpPr>
        <p:spPr>
          <a:xfrm>
            <a:off x="4600344" y="9046163"/>
            <a:ext cx="585943" cy="1612901"/>
          </a:xfrm>
          <a:prstGeom prst="rect">
            <a:avLst/>
          </a:prstGeom>
          <a:ln w="12700">
            <a:miter lim="400000"/>
          </a:ln>
          <a:effectLst>
            <a:outerShdw sx="100000" sy="100000" kx="0" ky="0" algn="b" rotWithShape="0" blurRad="190500" dist="8455" dir="5400000">
              <a:srgbClr val="000000"/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9900">
                <a:solidFill>
                  <a:srgbClr val="E22400"/>
                </a:solidFill>
                <a:latin typeface="Ala Asiad Bold"/>
                <a:ea typeface="Ala Asiad Bold"/>
                <a:cs typeface="Ala Asiad Bold"/>
                <a:sym typeface="Ala Asiad Bold"/>
              </a:defRPr>
            </a:lvl1pPr>
          </a:lstStyle>
          <a:p>
            <a:pPr rtl="0">
              <a:defRPr/>
            </a:pPr>
            <a:r>
              <a:t>٦</a:t>
            </a:r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2" presetID="2" grpId="1" fill="hold">
                                  <p:stCondLst>
                                    <p:cond delay="0"/>
                                  </p:stCondLst>
                                  <p:iterate type="lt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Class="entr" nodeType="clickEffect" presetSubtype="2" presetID="2" grpId="2" fill="hold">
                                  <p:stCondLst>
                                    <p:cond delay="0"/>
                                  </p:stCondLst>
                                  <p:iterate type="lt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Class="entr" nodeType="clickEffect" presetSubtype="2" presetID="2" grpId="3" fill="hold">
                                  <p:stCondLst>
                                    <p:cond delay="0"/>
                                  </p:stCondLst>
                                  <p:iterate type="lt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8" fill="hold"/>
                                        <p:tgtEl>
                                          <p:spTgt spid="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Class="entr" nodeType="clickEffect" presetSubtype="2" presetID="2" grpId="4" fill="hold">
                                  <p:stCondLst>
                                    <p:cond delay="0"/>
                                  </p:stCondLst>
                                  <p:iterate type="lt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4" fill="hold"/>
                                        <p:tgtEl>
                                          <p:spTgt spid="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Class="entr" nodeType="clickEffect" presetSubtype="2" presetID="2" grpId="5" fill="hold">
                                  <p:stCondLst>
                                    <p:cond delay="0"/>
                                  </p:stCondLst>
                                  <p:iterate type="lt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0" fill="hold"/>
                                        <p:tgtEl>
                                          <p:spTgt spid="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Class="entr" nodeType="clickEffect" presetSubtype="2" presetID="2" grpId="6" fill="hold">
                                  <p:stCondLst>
                                    <p:cond delay="0"/>
                                  </p:stCondLst>
                                  <p:iterate type="lt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6" fill="hold"/>
                                        <p:tgtEl>
                                          <p:spTgt spid="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Class="entr" nodeType="clickEffect" presetSubtype="2" presetID="2" grpId="7" fill="hold">
                                  <p:stCondLst>
                                    <p:cond delay="0"/>
                                  </p:stCondLst>
                                  <p:iterate type="lt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2" fill="hold"/>
                                        <p:tgtEl>
                                          <p:spTgt spid="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Class="entr" nodeType="clickEffect" presetSubtype="2" presetID="2" grpId="8" fill="hold">
                                  <p:stCondLst>
                                    <p:cond delay="0"/>
                                  </p:stCondLst>
                                  <p:iterate type="lt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8" fill="hold"/>
                                        <p:tgtEl>
                                          <p:spTgt spid="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Class="entr" nodeType="clickEffect" presetSubtype="2" presetID="2" grpId="9" fill="hold">
                                  <p:stCondLst>
                                    <p:cond delay="0"/>
                                  </p:stCondLst>
                                  <p:iterate type="lt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4" fill="hold"/>
                                        <p:tgtEl>
                                          <p:spTgt spid="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2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2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Class="entr" nodeType="clickEffect" presetSubtype="2" presetID="2" grpId="10" fill="hold">
                                  <p:stCondLst>
                                    <p:cond delay="0"/>
                                  </p:stCondLst>
                                  <p:iterate type="lt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0" fill="hold"/>
                                        <p:tgtEl>
                                          <p:spTgt spid="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2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2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Class="entr" nodeType="clickEffect" presetSubtype="2" presetID="2" grpId="11" fill="hold">
                                  <p:stCondLst>
                                    <p:cond delay="0"/>
                                  </p:stCondLst>
                                  <p:iterate type="lt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6" fill="hold"/>
                                        <p:tgtEl>
                                          <p:spTgt spid="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2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2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Class="entr" nodeType="clickEffect" presetSubtype="2" presetID="2" grpId="12" fill="hold">
                                  <p:stCondLst>
                                    <p:cond delay="0"/>
                                  </p:stCondLst>
                                  <p:iterate type="lt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72" fill="hold"/>
                                        <p:tgtEl>
                                          <p:spTgt spid="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2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2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Class="entr" nodeType="clickEffect" presetSubtype="2" presetID="2" grpId="13" fill="hold">
                                  <p:stCondLst>
                                    <p:cond delay="0"/>
                                  </p:stCondLst>
                                  <p:iterate type="lt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78" fill="hold"/>
                                        <p:tgtEl>
                                          <p:spTgt spid="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2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2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Class="entr" nodeType="clickEffect" presetSubtype="2" presetID="2" grpId="14" fill="hold">
                                  <p:stCondLst>
                                    <p:cond delay="0"/>
                                  </p:stCondLst>
                                  <p:iterate type="lt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4" fill="hold"/>
                                        <p:tgtEl>
                                          <p:spTgt spid="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2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2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Class="entr" nodeType="clickEffect" presetSubtype="2" presetID="2" grpId="15" fill="hold">
                                  <p:stCondLst>
                                    <p:cond delay="0"/>
                                  </p:stCondLst>
                                  <p:iterate type="lt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90" fill="hold"/>
                                        <p:tgtEl>
                                          <p:spTgt spid="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2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2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Class="entr" nodeType="clickEffect" presetSubtype="2" presetID="2" grpId="16" fill="hold">
                                  <p:stCondLst>
                                    <p:cond delay="0"/>
                                  </p:stCondLst>
                                  <p:iterate type="lt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96" fill="hold"/>
                                        <p:tgtEl>
                                          <p:spTgt spid="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2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2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Class="entr" nodeType="clickEffect" presetSubtype="2" presetID="2" grpId="17" fill="hold">
                                  <p:stCondLst>
                                    <p:cond delay="0"/>
                                  </p:stCondLst>
                                  <p:iterate type="lt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2" fill="hold"/>
                                        <p:tgtEl>
                                          <p:spTgt spid="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3" dur="1000" fill="hold"/>
                                        <p:tgtEl>
                                          <p:spTgt spid="2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1000" fill="hold"/>
                                        <p:tgtEl>
                                          <p:spTgt spid="2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Class="entr" nodeType="clickEffect" presetSubtype="2" presetID="2" grpId="18" fill="hold">
                                  <p:stCondLst>
                                    <p:cond delay="0"/>
                                  </p:stCondLst>
                                  <p:iterate type="lt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8" fill="hold"/>
                                        <p:tgtEl>
                                          <p:spTgt spid="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9" dur="1000" fill="hold"/>
                                        <p:tgtEl>
                                          <p:spTgt spid="2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1000" fill="hold"/>
                                        <p:tgtEl>
                                          <p:spTgt spid="2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Class="entr" nodeType="clickEffect" presetSubtype="2" presetID="2" grpId="19" fill="hold">
                                  <p:stCondLst>
                                    <p:cond delay="0"/>
                                  </p:stCondLst>
                                  <p:iterate type="lt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4" fill="hold"/>
                                        <p:tgtEl>
                                          <p:spTgt spid="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5" dur="1000" fill="hold"/>
                                        <p:tgtEl>
                                          <p:spTgt spid="2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1000" fill="hold"/>
                                        <p:tgtEl>
                                          <p:spTgt spid="2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Class="entr" nodeType="clickEffect" presetSubtype="2" presetID="2" grpId="20" fill="hold">
                                  <p:stCondLst>
                                    <p:cond delay="0"/>
                                  </p:stCondLst>
                                  <p:iterate type="lt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0" fill="hold"/>
                                        <p:tgtEl>
                                          <p:spTgt spid="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1" dur="1000" fill="hold"/>
                                        <p:tgtEl>
                                          <p:spTgt spid="2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1000" fill="hold"/>
                                        <p:tgtEl>
                                          <p:spTgt spid="2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Class="entr" nodeType="clickEffect" presetSubtype="2" presetID="2" grpId="21" fill="hold">
                                  <p:stCondLst>
                                    <p:cond delay="0"/>
                                  </p:stCondLst>
                                  <p:iterate type="lt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6" fill="hold"/>
                                        <p:tgtEl>
                                          <p:spTgt spid="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7" dur="1000" fill="hold"/>
                                        <p:tgtEl>
                                          <p:spTgt spid="2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1000" fill="hold"/>
                                        <p:tgtEl>
                                          <p:spTgt spid="2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Class="entr" nodeType="clickEffect" presetSubtype="2" presetID="2" grpId="22" fill="hold">
                                  <p:stCondLst>
                                    <p:cond delay="0"/>
                                  </p:stCondLst>
                                  <p:iterate type="lt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32" fill="hold"/>
                                        <p:tgtEl>
                                          <p:spTgt spid="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3" dur="1000" fill="hold"/>
                                        <p:tgtEl>
                                          <p:spTgt spid="2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1000" fill="hold"/>
                                        <p:tgtEl>
                                          <p:spTgt spid="2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Class="entr" nodeType="clickEffect" presetSubtype="2" presetID="2" grpId="23" fill="hold">
                                  <p:stCondLst>
                                    <p:cond delay="0"/>
                                  </p:stCondLst>
                                  <p:iterate type="lt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38" fill="hold"/>
                                        <p:tgtEl>
                                          <p:spTgt spid="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9" dur="1000" fill="hold"/>
                                        <p:tgtEl>
                                          <p:spTgt spid="2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" dur="1000" fill="hold"/>
                                        <p:tgtEl>
                                          <p:spTgt spid="2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203" grpId="3"/>
      <p:bldP build="whole" bldLvl="1" animBg="1" rev="0" advAuto="0" spid="211" grpId="11"/>
      <p:bldP build="whole" bldLvl="1" animBg="1" rev="0" advAuto="0" spid="223" grpId="23"/>
      <p:bldP build="whole" bldLvl="1" animBg="1" rev="0" advAuto="0" spid="210" grpId="10"/>
      <p:bldP build="whole" bldLvl="1" animBg="1" rev="0" advAuto="0" spid="207" grpId="7"/>
      <p:bldP build="whole" bldLvl="1" animBg="1" rev="0" advAuto="0" spid="204" grpId="4"/>
      <p:bldP build="whole" bldLvl="1" animBg="1" rev="0" advAuto="0" spid="217" grpId="17"/>
      <p:bldP build="whole" bldLvl="1" animBg="1" rev="0" advAuto="0" spid="215" grpId="15"/>
      <p:bldP build="whole" bldLvl="1" animBg="1" rev="0" advAuto="0" spid="221" grpId="21"/>
      <p:bldP build="whole" bldLvl="1" animBg="1" rev="0" advAuto="0" spid="222" grpId="22"/>
      <p:bldP build="whole" bldLvl="1" animBg="1" rev="0" advAuto="0" spid="214" grpId="14"/>
      <p:bldP build="whole" bldLvl="1" animBg="1" rev="0" advAuto="0" spid="216" grpId="16"/>
      <p:bldP build="whole" bldLvl="1" animBg="1" rev="0" advAuto="0" spid="209" grpId="9"/>
      <p:bldP build="whole" bldLvl="1" animBg="1" rev="0" advAuto="0" spid="213" grpId="13"/>
      <p:bldP build="whole" bldLvl="1" animBg="1" rev="0" advAuto="0" spid="201" grpId="1"/>
      <p:bldP build="whole" bldLvl="1" animBg="1" rev="0" advAuto="0" spid="205" grpId="5"/>
      <p:bldP build="whole" bldLvl="1" animBg="1" rev="0" advAuto="0" spid="208" grpId="8"/>
      <p:bldP build="whole" bldLvl="1" animBg="1" rev="0" advAuto="0" spid="212" grpId="12"/>
      <p:bldP build="whole" bldLvl="1" animBg="1" rev="0" advAuto="0" spid="206" grpId="6"/>
      <p:bldP build="whole" bldLvl="1" animBg="1" rev="0" advAuto="0" spid="220" grpId="20"/>
      <p:bldP build="whole" bldLvl="1" animBg="1" rev="0" advAuto="0" spid="202" grpId="2"/>
      <p:bldP build="whole" bldLvl="1" animBg="1" rev="0" advAuto="0" spid="218" grpId="18"/>
      <p:bldP build="whole" bldLvl="1" animBg="1" rev="0" advAuto="0" spid="219" grpId="19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" name="IMG_1608.png" descr="IMG_1608.png"/>
          <p:cNvPicPr>
            <a:picLocks noChangeAspect="1"/>
          </p:cNvPicPr>
          <p:nvPr/>
        </p:nvPicPr>
        <p:blipFill>
          <a:blip r:embed="rId2">
            <a:extLst/>
          </a:blip>
          <a:srcRect l="9814" t="59771" r="2752" b="2998"/>
          <a:stretch>
            <a:fillRect/>
          </a:stretch>
        </p:blipFill>
        <p:spPr>
          <a:xfrm>
            <a:off x="666353" y="1631255"/>
            <a:ext cx="23717630" cy="7054135"/>
          </a:xfrm>
          <a:prstGeom prst="rect">
            <a:avLst/>
          </a:prstGeom>
          <a:ln w="12700">
            <a:miter lim="400000"/>
          </a:ln>
        </p:spPr>
      </p:pic>
      <p:sp>
        <p:nvSpPr>
          <p:cNvPr id="226" name="٤"/>
          <p:cNvSpPr txBox="1"/>
          <p:nvPr/>
        </p:nvSpPr>
        <p:spPr>
          <a:xfrm>
            <a:off x="16709487" y="3545383"/>
            <a:ext cx="585943" cy="1612901"/>
          </a:xfrm>
          <a:prstGeom prst="rect">
            <a:avLst/>
          </a:prstGeom>
          <a:ln w="12700">
            <a:miter lim="400000"/>
          </a:ln>
          <a:effectLst>
            <a:outerShdw sx="100000" sy="100000" kx="0" ky="0" algn="b" rotWithShape="0" blurRad="190500" dist="8455" dir="5400000">
              <a:srgbClr val="000000"/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9900">
                <a:solidFill>
                  <a:srgbClr val="E22400"/>
                </a:solidFill>
                <a:latin typeface="Ala Asiad Bold"/>
                <a:ea typeface="Ala Asiad Bold"/>
                <a:cs typeface="Ala Asiad Bold"/>
                <a:sym typeface="Ala Asiad Bold"/>
              </a:defRPr>
            </a:lvl1pPr>
          </a:lstStyle>
          <a:p>
            <a:pPr rtl="0">
              <a:defRPr/>
            </a:pPr>
            <a:r>
              <a:t>٤</a:t>
            </a:r>
          </a:p>
        </p:txBody>
      </p:sp>
      <p:sp>
        <p:nvSpPr>
          <p:cNvPr id="227" name="١"/>
          <p:cNvSpPr txBox="1"/>
          <p:nvPr/>
        </p:nvSpPr>
        <p:spPr>
          <a:xfrm>
            <a:off x="18632970" y="3112006"/>
            <a:ext cx="585944" cy="1612901"/>
          </a:xfrm>
          <a:prstGeom prst="rect">
            <a:avLst/>
          </a:prstGeom>
          <a:ln w="12700">
            <a:miter lim="400000"/>
          </a:ln>
          <a:effectLst>
            <a:outerShdw sx="100000" sy="100000" kx="0" ky="0" algn="b" rotWithShape="0" blurRad="190500" dist="8455" dir="5400000">
              <a:srgbClr val="000000"/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9900">
                <a:solidFill>
                  <a:srgbClr val="E22400"/>
                </a:solidFill>
                <a:latin typeface="Ala Asiad Bold"/>
                <a:ea typeface="Ala Asiad Bold"/>
                <a:cs typeface="Ala Asiad Bold"/>
                <a:sym typeface="Ala Asiad Bold"/>
              </a:defRPr>
            </a:lvl1pPr>
          </a:lstStyle>
          <a:p>
            <a:pPr rtl="0">
              <a:defRPr/>
            </a:pPr>
            <a:r>
              <a:t>١</a:t>
            </a:r>
          </a:p>
        </p:txBody>
      </p:sp>
      <p:sp>
        <p:nvSpPr>
          <p:cNvPr id="228" name="١"/>
          <p:cNvSpPr txBox="1"/>
          <p:nvPr/>
        </p:nvSpPr>
        <p:spPr>
          <a:xfrm>
            <a:off x="15316285" y="3545383"/>
            <a:ext cx="1686174" cy="1612901"/>
          </a:xfrm>
          <a:prstGeom prst="rect">
            <a:avLst/>
          </a:prstGeom>
          <a:ln w="12700">
            <a:miter lim="400000"/>
          </a:ln>
          <a:effectLst>
            <a:outerShdw sx="100000" sy="100000" kx="0" ky="0" algn="b" rotWithShape="0" blurRad="190500" dist="8455" dir="5400000">
              <a:srgbClr val="000000"/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9900">
                <a:solidFill>
                  <a:srgbClr val="E22400"/>
                </a:solidFill>
                <a:latin typeface="Ala Asiad Bold"/>
                <a:ea typeface="Ala Asiad Bold"/>
                <a:cs typeface="Ala Asiad Bold"/>
                <a:sym typeface="Ala Asiad Bold"/>
              </a:defRPr>
            </a:lvl1pPr>
          </a:lstStyle>
          <a:p>
            <a:pPr rtl="0">
              <a:defRPr/>
            </a:pPr>
            <a:r>
              <a:t>١</a:t>
            </a:r>
          </a:p>
        </p:txBody>
      </p:sp>
      <p:sp>
        <p:nvSpPr>
          <p:cNvPr id="229" name="٧"/>
          <p:cNvSpPr txBox="1"/>
          <p:nvPr/>
        </p:nvSpPr>
        <p:spPr>
          <a:xfrm>
            <a:off x="15023314" y="3545383"/>
            <a:ext cx="585944" cy="1612901"/>
          </a:xfrm>
          <a:prstGeom prst="rect">
            <a:avLst/>
          </a:prstGeom>
          <a:ln w="12700">
            <a:miter lim="400000"/>
          </a:ln>
          <a:effectLst>
            <a:outerShdw sx="100000" sy="100000" kx="0" ky="0" algn="b" rotWithShape="0" blurRad="190500" dist="8455" dir="5400000">
              <a:srgbClr val="000000"/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9900">
                <a:solidFill>
                  <a:srgbClr val="E22400"/>
                </a:solidFill>
                <a:latin typeface="Ala Asiad Bold"/>
                <a:ea typeface="Ala Asiad Bold"/>
                <a:cs typeface="Ala Asiad Bold"/>
                <a:sym typeface="Ala Asiad Bold"/>
              </a:defRPr>
            </a:lvl1pPr>
          </a:lstStyle>
          <a:p>
            <a:pPr rtl="0">
              <a:defRPr/>
            </a:pPr>
            <a:r>
              <a:t>٧</a:t>
            </a:r>
          </a:p>
        </p:txBody>
      </p:sp>
      <p:sp>
        <p:nvSpPr>
          <p:cNvPr id="230" name="٣"/>
          <p:cNvSpPr txBox="1"/>
          <p:nvPr/>
        </p:nvSpPr>
        <p:spPr>
          <a:xfrm>
            <a:off x="3843801" y="3545383"/>
            <a:ext cx="1108394" cy="1612901"/>
          </a:xfrm>
          <a:prstGeom prst="rect">
            <a:avLst/>
          </a:prstGeom>
          <a:ln w="12700">
            <a:miter lim="400000"/>
          </a:ln>
          <a:effectLst>
            <a:outerShdw sx="100000" sy="100000" kx="0" ky="0" algn="b" rotWithShape="0" blurRad="190500" dist="8455" dir="5400000">
              <a:srgbClr val="000000"/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9900">
                <a:solidFill>
                  <a:srgbClr val="E22400"/>
                </a:solidFill>
                <a:latin typeface="Ala Asiad Bold"/>
                <a:ea typeface="Ala Asiad Bold"/>
                <a:cs typeface="Ala Asiad Bold"/>
                <a:sym typeface="Ala Asiad Bold"/>
              </a:defRPr>
            </a:lvl1pPr>
          </a:lstStyle>
          <a:p>
            <a:pPr rtl="0">
              <a:defRPr/>
            </a:pPr>
            <a:r>
              <a:t>٣</a:t>
            </a:r>
          </a:p>
        </p:txBody>
      </p:sp>
      <p:sp>
        <p:nvSpPr>
          <p:cNvPr id="231" name="١"/>
          <p:cNvSpPr txBox="1"/>
          <p:nvPr/>
        </p:nvSpPr>
        <p:spPr>
          <a:xfrm>
            <a:off x="5226304" y="2943701"/>
            <a:ext cx="2202376" cy="1612901"/>
          </a:xfrm>
          <a:prstGeom prst="rect">
            <a:avLst/>
          </a:prstGeom>
          <a:ln w="12700">
            <a:miter lim="400000"/>
          </a:ln>
          <a:effectLst>
            <a:outerShdw sx="100000" sy="100000" kx="0" ky="0" algn="b" rotWithShape="0" blurRad="190500" dist="8455" dir="5400000">
              <a:srgbClr val="000000"/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9900">
                <a:solidFill>
                  <a:srgbClr val="E22400"/>
                </a:solidFill>
                <a:latin typeface="Ala Asiad Bold"/>
                <a:ea typeface="Ala Asiad Bold"/>
                <a:cs typeface="Ala Asiad Bold"/>
                <a:sym typeface="Ala Asiad Bold"/>
              </a:defRPr>
            </a:lvl1pPr>
          </a:lstStyle>
          <a:p>
            <a:pPr rtl="0">
              <a:defRPr/>
            </a:pPr>
            <a:r>
              <a:t>١</a:t>
            </a:r>
          </a:p>
        </p:txBody>
      </p:sp>
      <p:sp>
        <p:nvSpPr>
          <p:cNvPr id="232" name="٤"/>
          <p:cNvSpPr txBox="1"/>
          <p:nvPr/>
        </p:nvSpPr>
        <p:spPr>
          <a:xfrm>
            <a:off x="3257858" y="3545383"/>
            <a:ext cx="585944" cy="1612901"/>
          </a:xfrm>
          <a:prstGeom prst="rect">
            <a:avLst/>
          </a:prstGeom>
          <a:ln w="12700">
            <a:miter lim="400000"/>
          </a:ln>
          <a:effectLst>
            <a:outerShdw sx="100000" sy="100000" kx="0" ky="0" algn="b" rotWithShape="0" blurRad="190500" dist="8455" dir="5400000">
              <a:srgbClr val="000000"/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9900">
                <a:solidFill>
                  <a:srgbClr val="E22400"/>
                </a:solidFill>
                <a:latin typeface="Ala Asiad Bold"/>
                <a:ea typeface="Ala Asiad Bold"/>
                <a:cs typeface="Ala Asiad Bold"/>
                <a:sym typeface="Ala Asiad Bold"/>
              </a:defRPr>
            </a:lvl1pPr>
          </a:lstStyle>
          <a:p>
            <a:pPr rtl="0">
              <a:defRPr/>
            </a:pPr>
            <a:r>
              <a:t>٤</a:t>
            </a:r>
          </a:p>
        </p:txBody>
      </p:sp>
      <p:sp>
        <p:nvSpPr>
          <p:cNvPr id="233" name="٥"/>
          <p:cNvSpPr txBox="1"/>
          <p:nvPr/>
        </p:nvSpPr>
        <p:spPr>
          <a:xfrm>
            <a:off x="2259317" y="3545383"/>
            <a:ext cx="585943" cy="1612901"/>
          </a:xfrm>
          <a:prstGeom prst="rect">
            <a:avLst/>
          </a:prstGeom>
          <a:ln w="12700">
            <a:miter lim="400000"/>
          </a:ln>
          <a:effectLst>
            <a:outerShdw sx="100000" sy="100000" kx="0" ky="0" algn="b" rotWithShape="0" blurRad="190500" dist="8455" dir="5400000">
              <a:srgbClr val="000000"/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9900">
                <a:solidFill>
                  <a:srgbClr val="E22400"/>
                </a:solidFill>
                <a:latin typeface="Ala Asiad Bold"/>
                <a:ea typeface="Ala Asiad Bold"/>
                <a:cs typeface="Ala Asiad Bold"/>
                <a:sym typeface="Ala Asiad Bold"/>
              </a:defRPr>
            </a:lvl1pPr>
          </a:lstStyle>
          <a:p>
            <a:pPr rtl="0">
              <a:defRPr/>
            </a:pPr>
            <a:r>
              <a:t>٥</a:t>
            </a:r>
          </a:p>
        </p:txBody>
      </p:sp>
      <p:sp>
        <p:nvSpPr>
          <p:cNvPr id="234" name="٠"/>
          <p:cNvSpPr txBox="1"/>
          <p:nvPr/>
        </p:nvSpPr>
        <p:spPr>
          <a:xfrm>
            <a:off x="16709487" y="5468274"/>
            <a:ext cx="585943" cy="1612901"/>
          </a:xfrm>
          <a:prstGeom prst="rect">
            <a:avLst/>
          </a:prstGeom>
          <a:ln w="12700">
            <a:miter lim="400000"/>
          </a:ln>
          <a:effectLst>
            <a:outerShdw sx="100000" sy="100000" kx="0" ky="0" algn="b" rotWithShape="0" blurRad="190500" dist="8455" dir="5400000">
              <a:srgbClr val="000000"/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9900">
                <a:solidFill>
                  <a:srgbClr val="E22400"/>
                </a:solidFill>
                <a:latin typeface="Ala Asiad Bold"/>
                <a:ea typeface="Ala Asiad Bold"/>
                <a:cs typeface="Ala Asiad Bold"/>
                <a:sym typeface="Ala Asiad Bold"/>
              </a:defRPr>
            </a:lvl1pPr>
          </a:lstStyle>
          <a:p>
            <a:pPr rtl="0">
              <a:defRPr/>
            </a:pPr>
            <a:r>
              <a:t>٠</a:t>
            </a:r>
          </a:p>
        </p:txBody>
      </p:sp>
      <p:sp>
        <p:nvSpPr>
          <p:cNvPr id="235" name="١"/>
          <p:cNvSpPr txBox="1"/>
          <p:nvPr/>
        </p:nvSpPr>
        <p:spPr>
          <a:xfrm>
            <a:off x="17962637" y="4858365"/>
            <a:ext cx="1926609" cy="1612901"/>
          </a:xfrm>
          <a:prstGeom prst="rect">
            <a:avLst/>
          </a:prstGeom>
          <a:ln w="12700">
            <a:miter lim="400000"/>
          </a:ln>
          <a:effectLst>
            <a:outerShdw sx="100000" sy="100000" kx="0" ky="0" algn="b" rotWithShape="0" blurRad="190500" dist="8455" dir="5400000">
              <a:srgbClr val="000000"/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9900">
                <a:solidFill>
                  <a:srgbClr val="E22400"/>
                </a:solidFill>
                <a:latin typeface="Ala Asiad Bold"/>
                <a:ea typeface="Ala Asiad Bold"/>
                <a:cs typeface="Ala Asiad Bold"/>
                <a:sym typeface="Ala Asiad Bold"/>
              </a:defRPr>
            </a:lvl1pPr>
          </a:lstStyle>
          <a:p>
            <a:pPr rtl="0">
              <a:defRPr/>
            </a:pPr>
            <a:r>
              <a:t>١</a:t>
            </a:r>
          </a:p>
        </p:txBody>
      </p:sp>
      <p:sp>
        <p:nvSpPr>
          <p:cNvPr id="236" name="٧"/>
          <p:cNvSpPr txBox="1"/>
          <p:nvPr/>
        </p:nvSpPr>
        <p:spPr>
          <a:xfrm>
            <a:off x="15866400" y="5468274"/>
            <a:ext cx="585944" cy="1612901"/>
          </a:xfrm>
          <a:prstGeom prst="rect">
            <a:avLst/>
          </a:prstGeom>
          <a:ln w="12700">
            <a:miter lim="400000"/>
          </a:ln>
          <a:effectLst>
            <a:outerShdw sx="100000" sy="100000" kx="0" ky="0" algn="b" rotWithShape="0" blurRad="190500" dist="8455" dir="5400000">
              <a:srgbClr val="000000"/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9900">
                <a:solidFill>
                  <a:srgbClr val="E22400"/>
                </a:solidFill>
                <a:latin typeface="Ala Asiad Bold"/>
                <a:ea typeface="Ala Asiad Bold"/>
                <a:cs typeface="Ala Asiad Bold"/>
                <a:sym typeface="Ala Asiad Bold"/>
              </a:defRPr>
            </a:lvl1pPr>
          </a:lstStyle>
          <a:p>
            <a:pPr rtl="0">
              <a:defRPr/>
            </a:pPr>
            <a:r>
              <a:t>٧</a:t>
            </a:r>
          </a:p>
        </p:txBody>
      </p:sp>
      <p:sp>
        <p:nvSpPr>
          <p:cNvPr id="237" name="٤"/>
          <p:cNvSpPr txBox="1"/>
          <p:nvPr/>
        </p:nvSpPr>
        <p:spPr>
          <a:xfrm>
            <a:off x="15023314" y="5468274"/>
            <a:ext cx="585944" cy="1612901"/>
          </a:xfrm>
          <a:prstGeom prst="rect">
            <a:avLst/>
          </a:prstGeom>
          <a:ln w="12700">
            <a:miter lim="400000"/>
          </a:ln>
          <a:effectLst>
            <a:outerShdw sx="100000" sy="100000" kx="0" ky="0" algn="b" rotWithShape="0" blurRad="190500" dist="8455" dir="5400000">
              <a:srgbClr val="000000"/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9900">
                <a:solidFill>
                  <a:srgbClr val="E22400"/>
                </a:solidFill>
                <a:latin typeface="Ala Asiad Bold"/>
                <a:ea typeface="Ala Asiad Bold"/>
                <a:cs typeface="Ala Asiad Bold"/>
                <a:sym typeface="Ala Asiad Bold"/>
              </a:defRPr>
            </a:lvl1pPr>
          </a:lstStyle>
          <a:p>
            <a:pPr rtl="0">
              <a:defRPr/>
            </a:pPr>
            <a:r>
              <a:t>٤</a:t>
            </a:r>
          </a:p>
        </p:txBody>
      </p:sp>
      <p:sp>
        <p:nvSpPr>
          <p:cNvPr id="238" name="٨"/>
          <p:cNvSpPr txBox="1"/>
          <p:nvPr/>
        </p:nvSpPr>
        <p:spPr>
          <a:xfrm>
            <a:off x="4074605" y="5468274"/>
            <a:ext cx="1403423" cy="1612901"/>
          </a:xfrm>
          <a:prstGeom prst="rect">
            <a:avLst/>
          </a:prstGeom>
          <a:ln w="12700">
            <a:miter lim="400000"/>
          </a:ln>
          <a:effectLst>
            <a:outerShdw sx="100000" sy="100000" kx="0" ky="0" algn="b" rotWithShape="0" blurRad="190500" dist="8455" dir="5400000">
              <a:srgbClr val="000000"/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9900">
                <a:solidFill>
                  <a:srgbClr val="E22400"/>
                </a:solidFill>
                <a:latin typeface="Ala Asiad Bold"/>
                <a:ea typeface="Ala Asiad Bold"/>
                <a:cs typeface="Ala Asiad Bold"/>
                <a:sym typeface="Ala Asiad Bold"/>
              </a:defRPr>
            </a:lvl1pPr>
          </a:lstStyle>
          <a:p>
            <a:pPr rtl="0">
              <a:defRPr/>
            </a:pPr>
            <a:r>
              <a:t>٨</a:t>
            </a:r>
          </a:p>
        </p:txBody>
      </p:sp>
      <p:sp>
        <p:nvSpPr>
          <p:cNvPr id="239" name="١"/>
          <p:cNvSpPr txBox="1"/>
          <p:nvPr/>
        </p:nvSpPr>
        <p:spPr>
          <a:xfrm>
            <a:off x="7717201" y="4858365"/>
            <a:ext cx="585944" cy="1612901"/>
          </a:xfrm>
          <a:prstGeom prst="rect">
            <a:avLst/>
          </a:prstGeom>
          <a:ln w="12700">
            <a:miter lim="400000"/>
          </a:ln>
          <a:effectLst>
            <a:outerShdw sx="100000" sy="100000" kx="0" ky="0" algn="b" rotWithShape="0" blurRad="190500" dist="8455" dir="5400000">
              <a:srgbClr val="000000"/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9900">
                <a:solidFill>
                  <a:srgbClr val="E22400"/>
                </a:solidFill>
                <a:latin typeface="Ala Asiad Bold"/>
                <a:ea typeface="Ala Asiad Bold"/>
                <a:cs typeface="Ala Asiad Bold"/>
                <a:sym typeface="Ala Asiad Bold"/>
              </a:defRPr>
            </a:lvl1pPr>
          </a:lstStyle>
          <a:p>
            <a:pPr rtl="0">
              <a:defRPr/>
            </a:pPr>
            <a:r>
              <a:t>١</a:t>
            </a:r>
          </a:p>
        </p:txBody>
      </p:sp>
      <p:sp>
        <p:nvSpPr>
          <p:cNvPr id="240" name="٥"/>
          <p:cNvSpPr txBox="1"/>
          <p:nvPr/>
        </p:nvSpPr>
        <p:spPr>
          <a:xfrm>
            <a:off x="3550830" y="5468274"/>
            <a:ext cx="585943" cy="1612901"/>
          </a:xfrm>
          <a:prstGeom prst="rect">
            <a:avLst/>
          </a:prstGeom>
          <a:ln w="12700">
            <a:miter lim="400000"/>
          </a:ln>
          <a:effectLst>
            <a:outerShdw sx="100000" sy="100000" kx="0" ky="0" algn="b" rotWithShape="0" blurRad="190500" dist="8455" dir="5400000">
              <a:srgbClr val="000000"/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9900">
                <a:solidFill>
                  <a:srgbClr val="E22400"/>
                </a:solidFill>
                <a:latin typeface="Ala Asiad Bold"/>
                <a:ea typeface="Ala Asiad Bold"/>
                <a:cs typeface="Ala Asiad Bold"/>
                <a:sym typeface="Ala Asiad Bold"/>
              </a:defRPr>
            </a:lvl1pPr>
          </a:lstStyle>
          <a:p>
            <a:pPr rtl="0">
              <a:defRPr/>
            </a:pPr>
            <a:r>
              <a:t>٥</a:t>
            </a:r>
          </a:p>
        </p:txBody>
      </p:sp>
      <p:sp>
        <p:nvSpPr>
          <p:cNvPr id="241" name="٧"/>
          <p:cNvSpPr txBox="1"/>
          <p:nvPr/>
        </p:nvSpPr>
        <p:spPr>
          <a:xfrm>
            <a:off x="2345989" y="5468274"/>
            <a:ext cx="998542" cy="1612901"/>
          </a:xfrm>
          <a:prstGeom prst="rect">
            <a:avLst/>
          </a:prstGeom>
          <a:ln w="12700">
            <a:miter lim="400000"/>
          </a:ln>
          <a:effectLst>
            <a:outerShdw sx="100000" sy="100000" kx="0" ky="0" algn="b" rotWithShape="0" blurRad="190500" dist="8455" dir="5400000">
              <a:srgbClr val="000000"/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9900">
                <a:solidFill>
                  <a:srgbClr val="E22400"/>
                </a:solidFill>
                <a:latin typeface="Ala Asiad Bold"/>
                <a:ea typeface="Ala Asiad Bold"/>
                <a:cs typeface="Ala Asiad Bold"/>
                <a:sym typeface="Ala Asiad Bold"/>
              </a:defRPr>
            </a:lvl1pPr>
          </a:lstStyle>
          <a:p>
            <a:pPr rtl="0">
              <a:defRPr/>
            </a:pPr>
            <a:r>
              <a:t>٧</a:t>
            </a:r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2" presetID="2" grpId="1" fill="hold">
                                  <p:stCondLst>
                                    <p:cond delay="0"/>
                                  </p:stCondLst>
                                  <p:iterate type="lt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Class="entr" nodeType="clickEffect" presetSubtype="2" presetID="2" grpId="2" fill="hold">
                                  <p:stCondLst>
                                    <p:cond delay="0"/>
                                  </p:stCondLst>
                                  <p:iterate type="lt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Class="entr" nodeType="clickEffect" presetSubtype="2" presetID="2" grpId="3" fill="hold">
                                  <p:stCondLst>
                                    <p:cond delay="0"/>
                                  </p:stCondLst>
                                  <p:iterate type="lt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8" fill="hold"/>
                                        <p:tgtEl>
                                          <p:spTgt spid="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Class="entr" nodeType="clickEffect" presetSubtype="2" presetID="2" grpId="4" fill="hold">
                                  <p:stCondLst>
                                    <p:cond delay="0"/>
                                  </p:stCondLst>
                                  <p:iterate type="lt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4" fill="hold"/>
                                        <p:tgtEl>
                                          <p:spTgt spid="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Class="entr" nodeType="clickEffect" presetSubtype="2" presetID="2" grpId="5" fill="hold">
                                  <p:stCondLst>
                                    <p:cond delay="0"/>
                                  </p:stCondLst>
                                  <p:iterate type="lt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0" fill="hold"/>
                                        <p:tgtEl>
                                          <p:spTgt spid="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Class="entr" nodeType="clickEffect" presetSubtype="2" presetID="2" grpId="6" fill="hold">
                                  <p:stCondLst>
                                    <p:cond delay="0"/>
                                  </p:stCondLst>
                                  <p:iterate type="lt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6" fill="hold"/>
                                        <p:tgtEl>
                                          <p:spTgt spid="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Class="entr" nodeType="clickEffect" presetSubtype="2" presetID="2" grpId="7" fill="hold">
                                  <p:stCondLst>
                                    <p:cond delay="0"/>
                                  </p:stCondLst>
                                  <p:iterate type="lt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2" fill="hold"/>
                                        <p:tgtEl>
                                          <p:spTgt spid="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Class="entr" nodeType="clickEffect" presetSubtype="2" presetID="2" grpId="8" fill="hold">
                                  <p:stCondLst>
                                    <p:cond delay="0"/>
                                  </p:stCondLst>
                                  <p:iterate type="lt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8" fill="hold"/>
                                        <p:tgtEl>
                                          <p:spTgt spid="2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Class="entr" nodeType="clickEffect" presetSubtype="2" presetID="2" grpId="9" fill="hold">
                                  <p:stCondLst>
                                    <p:cond delay="0"/>
                                  </p:stCondLst>
                                  <p:iterate type="lt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4" fill="hold"/>
                                        <p:tgtEl>
                                          <p:spTgt spid="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2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2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Class="entr" nodeType="clickEffect" presetSubtype="2" presetID="2" grpId="10" fill="hold">
                                  <p:stCondLst>
                                    <p:cond delay="0"/>
                                  </p:stCondLst>
                                  <p:iterate type="lt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0" fill="hold"/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2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2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Class="entr" nodeType="clickEffect" presetSubtype="2" presetID="2" grpId="11" fill="hold">
                                  <p:stCondLst>
                                    <p:cond delay="0"/>
                                  </p:stCondLst>
                                  <p:iterate type="lt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6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Class="entr" nodeType="clickEffect" presetSubtype="2" presetID="2" grpId="12" fill="hold">
                                  <p:stCondLst>
                                    <p:cond delay="0"/>
                                  </p:stCondLst>
                                  <p:iterate type="lt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72" fill="hold"/>
                                        <p:tgtEl>
                                          <p:spTgt spid="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2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2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Class="entr" nodeType="clickEffect" presetSubtype="2" presetID="2" grpId="13" fill="hold">
                                  <p:stCondLst>
                                    <p:cond delay="0"/>
                                  </p:stCondLst>
                                  <p:iterate type="lt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78" fill="hold"/>
                                        <p:tgtEl>
                                          <p:spTgt spid="2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2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2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Class="entr" nodeType="clickEffect" presetSubtype="2" presetID="2" grpId="14" fill="hold">
                                  <p:stCondLst>
                                    <p:cond delay="0"/>
                                  </p:stCondLst>
                                  <p:iterate type="lt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4" fill="hold"/>
                                        <p:tgtEl>
                                          <p:spTgt spid="2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2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2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Class="entr" nodeType="clickEffect" presetSubtype="2" presetID="2" grpId="15" fill="hold">
                                  <p:stCondLst>
                                    <p:cond delay="0"/>
                                  </p:stCondLst>
                                  <p:iterate type="lt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90" fill="hold"/>
                                        <p:tgtEl>
                                          <p:spTgt spid="2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2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2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Class="entr" nodeType="clickEffect" presetSubtype="2" presetID="2" grpId="16" fill="hold">
                                  <p:stCondLst>
                                    <p:cond delay="0"/>
                                  </p:stCondLst>
                                  <p:iterate type="lt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96" fill="hold"/>
                                        <p:tgtEl>
                                          <p:spTgt spid="2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2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2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228" grpId="3"/>
      <p:bldP build="whole" bldLvl="1" animBg="1" rev="0" advAuto="0" spid="241" grpId="16"/>
      <p:bldP build="whole" bldLvl="1" animBg="1" rev="0" advAuto="0" spid="240" grpId="15"/>
      <p:bldP build="whole" bldLvl="1" animBg="1" rev="0" advAuto="0" spid="229" grpId="4"/>
      <p:bldP build="whole" bldLvl="1" animBg="1" rev="0" advAuto="0" spid="232" grpId="7"/>
      <p:bldP build="whole" bldLvl="1" animBg="1" rev="0" advAuto="0" spid="234" grpId="9"/>
      <p:bldP build="whole" bldLvl="1" animBg="1" rev="0" advAuto="0" spid="237" grpId="12"/>
      <p:bldP build="whole" bldLvl="1" animBg="1" rev="0" advAuto="0" spid="231" grpId="6"/>
      <p:bldP build="whole" bldLvl="1" animBg="1" rev="0" advAuto="0" spid="227" grpId="2"/>
      <p:bldP build="whole" bldLvl="1" animBg="1" rev="0" advAuto="0" spid="230" grpId="5"/>
      <p:bldP build="whole" bldLvl="1" animBg="1" rev="0" advAuto="0" spid="233" grpId="8"/>
      <p:bldP build="whole" bldLvl="1" animBg="1" rev="0" advAuto="0" spid="238" grpId="13"/>
      <p:bldP build="whole" bldLvl="1" animBg="1" rev="0" advAuto="0" spid="239" grpId="14"/>
      <p:bldP build="whole" bldLvl="1" animBg="1" rev="0" advAuto="0" spid="226" grpId="1"/>
      <p:bldP build="whole" bldLvl="1" animBg="1" rev="0" advAuto="0" spid="235" grpId="10"/>
      <p:bldP build="whole" bldLvl="1" animBg="1" rev="0" advAuto="0" spid="236" grpId="1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3" name="IMG_1609.png" descr="IMG_1609.png"/>
          <p:cNvPicPr>
            <a:picLocks noChangeAspect="1"/>
          </p:cNvPicPr>
          <p:nvPr/>
        </p:nvPicPr>
        <p:blipFill>
          <a:blip r:embed="rId2">
            <a:extLst/>
          </a:blip>
          <a:srcRect l="1927" t="4178" r="0" b="7904"/>
          <a:stretch>
            <a:fillRect/>
          </a:stretch>
        </p:blipFill>
        <p:spPr>
          <a:xfrm>
            <a:off x="1606801" y="2300553"/>
            <a:ext cx="22550090" cy="8600792"/>
          </a:xfrm>
          <a:prstGeom prst="rect">
            <a:avLst/>
          </a:prstGeom>
          <a:ln w="12700">
            <a:miter lim="400000"/>
          </a:ln>
        </p:spPr>
      </p:pic>
      <p:sp>
        <p:nvSpPr>
          <p:cNvPr id="244" name="٣٠٦"/>
          <p:cNvSpPr txBox="1"/>
          <p:nvPr/>
        </p:nvSpPr>
        <p:spPr>
          <a:xfrm>
            <a:off x="7535125" y="8685311"/>
            <a:ext cx="4204497" cy="1612901"/>
          </a:xfrm>
          <a:prstGeom prst="rect">
            <a:avLst/>
          </a:prstGeom>
          <a:ln w="12700">
            <a:miter lim="400000"/>
          </a:ln>
          <a:effectLst>
            <a:outerShdw sx="100000" sy="100000" kx="0" ky="0" algn="b" rotWithShape="0" blurRad="190500" dist="8455" dir="5400000">
              <a:srgbClr val="000000"/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lvl="1" rtl="0">
              <a:defRPr sz="9900">
                <a:solidFill>
                  <a:srgbClr val="E22400"/>
                </a:solidFill>
                <a:latin typeface="Ala Asiad Bold"/>
                <a:ea typeface="Ala Asiad Bold"/>
                <a:cs typeface="Ala Asiad Bold"/>
                <a:sym typeface="Ala Asiad Bold"/>
              </a:defRPr>
            </a:pPr>
            <a:r>
              <a:t>٣٠٦</a:t>
            </a:r>
          </a:p>
        </p:txBody>
      </p:sp>
      <p:sp>
        <p:nvSpPr>
          <p:cNvPr id="245" name="٩ ٠ ٤"/>
          <p:cNvSpPr txBox="1"/>
          <p:nvPr/>
        </p:nvSpPr>
        <p:spPr>
          <a:xfrm>
            <a:off x="7535125" y="9543847"/>
            <a:ext cx="4204497" cy="1612901"/>
          </a:xfrm>
          <a:prstGeom prst="rect">
            <a:avLst/>
          </a:prstGeom>
          <a:ln w="12700">
            <a:miter lim="400000"/>
          </a:ln>
          <a:effectLst>
            <a:outerShdw sx="100000" sy="100000" kx="0" ky="0" algn="b" rotWithShape="0" blurRad="190500" dist="8455" dir="5400000">
              <a:srgbClr val="000000"/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lvl="1" rtl="0">
              <a:defRPr sz="9900">
                <a:solidFill>
                  <a:srgbClr val="E22400"/>
                </a:solidFill>
                <a:latin typeface="Ala Asiad Bold"/>
                <a:ea typeface="Ala Asiad Bold"/>
                <a:cs typeface="Ala Asiad Bold"/>
                <a:sym typeface="Ala Asiad Bold"/>
              </a:defRPr>
            </a:pPr>
            <a:r>
              <a:t>٩ ٠ ٤</a:t>
            </a:r>
          </a:p>
        </p:txBody>
      </p:sp>
      <p:sp>
        <p:nvSpPr>
          <p:cNvPr id="246" name="خط"/>
          <p:cNvSpPr/>
          <p:nvPr/>
        </p:nvSpPr>
        <p:spPr>
          <a:xfrm>
            <a:off x="8210013" y="11112297"/>
            <a:ext cx="2854721" cy="1"/>
          </a:xfrm>
          <a:prstGeom prst="line">
            <a:avLst/>
          </a:prstGeom>
          <a:ln w="889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/>
          </a:p>
        </p:txBody>
      </p:sp>
      <p:sp>
        <p:nvSpPr>
          <p:cNvPr id="247" name="+"/>
          <p:cNvSpPr txBox="1"/>
          <p:nvPr/>
        </p:nvSpPr>
        <p:spPr>
          <a:xfrm>
            <a:off x="10360241" y="9087313"/>
            <a:ext cx="1379381" cy="1612901"/>
          </a:xfrm>
          <a:prstGeom prst="rect">
            <a:avLst/>
          </a:prstGeom>
          <a:ln w="12700">
            <a:miter lim="400000"/>
          </a:ln>
          <a:effectLst>
            <a:outerShdw sx="100000" sy="100000" kx="0" ky="0" algn="b" rotWithShape="0" blurRad="190500" dist="8455" dir="5400000">
              <a:srgbClr val="000000"/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lvl="1" rtl="0">
              <a:defRPr sz="9900">
                <a:solidFill>
                  <a:srgbClr val="E22400"/>
                </a:solidFill>
                <a:latin typeface="Ala Asiad Bold"/>
                <a:ea typeface="Ala Asiad Bold"/>
                <a:cs typeface="Ala Asiad Bold"/>
                <a:sym typeface="Ala Asiad Bold"/>
              </a:defRPr>
            </a:pPr>
            <a:r>
              <a:t>+</a:t>
            </a:r>
          </a:p>
        </p:txBody>
      </p:sp>
      <p:sp>
        <p:nvSpPr>
          <p:cNvPr id="248" name="٥"/>
          <p:cNvSpPr txBox="1"/>
          <p:nvPr/>
        </p:nvSpPr>
        <p:spPr>
          <a:xfrm>
            <a:off x="9637373" y="10676086"/>
            <a:ext cx="1487576" cy="1612901"/>
          </a:xfrm>
          <a:prstGeom prst="rect">
            <a:avLst/>
          </a:prstGeom>
          <a:ln w="12700">
            <a:miter lim="400000"/>
          </a:ln>
          <a:effectLst>
            <a:outerShdw sx="100000" sy="100000" kx="0" ky="0" algn="b" rotWithShape="0" blurRad="190500" dist="8455" dir="5400000">
              <a:srgbClr val="000000"/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lvl="1" rtl="0">
              <a:defRPr sz="9900">
                <a:solidFill>
                  <a:srgbClr val="0061FE"/>
                </a:solidFill>
                <a:latin typeface="Ala Asiad Bold"/>
                <a:ea typeface="Ala Asiad Bold"/>
                <a:cs typeface="Ala Asiad Bold"/>
                <a:sym typeface="Ala Asiad Bold"/>
              </a:defRPr>
            </a:pPr>
            <a:r>
              <a:t>٥</a:t>
            </a:r>
          </a:p>
        </p:txBody>
      </p:sp>
      <p:sp>
        <p:nvSpPr>
          <p:cNvPr id="249" name="١"/>
          <p:cNvSpPr txBox="1"/>
          <p:nvPr/>
        </p:nvSpPr>
        <p:spPr>
          <a:xfrm>
            <a:off x="8872666" y="7878861"/>
            <a:ext cx="1487576" cy="1612901"/>
          </a:xfrm>
          <a:prstGeom prst="rect">
            <a:avLst/>
          </a:prstGeom>
          <a:ln w="12700">
            <a:miter lim="400000"/>
          </a:ln>
          <a:effectLst>
            <a:outerShdw sx="100000" sy="100000" kx="0" ky="0" algn="b" rotWithShape="0" blurRad="190500" dist="8455" dir="5400000">
              <a:srgbClr val="000000"/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lvl="1" rtl="0">
              <a:defRPr sz="9900">
                <a:solidFill>
                  <a:srgbClr val="0061FE"/>
                </a:solidFill>
                <a:latin typeface="Ala Asiad Bold"/>
                <a:ea typeface="Ala Asiad Bold"/>
                <a:cs typeface="Ala Asiad Bold"/>
                <a:sym typeface="Ala Asiad Bold"/>
              </a:defRPr>
            </a:pPr>
            <a:r>
              <a:t>١</a:t>
            </a:r>
          </a:p>
        </p:txBody>
      </p:sp>
      <p:sp>
        <p:nvSpPr>
          <p:cNvPr id="250" name="١"/>
          <p:cNvSpPr txBox="1"/>
          <p:nvPr/>
        </p:nvSpPr>
        <p:spPr>
          <a:xfrm>
            <a:off x="8893585" y="10676086"/>
            <a:ext cx="1487577" cy="1612901"/>
          </a:xfrm>
          <a:prstGeom prst="rect">
            <a:avLst/>
          </a:prstGeom>
          <a:ln w="12700">
            <a:miter lim="400000"/>
          </a:ln>
          <a:effectLst>
            <a:outerShdw sx="100000" sy="100000" kx="0" ky="0" algn="b" rotWithShape="0" blurRad="190500" dist="8455" dir="5400000">
              <a:srgbClr val="000000"/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lvl="1" rtl="0">
              <a:defRPr sz="9900">
                <a:solidFill>
                  <a:srgbClr val="0061FE"/>
                </a:solidFill>
                <a:latin typeface="Ala Asiad Bold"/>
                <a:ea typeface="Ala Asiad Bold"/>
                <a:cs typeface="Ala Asiad Bold"/>
                <a:sym typeface="Ala Asiad Bold"/>
              </a:defRPr>
            </a:pPr>
            <a:r>
              <a:t>١</a:t>
            </a:r>
          </a:p>
        </p:txBody>
      </p:sp>
      <p:sp>
        <p:nvSpPr>
          <p:cNvPr id="251" name="٧"/>
          <p:cNvSpPr txBox="1"/>
          <p:nvPr/>
        </p:nvSpPr>
        <p:spPr>
          <a:xfrm>
            <a:off x="8128878" y="10676086"/>
            <a:ext cx="1487577" cy="1612901"/>
          </a:xfrm>
          <a:prstGeom prst="rect">
            <a:avLst/>
          </a:prstGeom>
          <a:ln w="12700">
            <a:miter lim="400000"/>
          </a:ln>
          <a:effectLst>
            <a:outerShdw sx="100000" sy="100000" kx="0" ky="0" algn="b" rotWithShape="0" blurRad="190500" dist="8455" dir="5400000">
              <a:srgbClr val="000000"/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lvl="1" rtl="0">
              <a:defRPr sz="9900">
                <a:solidFill>
                  <a:srgbClr val="0061FE"/>
                </a:solidFill>
                <a:latin typeface="Ala Asiad Bold"/>
                <a:ea typeface="Ala Asiad Bold"/>
                <a:cs typeface="Ala Asiad Bold"/>
                <a:sym typeface="Ala Asiad Bold"/>
              </a:defRPr>
            </a:pPr>
            <a:r>
              <a:t>٧</a:t>
            </a:r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2" presetID="2" grpId="1" fill="hold">
                                  <p:stCondLst>
                                    <p:cond delay="0"/>
                                  </p:stCondLst>
                                  <p:iterate type="lt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Class="entr" nodeType="clickEffect" presetSubtype="2" presetID="2" grpId="2" fill="hold">
                                  <p:stCondLst>
                                    <p:cond delay="0"/>
                                  </p:stCondLst>
                                  <p:iterate type="lt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Class="entr" nodeType="clickEffect" presetSubtype="2" presetID="2" grpId="3" fill="hold">
                                  <p:stCondLst>
                                    <p:cond delay="0"/>
                                  </p:stCondLst>
                                  <p:iterate type="lt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8" fill="hold"/>
                                        <p:tgtEl>
                                          <p:spTgt spid="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Class="entr" nodeType="clickEffect" presetSubtype="2" presetID="2" grpId="4" fill="hold">
                                  <p:stCondLst>
                                    <p:cond delay="0"/>
                                  </p:stCondLst>
                                  <p:iterate type="lt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4" fill="hold"/>
                                        <p:tgtEl>
                                          <p:spTgt spid="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Class="entr" nodeType="clickEffect" presetSubtype="2" presetID="2" grpId="5" fill="hold">
                                  <p:stCondLst>
                                    <p:cond delay="0"/>
                                  </p:stCondLst>
                                  <p:iterate type="lt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0" fill="hold"/>
                                        <p:tgtEl>
                                          <p:spTgt spid="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Class="entr" nodeType="clickEffect" presetSubtype="2" presetID="2" grpId="6" fill="hold">
                                  <p:stCondLst>
                                    <p:cond delay="0"/>
                                  </p:stCondLst>
                                  <p:iterate type="lt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6" fill="hold"/>
                                        <p:tgtEl>
                                          <p:spTgt spid="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Class="entr" nodeType="clickEffect" presetSubtype="2" presetID="2" grpId="7" fill="hold">
                                  <p:stCondLst>
                                    <p:cond delay="0"/>
                                  </p:stCondLst>
                                  <p:iterate type="lt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2" fill="hold"/>
                                        <p:tgtEl>
                                          <p:spTgt spid="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250" grpId="6"/>
      <p:bldP build="whole" bldLvl="1" animBg="1" rev="0" advAuto="0" spid="249" grpId="5"/>
      <p:bldP build="whole" bldLvl="1" animBg="1" rev="0" advAuto="0" spid="247" grpId="3"/>
      <p:bldP build="whole" bldLvl="1" animBg="1" rev="0" advAuto="0" spid="248" grpId="4"/>
      <p:bldP build="whole" bldLvl="1" animBg="1" rev="0" advAuto="0" spid="251" grpId="7"/>
      <p:bldP build="whole" bldLvl="1" animBg="1" rev="0" advAuto="0" spid="245" grpId="2"/>
      <p:bldP build="whole" bldLvl="1" animBg="1" rev="0" advAuto="0" spid="244" grpId="1"/>
    </p:bldLst>
  </p:timing>
</p:sld>
</file>

<file path=ppt/theme/theme1.xml><?xml version="1.0" encoding="utf-8"?>
<a:theme xmlns:a="http://schemas.openxmlformats.org/drawingml/2006/main" xmlns:r="http://schemas.openxmlformats.org/officeDocument/2006/relationships" name="23_ClassicWhite">
  <a:themeElements>
    <a:clrScheme name="23_ClassicWhite">
      <a:dk1>
        <a:srgbClr val="000000"/>
      </a:dk1>
      <a:lt1>
        <a:srgbClr val="FFFFFF"/>
      </a:lt1>
      <a:dk2>
        <a:srgbClr val="5E5E5E"/>
      </a:dk2>
      <a:lt2>
        <a:srgbClr val="D5D5D5"/>
      </a:lt2>
      <a:accent1>
        <a:srgbClr val="3E74D1"/>
      </a:accent1>
      <a:accent2>
        <a:srgbClr val="33C5B9"/>
      </a:accent2>
      <a:accent3>
        <a:srgbClr val="45B53C"/>
      </a:accent3>
      <a:accent4>
        <a:srgbClr val="FFBD16"/>
      </a:accent4>
      <a:accent5>
        <a:srgbClr val="E22146"/>
      </a:accent5>
      <a:accent6>
        <a:srgbClr val="836BB7"/>
      </a:accent6>
      <a:hlink>
        <a:srgbClr val="0000FF"/>
      </a:hlink>
      <a:folHlink>
        <a:srgbClr val="FF00FF"/>
      </a:folHlink>
    </a:clrScheme>
    <a:fontScheme name="23_ClassicWhite">
      <a:majorFont>
        <a:latin typeface="Canela Bold"/>
        <a:ea typeface="Canela Bold"/>
        <a:cs typeface="Canela Bold"/>
      </a:majorFont>
      <a:minorFont>
        <a:latin typeface="Canela Bold"/>
        <a:ea typeface="Canela Bold"/>
        <a:cs typeface="Canela Bold"/>
      </a:minorFont>
    </a:fontScheme>
    <a:fmtScheme name="23_Classic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000000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1130300" rtl="1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200" u="none" kumimoji="0" normalizeH="0">
            <a:ln>
              <a:noFill/>
            </a:ln>
            <a:solidFill>
              <a:srgbClr val="FFFFFF"/>
            </a:solidFill>
            <a:effectLst/>
            <a:uFillTx/>
            <a:latin typeface="Geeza Pro Regular"/>
            <a:ea typeface="Geeza Pro Regular"/>
            <a:cs typeface="Geeza Pro Regular"/>
            <a:sym typeface="Geeza Pro Regular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2438400" rtl="1" fontAlgn="auto" latinLnBrk="0" hangingPunct="0">
          <a:lnSpc>
            <a:spcPct val="9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24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Canela Text Regular"/>
            <a:ea typeface="Canela Text Regular"/>
            <a:cs typeface="Canela Text Regular"/>
            <a:sym typeface="Canela Text Regular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ppt/theme/theme2.xml><?xml version="1.0" encoding="utf-8"?>
<a:theme xmlns:a="http://schemas.openxmlformats.org/drawingml/2006/main" xmlns:r="http://schemas.openxmlformats.org/officeDocument/2006/relationships" name="23_ClassicWhite">
  <a:themeElements>
    <a:clrScheme name="23_ClassicWhite">
      <a:dk1>
        <a:srgbClr val="000000"/>
      </a:dk1>
      <a:lt1>
        <a:srgbClr val="FFFFFF"/>
      </a:lt1>
      <a:dk2>
        <a:srgbClr val="5E5E5E"/>
      </a:dk2>
      <a:lt2>
        <a:srgbClr val="D5D5D5"/>
      </a:lt2>
      <a:accent1>
        <a:srgbClr val="3E74D1"/>
      </a:accent1>
      <a:accent2>
        <a:srgbClr val="33C5B9"/>
      </a:accent2>
      <a:accent3>
        <a:srgbClr val="45B53C"/>
      </a:accent3>
      <a:accent4>
        <a:srgbClr val="FFBD16"/>
      </a:accent4>
      <a:accent5>
        <a:srgbClr val="E22146"/>
      </a:accent5>
      <a:accent6>
        <a:srgbClr val="836BB7"/>
      </a:accent6>
      <a:hlink>
        <a:srgbClr val="0000FF"/>
      </a:hlink>
      <a:folHlink>
        <a:srgbClr val="FF00FF"/>
      </a:folHlink>
    </a:clrScheme>
    <a:fontScheme name="23_ClassicWhite">
      <a:majorFont>
        <a:latin typeface="Canela Bold"/>
        <a:ea typeface="Canela Bold"/>
        <a:cs typeface="Canela Bold"/>
      </a:majorFont>
      <a:minorFont>
        <a:latin typeface="Canela Bold"/>
        <a:ea typeface="Canela Bold"/>
        <a:cs typeface="Canela Bold"/>
      </a:minorFont>
    </a:fontScheme>
    <a:fmtScheme name="23_Classic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000000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1130300" rtl="1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200" u="none" kumimoji="0" normalizeH="0">
            <a:ln>
              <a:noFill/>
            </a:ln>
            <a:solidFill>
              <a:srgbClr val="FFFFFF"/>
            </a:solidFill>
            <a:effectLst/>
            <a:uFillTx/>
            <a:latin typeface="Geeza Pro Regular"/>
            <a:ea typeface="Geeza Pro Regular"/>
            <a:cs typeface="Geeza Pro Regular"/>
            <a:sym typeface="Geeza Pro Regular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2438400" rtl="1" fontAlgn="auto" latinLnBrk="0" hangingPunct="0">
          <a:lnSpc>
            <a:spcPct val="9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24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Canela Text Regular"/>
            <a:ea typeface="Canela Text Regular"/>
            <a:cs typeface="Canela Text Regular"/>
            <a:sym typeface="Canela Text Regular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docProps/app.xml><?xml version="1.0" encoding="utf-8"?>
<Properties xmlns="http://schemas.openxmlformats.org/officeDocument/2006/extended-properties" xmlns:vt="http://schemas.openxmlformats.org/officeDocument/2006/docPropsVTypes"/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/>
</file>