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wOoxRZUMeQAU4_ftX_eDDGBJ8TfaSQex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ــ١٣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الــ١٣</a:t>
            </a:r>
            <a:r>
              <a:t> </a:t>
            </a:r>
          </a:p>
        </p:txBody>
      </p:sp>
      <p:sp>
        <p:nvSpPr>
          <p:cNvPr id="178" name="جمع الأعداد من ٣ أرقامها وطرحها"/>
          <p:cNvSpPr txBox="1"/>
          <p:nvPr/>
        </p:nvSpPr>
        <p:spPr>
          <a:xfrm>
            <a:off x="4976482" y="4610100"/>
            <a:ext cx="1505616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جمع الأعداد من ٣ أرقامها وطرحها</a:t>
            </a:r>
          </a:p>
        </p:txBody>
      </p:sp>
      <p:sp>
        <p:nvSpPr>
          <p:cNvPr id="179" name="(١٣-١) جمع المئات"/>
          <p:cNvSpPr txBox="1"/>
          <p:nvPr/>
        </p:nvSpPr>
        <p:spPr>
          <a:xfrm>
            <a:off x="5627042" y="7937500"/>
            <a:ext cx="13129916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(١٣-١) جمع المئات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8" grpId="2"/>
      <p:bldP build="whole" bldLvl="1" animBg="1" rev="0" advAuto="0" spid="1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600.png" descr="IMG_1600.png"/>
          <p:cNvPicPr>
            <a:picLocks noChangeAspect="1"/>
          </p:cNvPicPr>
          <p:nvPr/>
        </p:nvPicPr>
        <p:blipFill>
          <a:blip r:embed="rId2">
            <a:extLst/>
          </a:blip>
          <a:srcRect l="1096" t="0" r="0" b="0"/>
          <a:stretch>
            <a:fillRect/>
          </a:stretch>
        </p:blipFill>
        <p:spPr>
          <a:xfrm>
            <a:off x="1406547" y="0"/>
            <a:ext cx="22779091" cy="1062846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٧٠٠"/>
          <p:cNvSpPr txBox="1"/>
          <p:nvPr/>
        </p:nvSpPr>
        <p:spPr>
          <a:xfrm>
            <a:off x="16230856" y="3308603"/>
            <a:ext cx="145709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٧٠٠</a:t>
            </a:r>
          </a:p>
        </p:txBody>
      </p:sp>
      <p:sp>
        <p:nvSpPr>
          <p:cNvPr id="183" name="٦٠٠"/>
          <p:cNvSpPr txBox="1"/>
          <p:nvPr/>
        </p:nvSpPr>
        <p:spPr>
          <a:xfrm>
            <a:off x="4773268" y="3308603"/>
            <a:ext cx="144829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٦٠٠</a:t>
            </a:r>
          </a:p>
        </p:txBody>
      </p:sp>
      <p:sp>
        <p:nvSpPr>
          <p:cNvPr id="184" name="٥٠٠"/>
          <p:cNvSpPr txBox="1"/>
          <p:nvPr/>
        </p:nvSpPr>
        <p:spPr>
          <a:xfrm>
            <a:off x="16248458" y="4921503"/>
            <a:ext cx="142189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٥٠٠</a:t>
            </a:r>
          </a:p>
        </p:txBody>
      </p:sp>
      <p:sp>
        <p:nvSpPr>
          <p:cNvPr id="185" name="٩٠٠"/>
          <p:cNvSpPr txBox="1"/>
          <p:nvPr/>
        </p:nvSpPr>
        <p:spPr>
          <a:xfrm>
            <a:off x="4613782" y="4921503"/>
            <a:ext cx="138920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٩٠٠</a:t>
            </a:r>
          </a:p>
        </p:txBody>
      </p:sp>
      <p:sp>
        <p:nvSpPr>
          <p:cNvPr id="186" name="٣٠٠"/>
          <p:cNvSpPr txBox="1"/>
          <p:nvPr/>
        </p:nvSpPr>
        <p:spPr>
          <a:xfrm>
            <a:off x="19138191" y="9821862"/>
            <a:ext cx="164946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٣٠٠</a:t>
            </a:r>
          </a:p>
        </p:txBody>
      </p:sp>
      <p:sp>
        <p:nvSpPr>
          <p:cNvPr id="187" name="٧٠٠"/>
          <p:cNvSpPr txBox="1"/>
          <p:nvPr/>
        </p:nvSpPr>
        <p:spPr>
          <a:xfrm>
            <a:off x="13283598" y="9821862"/>
            <a:ext cx="145709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٧٠٠</a:t>
            </a:r>
          </a:p>
        </p:txBody>
      </p:sp>
      <p:sp>
        <p:nvSpPr>
          <p:cNvPr id="188" name="٨٠٠"/>
          <p:cNvSpPr txBox="1"/>
          <p:nvPr/>
        </p:nvSpPr>
        <p:spPr>
          <a:xfrm>
            <a:off x="7430261" y="9821862"/>
            <a:ext cx="145458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٨٠٠</a:t>
            </a:r>
          </a:p>
        </p:txBody>
      </p:sp>
      <p:sp>
        <p:nvSpPr>
          <p:cNvPr id="189" name="٥٠٠"/>
          <p:cNvSpPr txBox="1"/>
          <p:nvPr/>
        </p:nvSpPr>
        <p:spPr>
          <a:xfrm>
            <a:off x="2132974" y="9821862"/>
            <a:ext cx="142189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8"/>
      <p:bldP build="whole" bldLvl="1" animBg="1" rev="0" advAuto="0" spid="188" grpId="7"/>
      <p:bldP build="whole" bldLvl="1" animBg="1" rev="0" advAuto="0" spid="187" grpId="6"/>
      <p:bldP build="whole" bldLvl="1" animBg="1" rev="0" advAuto="0" spid="186" grpId="5"/>
      <p:bldP build="whole" bldLvl="1" animBg="1" rev="0" advAuto="0" spid="184" grpId="3"/>
      <p:bldP build="whole" bldLvl="1" animBg="1" rev="0" advAuto="0" spid="183" grpId="2"/>
      <p:bldP build="whole" bldLvl="1" animBg="1" rev="0" advAuto="0" spid="182" grpId="1"/>
      <p:bldP build="whole" bldLvl="1" animBg="1" rev="0" advAuto="0" spid="185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1601.png" descr="IMG_1601.png"/>
          <p:cNvPicPr>
            <a:picLocks noChangeAspect="1"/>
          </p:cNvPicPr>
          <p:nvPr/>
        </p:nvPicPr>
        <p:blipFill>
          <a:blip r:embed="rId2">
            <a:extLst/>
          </a:blip>
          <a:srcRect l="15108" t="1677" r="0" b="43049"/>
          <a:stretch>
            <a:fillRect/>
          </a:stretch>
        </p:blipFill>
        <p:spPr>
          <a:xfrm>
            <a:off x="2329161" y="1274308"/>
            <a:ext cx="22741265" cy="1035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٧٠٠"/>
          <p:cNvSpPr txBox="1"/>
          <p:nvPr/>
        </p:nvSpPr>
        <p:spPr>
          <a:xfrm>
            <a:off x="15004634" y="4630998"/>
            <a:ext cx="1457098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٧٠٠</a:t>
            </a:r>
          </a:p>
        </p:txBody>
      </p:sp>
      <p:sp>
        <p:nvSpPr>
          <p:cNvPr id="193" name="٨٠٠"/>
          <p:cNvSpPr txBox="1"/>
          <p:nvPr/>
        </p:nvSpPr>
        <p:spPr>
          <a:xfrm>
            <a:off x="4282471" y="4858365"/>
            <a:ext cx="145458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٨٠٠</a:t>
            </a:r>
          </a:p>
        </p:txBody>
      </p:sp>
      <p:sp>
        <p:nvSpPr>
          <p:cNvPr id="194" name="٨٠٠"/>
          <p:cNvSpPr txBox="1"/>
          <p:nvPr/>
        </p:nvSpPr>
        <p:spPr>
          <a:xfrm>
            <a:off x="14669282" y="6698743"/>
            <a:ext cx="145458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٨٠٠</a:t>
            </a:r>
          </a:p>
        </p:txBody>
      </p:sp>
      <p:sp>
        <p:nvSpPr>
          <p:cNvPr id="195" name="٩٠٠"/>
          <p:cNvSpPr txBox="1"/>
          <p:nvPr/>
        </p:nvSpPr>
        <p:spPr>
          <a:xfrm>
            <a:off x="4313904" y="6698743"/>
            <a:ext cx="138920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٩٠٠</a:t>
            </a:r>
          </a:p>
        </p:txBody>
      </p:sp>
      <p:sp>
        <p:nvSpPr>
          <p:cNvPr id="196" name="٦٠٠"/>
          <p:cNvSpPr txBox="1"/>
          <p:nvPr/>
        </p:nvSpPr>
        <p:spPr>
          <a:xfrm>
            <a:off x="14671168" y="8934792"/>
            <a:ext cx="144829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٦٠٠</a:t>
            </a:r>
          </a:p>
        </p:txBody>
      </p:sp>
      <p:sp>
        <p:nvSpPr>
          <p:cNvPr id="197" name="٢٠٠"/>
          <p:cNvSpPr txBox="1"/>
          <p:nvPr/>
        </p:nvSpPr>
        <p:spPr>
          <a:xfrm>
            <a:off x="4293158" y="8934792"/>
            <a:ext cx="1362800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2"/>
      <p:bldP build="whole" bldLvl="1" animBg="1" rev="0" advAuto="0" spid="194" grpId="3"/>
      <p:bldP build="whole" bldLvl="1" animBg="1" rev="0" advAuto="0" spid="196" grpId="5"/>
      <p:bldP build="whole" bldLvl="1" animBg="1" rev="0" advAuto="0" spid="197" grpId="6"/>
      <p:bldP build="whole" bldLvl="1" animBg="1" rev="0" advAuto="0" spid="192" grpId="1"/>
      <p:bldP build="whole" bldLvl="1" animBg="1" rev="0" advAuto="0" spid="195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G_1601.png" descr="IMG_1601.png"/>
          <p:cNvPicPr>
            <a:picLocks noChangeAspect="1"/>
          </p:cNvPicPr>
          <p:nvPr/>
        </p:nvPicPr>
        <p:blipFill>
          <a:blip r:embed="rId2">
            <a:extLst/>
          </a:blip>
          <a:srcRect l="13182" t="57245" r="1925" b="0"/>
          <a:stretch>
            <a:fillRect/>
          </a:stretch>
        </p:blipFill>
        <p:spPr>
          <a:xfrm>
            <a:off x="2243754" y="1803817"/>
            <a:ext cx="21923785" cy="772218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٧٠٠"/>
          <p:cNvSpPr txBox="1"/>
          <p:nvPr/>
        </p:nvSpPr>
        <p:spPr>
          <a:xfrm>
            <a:off x="17649424" y="4051915"/>
            <a:ext cx="145709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٧٠٠</a:t>
            </a:r>
          </a:p>
        </p:txBody>
      </p:sp>
      <p:sp>
        <p:nvSpPr>
          <p:cNvPr id="201" name="٩٠٠"/>
          <p:cNvSpPr txBox="1"/>
          <p:nvPr/>
        </p:nvSpPr>
        <p:spPr>
          <a:xfrm>
            <a:off x="10205829" y="4051915"/>
            <a:ext cx="138920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٩٠٠</a:t>
            </a:r>
          </a:p>
        </p:txBody>
      </p:sp>
      <p:sp>
        <p:nvSpPr>
          <p:cNvPr id="202" name="٦٠٠"/>
          <p:cNvSpPr txBox="1"/>
          <p:nvPr/>
        </p:nvSpPr>
        <p:spPr>
          <a:xfrm>
            <a:off x="2915132" y="4051915"/>
            <a:ext cx="144829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٦٠٠</a:t>
            </a:r>
          </a:p>
        </p:txBody>
      </p:sp>
      <p:sp>
        <p:nvSpPr>
          <p:cNvPr id="203" name="٨٠٠"/>
          <p:cNvSpPr txBox="1"/>
          <p:nvPr/>
        </p:nvSpPr>
        <p:spPr>
          <a:xfrm>
            <a:off x="17650681" y="7912913"/>
            <a:ext cx="145458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٨٠٠</a:t>
            </a:r>
          </a:p>
        </p:txBody>
      </p:sp>
      <p:sp>
        <p:nvSpPr>
          <p:cNvPr id="204" name="٩٠٠"/>
          <p:cNvSpPr txBox="1"/>
          <p:nvPr/>
        </p:nvSpPr>
        <p:spPr>
          <a:xfrm>
            <a:off x="10239776" y="7878861"/>
            <a:ext cx="138920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٩٠٠</a:t>
            </a:r>
          </a:p>
        </p:txBody>
      </p:sp>
      <p:sp>
        <p:nvSpPr>
          <p:cNvPr id="205" name="٤٠٠"/>
          <p:cNvSpPr txBox="1"/>
          <p:nvPr/>
        </p:nvSpPr>
        <p:spPr>
          <a:xfrm>
            <a:off x="2826356" y="7878861"/>
            <a:ext cx="1326339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  <p:bldP build="whole" bldLvl="1" animBg="1" rev="0" advAuto="0" spid="204" grpId="5"/>
      <p:bldP build="whole" bldLvl="1" animBg="1" rev="0" advAuto="0" spid="205" grpId="6"/>
      <p:bldP build="whole" bldLvl="1" animBg="1" rev="0" advAuto="0" spid="201" grpId="2"/>
      <p:bldP build="whole" bldLvl="1" animBg="1" rev="0" advAuto="0" spid="203" grpId="4"/>
      <p:bldP build="whole" bldLvl="1" animBg="1" rev="0" advAuto="0" spid="20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1603.png" descr="IMG_1603.png"/>
          <p:cNvPicPr>
            <a:picLocks noChangeAspect="1"/>
          </p:cNvPicPr>
          <p:nvPr/>
        </p:nvPicPr>
        <p:blipFill>
          <a:blip r:embed="rId2">
            <a:extLst/>
          </a:blip>
          <a:srcRect l="0" t="2548" r="0" b="0"/>
          <a:stretch>
            <a:fillRect/>
          </a:stretch>
        </p:blipFill>
        <p:spPr>
          <a:xfrm>
            <a:off x="1395095" y="2244526"/>
            <a:ext cx="22293049" cy="922701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٩٠٠"/>
          <p:cNvSpPr txBox="1"/>
          <p:nvPr/>
        </p:nvSpPr>
        <p:spPr>
          <a:xfrm>
            <a:off x="14389406" y="5245100"/>
            <a:ext cx="138920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٩٠٠</a:t>
            </a:r>
          </a:p>
        </p:txBody>
      </p:sp>
      <p:sp>
        <p:nvSpPr>
          <p:cNvPr id="209" name="٧٠٠"/>
          <p:cNvSpPr txBox="1"/>
          <p:nvPr/>
        </p:nvSpPr>
        <p:spPr>
          <a:xfrm>
            <a:off x="20462518" y="8910749"/>
            <a:ext cx="1457098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٧٠٠</a:t>
            </a:r>
          </a:p>
        </p:txBody>
      </p:sp>
      <p:sp>
        <p:nvSpPr>
          <p:cNvPr id="210" name="٢٠٠"/>
          <p:cNvSpPr txBox="1"/>
          <p:nvPr/>
        </p:nvSpPr>
        <p:spPr>
          <a:xfrm>
            <a:off x="16085655" y="8910749"/>
            <a:ext cx="1362800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٢٠٠</a:t>
            </a:r>
          </a:p>
        </p:txBody>
      </p:sp>
      <p:sp>
        <p:nvSpPr>
          <p:cNvPr id="211" name="٩٠٠"/>
          <p:cNvSpPr txBox="1"/>
          <p:nvPr/>
        </p:nvSpPr>
        <p:spPr>
          <a:xfrm>
            <a:off x="11846926" y="8910749"/>
            <a:ext cx="138920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1"/>
      <p:bldP build="whole" bldLvl="1" animBg="1" rev="0" advAuto="0" spid="210" grpId="3"/>
      <p:bldP build="whole" bldLvl="1" animBg="1" rev="0" advAuto="0" spid="209" grpId="2"/>
      <p:bldP build="whole" bldLvl="1" animBg="1" rev="0" advAuto="0" spid="211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