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4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507793" y="2778950"/>
            <a:ext cx="1980006" cy="10052758"/>
            <a:chOff x="0" y="0"/>
            <a:chExt cx="1980005" cy="10052756"/>
          </a:xfrm>
        </p:grpSpPr>
        <p:grpSp>
          <p:nvGrpSpPr>
            <p:cNvPr id="169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2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0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1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3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2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1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3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5" name="الفصل العاشر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أشكال الهندسية"/>
          <p:cNvSpPr txBox="1"/>
          <p:nvPr/>
        </p:nvSpPr>
        <p:spPr>
          <a:xfrm>
            <a:off x="8803406" y="5812277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77" name="(١٠-٦) مقارنة الأشكال الهندسية"/>
          <p:cNvSpPr txBox="1"/>
          <p:nvPr/>
        </p:nvSpPr>
        <p:spPr>
          <a:xfrm>
            <a:off x="5130110" y="8852318"/>
            <a:ext cx="14123780" cy="19431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(١٠-٦) مقارنة الأشكال الهندسية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7" grpId="3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683.png" descr="IMG_068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051" y="1461778"/>
            <a:ext cx="20452770" cy="903866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المكعب له ٦ أوجه و ١٢ حرف و٨ رؤوس"/>
          <p:cNvSpPr txBox="1"/>
          <p:nvPr/>
        </p:nvSpPr>
        <p:spPr>
          <a:xfrm>
            <a:off x="2142332" y="6857999"/>
            <a:ext cx="11208105" cy="87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المكعب له ٦ أوجه و ١٢ حرف و٨ رؤوس </a:t>
            </a:r>
          </a:p>
        </p:txBody>
      </p:sp>
      <p:sp>
        <p:nvSpPr>
          <p:cNvPr id="181" name="والكرة ليس لها أوجه وليس لها حروف وليس لها رؤوس"/>
          <p:cNvSpPr txBox="1"/>
          <p:nvPr/>
        </p:nvSpPr>
        <p:spPr>
          <a:xfrm>
            <a:off x="2142332" y="8501057"/>
            <a:ext cx="12762332" cy="181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A219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والكرة ليس لها أوجه وليس لها حروف وليس لها رؤوس </a:t>
            </a:r>
          </a:p>
        </p:txBody>
      </p:sp>
      <p:pic>
        <p:nvPicPr>
          <p:cNvPr id="182" name="IMG_0690.png" descr="IMG_0690.png"/>
          <p:cNvPicPr>
            <a:picLocks noChangeAspect="1"/>
          </p:cNvPicPr>
          <p:nvPr/>
        </p:nvPicPr>
        <p:blipFill>
          <a:blip r:embed="rId3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0684.png" descr="IMG_0684.png"/>
          <p:cNvPicPr>
            <a:picLocks noChangeAspect="1"/>
          </p:cNvPicPr>
          <p:nvPr/>
        </p:nvPicPr>
        <p:blipFill>
          <a:blip r:embed="rId2">
            <a:extLst/>
          </a:blip>
          <a:srcRect l="3308" t="0" r="0" b="4099"/>
          <a:stretch>
            <a:fillRect/>
          </a:stretch>
        </p:blipFill>
        <p:spPr>
          <a:xfrm>
            <a:off x="3627921" y="2529027"/>
            <a:ext cx="19934854" cy="9682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0683.png" descr="IMG_0683.png"/>
          <p:cNvPicPr>
            <a:picLocks noChangeAspect="1"/>
          </p:cNvPicPr>
          <p:nvPr/>
        </p:nvPicPr>
        <p:blipFill>
          <a:blip r:embed="rId3">
            <a:extLst/>
          </a:blip>
          <a:srcRect l="78030" t="0" r="0" b="83311"/>
          <a:stretch>
            <a:fillRect/>
          </a:stretch>
        </p:blipFill>
        <p:spPr>
          <a:xfrm>
            <a:off x="14941262" y="648634"/>
            <a:ext cx="5600957" cy="188022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لهما    ٦ أوجه و ١٢ حرف و٨ رؤوس"/>
          <p:cNvSpPr txBox="1"/>
          <p:nvPr/>
        </p:nvSpPr>
        <p:spPr>
          <a:xfrm>
            <a:off x="14639104" y="10150443"/>
            <a:ext cx="6822342" cy="181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لهما    ٦ أوجه و ١٢ حرف و٨ رؤوس </a:t>
            </a:r>
          </a:p>
        </p:txBody>
      </p:sp>
      <p:sp>
        <p:nvSpPr>
          <p:cNvPr id="187" name="السداسي له ٦ أضلاع و٦ رؤوس…"/>
          <p:cNvSpPr txBox="1"/>
          <p:nvPr/>
        </p:nvSpPr>
        <p:spPr>
          <a:xfrm>
            <a:off x="3886044" y="10150443"/>
            <a:ext cx="8854021" cy="181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السداسي له ٦ أضلاع و٦ رؤوس</a:t>
            </a:r>
          </a:p>
          <a:p>
            <a:pPr defTabSz="2438338" rtl="0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والمستطيل  ٤ أضلاع و ٤ رؤوس</a:t>
            </a:r>
          </a:p>
        </p:txBody>
      </p:sp>
      <p:pic>
        <p:nvPicPr>
          <p:cNvPr id="188" name="IMG_0690.png" descr="IMG_0690.png"/>
          <p:cNvPicPr>
            <a:picLocks noChangeAspect="1"/>
          </p:cNvPicPr>
          <p:nvPr/>
        </p:nvPicPr>
        <p:blipFill>
          <a:blip r:embed="rId4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690.png" descr="IMG_0690.png"/>
          <p:cNvPicPr>
            <a:picLocks noChangeAspect="1"/>
          </p:cNvPicPr>
          <p:nvPr/>
        </p:nvPicPr>
        <p:blipFill>
          <a:blip r:embed="rId4">
            <a:extLst/>
          </a:blip>
          <a:srcRect l="62599" t="52862" r="4253" b="8023"/>
          <a:stretch>
            <a:fillRect/>
          </a:stretch>
        </p:blipFill>
        <p:spPr>
          <a:xfrm flipH="1">
            <a:off x="622026" y="9412878"/>
            <a:ext cx="2878818" cy="2547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0685.png" descr="IMG_068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112"/>
          <a:stretch>
            <a:fillRect/>
          </a:stretch>
        </p:blipFill>
        <p:spPr>
          <a:xfrm>
            <a:off x="4172167" y="3397474"/>
            <a:ext cx="19538743" cy="7752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683.png" descr="IMG_0683.png"/>
          <p:cNvPicPr>
            <a:picLocks noChangeAspect="1"/>
          </p:cNvPicPr>
          <p:nvPr/>
        </p:nvPicPr>
        <p:blipFill>
          <a:blip r:embed="rId3">
            <a:extLst/>
          </a:blip>
          <a:srcRect l="78030" t="0" r="0" b="83311"/>
          <a:stretch>
            <a:fillRect/>
          </a:stretch>
        </p:blipFill>
        <p:spPr>
          <a:xfrm>
            <a:off x="14844044" y="648634"/>
            <a:ext cx="5698176" cy="191285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للهرم له ٥ رؤوس  و٨ حروف و٥أوجه"/>
          <p:cNvSpPr txBox="1"/>
          <p:nvPr/>
        </p:nvSpPr>
        <p:spPr>
          <a:xfrm>
            <a:off x="13941443" y="10021306"/>
            <a:ext cx="8854021" cy="6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5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للهرم له ٥ رؤوس  و٨ حروف و٥أوجه</a:t>
            </a:r>
          </a:p>
        </p:txBody>
      </p:sp>
      <p:sp>
        <p:nvSpPr>
          <p:cNvPr id="194" name="للمخروط له رأس واحر  ووجه واحد"/>
          <p:cNvSpPr txBox="1"/>
          <p:nvPr/>
        </p:nvSpPr>
        <p:spPr>
          <a:xfrm>
            <a:off x="14116530" y="10812650"/>
            <a:ext cx="8854021" cy="673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5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للمخروط له رأس واحر  ووجه واحد </a:t>
            </a:r>
          </a:p>
        </p:txBody>
      </p:sp>
      <p:sp>
        <p:nvSpPr>
          <p:cNvPr id="195" name="لهما    ٤ رؤوس  و٤ أضلاع"/>
          <p:cNvSpPr txBox="1"/>
          <p:nvPr/>
        </p:nvSpPr>
        <p:spPr>
          <a:xfrm>
            <a:off x="4540816" y="10021306"/>
            <a:ext cx="8252933" cy="87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لهما    ٤ رؤوس  و٤ أضلاع </a:t>
            </a:r>
          </a:p>
        </p:txBody>
      </p:sp>
      <p:pic>
        <p:nvPicPr>
          <p:cNvPr id="196" name="IMG_0690.png" descr="IMG_0690.png"/>
          <p:cNvPicPr>
            <a:picLocks noChangeAspect="1"/>
          </p:cNvPicPr>
          <p:nvPr/>
        </p:nvPicPr>
        <p:blipFill>
          <a:blip r:embed="rId4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690.png" descr="IMG_0690.png"/>
          <p:cNvPicPr>
            <a:picLocks noChangeAspect="1"/>
          </p:cNvPicPr>
          <p:nvPr/>
        </p:nvPicPr>
        <p:blipFill>
          <a:blip r:embed="rId4">
            <a:extLst/>
          </a:blip>
          <a:srcRect l="62599" t="52862" r="4253" b="8023"/>
          <a:stretch>
            <a:fillRect/>
          </a:stretch>
        </p:blipFill>
        <p:spPr>
          <a:xfrm flipH="1">
            <a:off x="1197296" y="10358290"/>
            <a:ext cx="3170785" cy="2806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00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35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01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2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3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9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1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2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3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9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0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1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2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5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2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3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4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6" name="رقم ٧…"/>
          <p:cNvSpPr txBox="1"/>
          <p:nvPr/>
        </p:nvSpPr>
        <p:spPr>
          <a:xfrm>
            <a:off x="6416632" y="8994722"/>
            <a:ext cx="366670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٧</a:t>
            </a:r>
          </a:p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١٠١</a:t>
            </a:r>
          </a:p>
        </p:txBody>
      </p:sp>
      <p:grpSp>
        <p:nvGrpSpPr>
          <p:cNvPr id="251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507793" y="2778950"/>
            <a:ext cx="1980006" cy="10052758"/>
            <a:chOff x="0" y="0"/>
            <a:chExt cx="1980005" cy="10052756"/>
          </a:xfrm>
        </p:grpSpPr>
        <p:grpSp>
          <p:nvGrpSpPr>
            <p:cNvPr id="246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39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37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38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40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1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42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3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4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5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49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47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8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50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3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