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98" r:id="rId6"/>
    <p:sldId id="292" r:id="rId7"/>
    <p:sldId id="299" r:id="rId8"/>
    <p:sldId id="304" r:id="rId9"/>
    <p:sldId id="305" r:id="rId10"/>
    <p:sldId id="287" r:id="rId11"/>
    <p:sldId id="276" r:id="rId12"/>
    <p:sldId id="272" r:id="rId13"/>
    <p:sldId id="282" r:id="rId14"/>
    <p:sldId id="303" r:id="rId15"/>
    <p:sldId id="291" r:id="rId16"/>
    <p:sldId id="286" r:id="rId17"/>
    <p:sldId id="285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87536"/>
          </a:xfrm>
          <a:prstGeom prst="roundRect">
            <a:avLst/>
          </a:prstGeom>
          <a:solidFill>
            <a:schemeClr val="bg1">
              <a:alpha val="50196"/>
            </a:schemeClr>
          </a:solidFill>
          <a:ln w="1905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1" y="5957271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48D283-19E8-48E7-B091-037234E3C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963" y="3816350"/>
            <a:ext cx="46037" cy="46038"/>
          </a:xfrm>
        </p:spPr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9E3BE47-3425-425C-9ACF-5B4DDD99802D}"/>
              </a:ext>
            </a:extLst>
          </p:cNvPr>
          <p:cNvSpPr/>
          <p:nvPr userDrawn="1"/>
        </p:nvSpPr>
        <p:spPr>
          <a:xfrm>
            <a:off x="-11869" y="6599583"/>
            <a:ext cx="1080000" cy="24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أ.غزيل المطرفي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4F2EE9-6CA2-4871-A7CD-441AF3E3F9CC}"/>
              </a:ext>
            </a:extLst>
          </p:cNvPr>
          <p:cNvSpPr/>
          <p:nvPr userDrawn="1"/>
        </p:nvSpPr>
        <p:spPr>
          <a:xfrm>
            <a:off x="924131" y="877122"/>
            <a:ext cx="10899274" cy="5694665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C004259-4E21-404B-9B23-B6ED5CE5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7956" y="85128"/>
            <a:ext cx="5796087" cy="664015"/>
          </a:xfrm>
          <a:prstGeom prst="roundRect">
            <a:avLst>
              <a:gd name="adj" fmla="val 16667"/>
            </a:avLst>
          </a:prstGeom>
          <a:ln w="190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29/08/43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en.edu.sa/qr/L-GE-ME-K07-SM2-math-CH7-L9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5.svg"/><Relationship Id="rId7" Type="http://schemas.openxmlformats.org/officeDocument/2006/relationships/hyperlink" Target="https://lplan.ien.edu.sa/Exporter/LessonPlanReport?id=95896&amp;userId=kr7z4Bkdi6rUtpknhamRMw2&amp;treeId=3208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43.jpg"/><Relationship Id="rId4" Type="http://schemas.openxmlformats.org/officeDocument/2006/relationships/image" Target="../media/image40.png"/><Relationship Id="rId9" Type="http://schemas.openxmlformats.org/officeDocument/2006/relationships/hyperlink" Target="https://youtu.be/YBF-rId2JhQ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svg"/><Relationship Id="rId7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sv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sv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sv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6D98C6B-8216-4962-A007-D131B1BC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77813"/>
            <a:ext cx="1783895" cy="576000"/>
          </a:xfrm>
          <a:custGeom>
            <a:avLst/>
            <a:gdLst>
              <a:gd name="connsiteX0" fmla="*/ 0 w 1783895"/>
              <a:gd name="connsiteY0" fmla="*/ 0 h 576000"/>
              <a:gd name="connsiteX1" fmla="*/ 612471 w 1783895"/>
              <a:gd name="connsiteY1" fmla="*/ 0 h 576000"/>
              <a:gd name="connsiteX2" fmla="*/ 1189263 w 1783895"/>
              <a:gd name="connsiteY2" fmla="*/ 0 h 576000"/>
              <a:gd name="connsiteX3" fmla="*/ 1783895 w 1783895"/>
              <a:gd name="connsiteY3" fmla="*/ 0 h 576000"/>
              <a:gd name="connsiteX4" fmla="*/ 1783895 w 1783895"/>
              <a:gd name="connsiteY4" fmla="*/ 576000 h 576000"/>
              <a:gd name="connsiteX5" fmla="*/ 1189263 w 1783895"/>
              <a:gd name="connsiteY5" fmla="*/ 576000 h 576000"/>
              <a:gd name="connsiteX6" fmla="*/ 576793 w 1783895"/>
              <a:gd name="connsiteY6" fmla="*/ 576000 h 576000"/>
              <a:gd name="connsiteX7" fmla="*/ 0 w 1783895"/>
              <a:gd name="connsiteY7" fmla="*/ 576000 h 576000"/>
              <a:gd name="connsiteX8" fmla="*/ 0 w 1783895"/>
              <a:gd name="connsiteY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95" h="576000" fill="none" extrusionOk="0">
                <a:moveTo>
                  <a:pt x="0" y="0"/>
                </a:moveTo>
                <a:cubicBezTo>
                  <a:pt x="158799" y="-43767"/>
                  <a:pt x="365323" y="44843"/>
                  <a:pt x="612471" y="0"/>
                </a:cubicBezTo>
                <a:cubicBezTo>
                  <a:pt x="859619" y="-44843"/>
                  <a:pt x="911260" y="25564"/>
                  <a:pt x="1189263" y="0"/>
                </a:cubicBezTo>
                <a:cubicBezTo>
                  <a:pt x="1467266" y="-25564"/>
                  <a:pt x="1627890" y="37050"/>
                  <a:pt x="1783895" y="0"/>
                </a:cubicBezTo>
                <a:cubicBezTo>
                  <a:pt x="1819431" y="132586"/>
                  <a:pt x="1758984" y="367258"/>
                  <a:pt x="1783895" y="576000"/>
                </a:cubicBezTo>
                <a:cubicBezTo>
                  <a:pt x="1579992" y="596713"/>
                  <a:pt x="1340140" y="508188"/>
                  <a:pt x="1189263" y="576000"/>
                </a:cubicBezTo>
                <a:cubicBezTo>
                  <a:pt x="1038386" y="643812"/>
                  <a:pt x="865670" y="541162"/>
                  <a:pt x="576793" y="576000"/>
                </a:cubicBezTo>
                <a:cubicBezTo>
                  <a:pt x="287916" y="610838"/>
                  <a:pt x="239338" y="517359"/>
                  <a:pt x="0" y="576000"/>
                </a:cubicBezTo>
                <a:cubicBezTo>
                  <a:pt x="-8147" y="428729"/>
                  <a:pt x="16701" y="260563"/>
                  <a:pt x="0" y="0"/>
                </a:cubicBezTo>
                <a:close/>
              </a:path>
              <a:path w="1783895" h="576000" stroke="0" extrusionOk="0">
                <a:moveTo>
                  <a:pt x="0" y="0"/>
                </a:moveTo>
                <a:cubicBezTo>
                  <a:pt x="234569" y="-25914"/>
                  <a:pt x="473017" y="50164"/>
                  <a:pt x="594632" y="0"/>
                </a:cubicBezTo>
                <a:cubicBezTo>
                  <a:pt x="716247" y="-50164"/>
                  <a:pt x="963519" y="60315"/>
                  <a:pt x="1171424" y="0"/>
                </a:cubicBezTo>
                <a:cubicBezTo>
                  <a:pt x="1379329" y="-60315"/>
                  <a:pt x="1590535" y="2920"/>
                  <a:pt x="1783895" y="0"/>
                </a:cubicBezTo>
                <a:cubicBezTo>
                  <a:pt x="1820519" y="217117"/>
                  <a:pt x="1719750" y="403299"/>
                  <a:pt x="1783895" y="576000"/>
                </a:cubicBezTo>
                <a:cubicBezTo>
                  <a:pt x="1520381" y="598889"/>
                  <a:pt x="1450136" y="532503"/>
                  <a:pt x="1242780" y="576000"/>
                </a:cubicBezTo>
                <a:cubicBezTo>
                  <a:pt x="1035424" y="619497"/>
                  <a:pt x="803685" y="530185"/>
                  <a:pt x="683826" y="576000"/>
                </a:cubicBezTo>
                <a:cubicBezTo>
                  <a:pt x="563967" y="621815"/>
                  <a:pt x="225567" y="562865"/>
                  <a:pt x="0" y="576000"/>
                </a:cubicBezTo>
                <a:cubicBezTo>
                  <a:pt x="-46146" y="314824"/>
                  <a:pt x="55996" y="1759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  <p:pic>
        <p:nvPicPr>
          <p:cNvPr id="3" name="صورة 2">
            <a:hlinkClick r:id="rId6"/>
            <a:extLst>
              <a:ext uri="{FF2B5EF4-FFF2-40B4-BE49-F238E27FC236}">
                <a16:creationId xmlns:a16="http://schemas.microsoft.com/office/drawing/2014/main" id="{9D3E5F74-6BBE-42EC-BF01-81E171849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419" y="777255"/>
            <a:ext cx="919591" cy="1074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7998266-E2DF-4C1B-893C-13AF95D7D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3907" y="1314420"/>
            <a:ext cx="2966484" cy="1809950"/>
          </a:xfrm>
          <a:custGeom>
            <a:avLst/>
            <a:gdLst>
              <a:gd name="connsiteX0" fmla="*/ 0 w 2966484"/>
              <a:gd name="connsiteY0" fmla="*/ 0 h 1809950"/>
              <a:gd name="connsiteX1" fmla="*/ 652626 w 2966484"/>
              <a:gd name="connsiteY1" fmla="*/ 0 h 1809950"/>
              <a:gd name="connsiteX2" fmla="*/ 1245923 w 2966484"/>
              <a:gd name="connsiteY2" fmla="*/ 0 h 1809950"/>
              <a:gd name="connsiteX3" fmla="*/ 1868885 w 2966484"/>
              <a:gd name="connsiteY3" fmla="*/ 0 h 1809950"/>
              <a:gd name="connsiteX4" fmla="*/ 2373187 w 2966484"/>
              <a:gd name="connsiteY4" fmla="*/ 0 h 1809950"/>
              <a:gd name="connsiteX5" fmla="*/ 2966484 w 2966484"/>
              <a:gd name="connsiteY5" fmla="*/ 0 h 1809950"/>
              <a:gd name="connsiteX6" fmla="*/ 2966484 w 2966484"/>
              <a:gd name="connsiteY6" fmla="*/ 416289 h 1809950"/>
              <a:gd name="connsiteX7" fmla="*/ 2966484 w 2966484"/>
              <a:gd name="connsiteY7" fmla="*/ 904975 h 1809950"/>
              <a:gd name="connsiteX8" fmla="*/ 2966484 w 2966484"/>
              <a:gd name="connsiteY8" fmla="*/ 1321264 h 1809950"/>
              <a:gd name="connsiteX9" fmla="*/ 2966484 w 2966484"/>
              <a:gd name="connsiteY9" fmla="*/ 1809950 h 1809950"/>
              <a:gd name="connsiteX10" fmla="*/ 2402852 w 2966484"/>
              <a:gd name="connsiteY10" fmla="*/ 1809950 h 1809950"/>
              <a:gd name="connsiteX11" fmla="*/ 1779890 w 2966484"/>
              <a:gd name="connsiteY11" fmla="*/ 1809950 h 1809950"/>
              <a:gd name="connsiteX12" fmla="*/ 1186594 w 2966484"/>
              <a:gd name="connsiteY12" fmla="*/ 1809950 h 1809950"/>
              <a:gd name="connsiteX13" fmla="*/ 652626 w 2966484"/>
              <a:gd name="connsiteY13" fmla="*/ 1809950 h 1809950"/>
              <a:gd name="connsiteX14" fmla="*/ 0 w 2966484"/>
              <a:gd name="connsiteY14" fmla="*/ 1809950 h 1809950"/>
              <a:gd name="connsiteX15" fmla="*/ 0 w 2966484"/>
              <a:gd name="connsiteY15" fmla="*/ 1321264 h 1809950"/>
              <a:gd name="connsiteX16" fmla="*/ 0 w 2966484"/>
              <a:gd name="connsiteY16" fmla="*/ 904975 h 1809950"/>
              <a:gd name="connsiteX17" fmla="*/ 0 w 2966484"/>
              <a:gd name="connsiteY17" fmla="*/ 506786 h 1809950"/>
              <a:gd name="connsiteX18" fmla="*/ 0 w 2966484"/>
              <a:gd name="connsiteY18" fmla="*/ 0 h 18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66484" h="1809950" fill="none" extrusionOk="0">
                <a:moveTo>
                  <a:pt x="0" y="0"/>
                </a:moveTo>
                <a:cubicBezTo>
                  <a:pt x="290736" y="-14434"/>
                  <a:pt x="474483" y="5524"/>
                  <a:pt x="652626" y="0"/>
                </a:cubicBezTo>
                <a:cubicBezTo>
                  <a:pt x="830769" y="-5524"/>
                  <a:pt x="1119019" y="24942"/>
                  <a:pt x="1245923" y="0"/>
                </a:cubicBezTo>
                <a:cubicBezTo>
                  <a:pt x="1372827" y="-24942"/>
                  <a:pt x="1704182" y="54186"/>
                  <a:pt x="1868885" y="0"/>
                </a:cubicBezTo>
                <a:cubicBezTo>
                  <a:pt x="2033588" y="-54186"/>
                  <a:pt x="2263947" y="54808"/>
                  <a:pt x="2373187" y="0"/>
                </a:cubicBezTo>
                <a:cubicBezTo>
                  <a:pt x="2482427" y="-54808"/>
                  <a:pt x="2831444" y="50005"/>
                  <a:pt x="2966484" y="0"/>
                </a:cubicBezTo>
                <a:cubicBezTo>
                  <a:pt x="3006129" y="160385"/>
                  <a:pt x="2926800" y="229616"/>
                  <a:pt x="2966484" y="416289"/>
                </a:cubicBezTo>
                <a:cubicBezTo>
                  <a:pt x="3006168" y="602962"/>
                  <a:pt x="2961022" y="779090"/>
                  <a:pt x="2966484" y="904975"/>
                </a:cubicBezTo>
                <a:cubicBezTo>
                  <a:pt x="2971946" y="1030860"/>
                  <a:pt x="2926075" y="1198340"/>
                  <a:pt x="2966484" y="1321264"/>
                </a:cubicBezTo>
                <a:cubicBezTo>
                  <a:pt x="3006893" y="1444188"/>
                  <a:pt x="2922171" y="1708314"/>
                  <a:pt x="2966484" y="1809950"/>
                </a:cubicBezTo>
                <a:cubicBezTo>
                  <a:pt x="2828723" y="1850975"/>
                  <a:pt x="2521841" y="1804463"/>
                  <a:pt x="2402852" y="1809950"/>
                </a:cubicBezTo>
                <a:cubicBezTo>
                  <a:pt x="2283863" y="1815437"/>
                  <a:pt x="1930618" y="1775708"/>
                  <a:pt x="1779890" y="1809950"/>
                </a:cubicBezTo>
                <a:cubicBezTo>
                  <a:pt x="1629162" y="1844192"/>
                  <a:pt x="1411092" y="1773569"/>
                  <a:pt x="1186594" y="1809950"/>
                </a:cubicBezTo>
                <a:cubicBezTo>
                  <a:pt x="962096" y="1846331"/>
                  <a:pt x="873018" y="1795288"/>
                  <a:pt x="652626" y="1809950"/>
                </a:cubicBezTo>
                <a:cubicBezTo>
                  <a:pt x="432234" y="1824612"/>
                  <a:pt x="302450" y="1749739"/>
                  <a:pt x="0" y="1809950"/>
                </a:cubicBezTo>
                <a:cubicBezTo>
                  <a:pt x="-8573" y="1617101"/>
                  <a:pt x="30440" y="1534623"/>
                  <a:pt x="0" y="1321264"/>
                </a:cubicBezTo>
                <a:cubicBezTo>
                  <a:pt x="-30440" y="1107905"/>
                  <a:pt x="422" y="1002877"/>
                  <a:pt x="0" y="904975"/>
                </a:cubicBezTo>
                <a:cubicBezTo>
                  <a:pt x="-422" y="807073"/>
                  <a:pt x="1831" y="678785"/>
                  <a:pt x="0" y="506786"/>
                </a:cubicBezTo>
                <a:cubicBezTo>
                  <a:pt x="-1831" y="334787"/>
                  <a:pt x="54369" y="172986"/>
                  <a:pt x="0" y="0"/>
                </a:cubicBezTo>
                <a:close/>
              </a:path>
              <a:path w="2966484" h="1809950" stroke="0" extrusionOk="0">
                <a:moveTo>
                  <a:pt x="0" y="0"/>
                </a:moveTo>
                <a:cubicBezTo>
                  <a:pt x="173936" y="-43287"/>
                  <a:pt x="382391" y="46875"/>
                  <a:pt x="593297" y="0"/>
                </a:cubicBezTo>
                <a:cubicBezTo>
                  <a:pt x="804203" y="-46875"/>
                  <a:pt x="1002890" y="40499"/>
                  <a:pt x="1127264" y="0"/>
                </a:cubicBezTo>
                <a:cubicBezTo>
                  <a:pt x="1251638" y="-40499"/>
                  <a:pt x="1526143" y="10452"/>
                  <a:pt x="1661231" y="0"/>
                </a:cubicBezTo>
                <a:cubicBezTo>
                  <a:pt x="1796319" y="-10452"/>
                  <a:pt x="1994493" y="16534"/>
                  <a:pt x="2165533" y="0"/>
                </a:cubicBezTo>
                <a:cubicBezTo>
                  <a:pt x="2336573" y="-16534"/>
                  <a:pt x="2622916" y="58749"/>
                  <a:pt x="2966484" y="0"/>
                </a:cubicBezTo>
                <a:cubicBezTo>
                  <a:pt x="3011395" y="199172"/>
                  <a:pt x="2961543" y="389185"/>
                  <a:pt x="2966484" y="488687"/>
                </a:cubicBezTo>
                <a:cubicBezTo>
                  <a:pt x="2971425" y="588189"/>
                  <a:pt x="2963369" y="839016"/>
                  <a:pt x="2966484" y="959274"/>
                </a:cubicBezTo>
                <a:cubicBezTo>
                  <a:pt x="2969599" y="1079532"/>
                  <a:pt x="2888135" y="1394250"/>
                  <a:pt x="2966484" y="1809950"/>
                </a:cubicBezTo>
                <a:cubicBezTo>
                  <a:pt x="2785696" y="1832650"/>
                  <a:pt x="2619744" y="1792002"/>
                  <a:pt x="2462182" y="1809950"/>
                </a:cubicBezTo>
                <a:cubicBezTo>
                  <a:pt x="2304620" y="1827898"/>
                  <a:pt x="2150341" y="1793096"/>
                  <a:pt x="1928215" y="1809950"/>
                </a:cubicBezTo>
                <a:cubicBezTo>
                  <a:pt x="1706089" y="1826804"/>
                  <a:pt x="1550454" y="1760921"/>
                  <a:pt x="1364583" y="1809950"/>
                </a:cubicBezTo>
                <a:cubicBezTo>
                  <a:pt x="1178712" y="1858979"/>
                  <a:pt x="1066187" y="1751403"/>
                  <a:pt x="830616" y="1809950"/>
                </a:cubicBezTo>
                <a:cubicBezTo>
                  <a:pt x="595045" y="1868497"/>
                  <a:pt x="365822" y="1724397"/>
                  <a:pt x="0" y="1809950"/>
                </a:cubicBezTo>
                <a:cubicBezTo>
                  <a:pt x="-50580" y="1684105"/>
                  <a:pt x="26188" y="1458668"/>
                  <a:pt x="0" y="1339363"/>
                </a:cubicBezTo>
                <a:cubicBezTo>
                  <a:pt x="-26188" y="1220058"/>
                  <a:pt x="48018" y="1108067"/>
                  <a:pt x="0" y="923075"/>
                </a:cubicBezTo>
                <a:cubicBezTo>
                  <a:pt x="-48018" y="738083"/>
                  <a:pt x="36091" y="598706"/>
                  <a:pt x="0" y="488687"/>
                </a:cubicBezTo>
                <a:cubicBezTo>
                  <a:pt x="-36091" y="378668"/>
                  <a:pt x="8648" y="150511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056155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14AEF51-FC7D-41A4-8C03-CE786F7F75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8533" y="3429000"/>
            <a:ext cx="2966484" cy="2401873"/>
          </a:xfrm>
          <a:custGeom>
            <a:avLst/>
            <a:gdLst>
              <a:gd name="connsiteX0" fmla="*/ 0 w 2966484"/>
              <a:gd name="connsiteY0" fmla="*/ 0 h 2401873"/>
              <a:gd name="connsiteX1" fmla="*/ 593297 w 2966484"/>
              <a:gd name="connsiteY1" fmla="*/ 0 h 2401873"/>
              <a:gd name="connsiteX2" fmla="*/ 1186594 w 2966484"/>
              <a:gd name="connsiteY2" fmla="*/ 0 h 2401873"/>
              <a:gd name="connsiteX3" fmla="*/ 1809555 w 2966484"/>
              <a:gd name="connsiteY3" fmla="*/ 0 h 2401873"/>
              <a:gd name="connsiteX4" fmla="*/ 2432517 w 2966484"/>
              <a:gd name="connsiteY4" fmla="*/ 0 h 2401873"/>
              <a:gd name="connsiteX5" fmla="*/ 2966484 w 2966484"/>
              <a:gd name="connsiteY5" fmla="*/ 0 h 2401873"/>
              <a:gd name="connsiteX6" fmla="*/ 2966484 w 2966484"/>
              <a:gd name="connsiteY6" fmla="*/ 432337 h 2401873"/>
              <a:gd name="connsiteX7" fmla="*/ 2966484 w 2966484"/>
              <a:gd name="connsiteY7" fmla="*/ 912712 h 2401873"/>
              <a:gd name="connsiteX8" fmla="*/ 2966484 w 2966484"/>
              <a:gd name="connsiteY8" fmla="*/ 1441124 h 2401873"/>
              <a:gd name="connsiteX9" fmla="*/ 2966484 w 2966484"/>
              <a:gd name="connsiteY9" fmla="*/ 1969536 h 2401873"/>
              <a:gd name="connsiteX10" fmla="*/ 2966484 w 2966484"/>
              <a:gd name="connsiteY10" fmla="*/ 2401873 h 2401873"/>
              <a:gd name="connsiteX11" fmla="*/ 2432517 w 2966484"/>
              <a:gd name="connsiteY11" fmla="*/ 2401873 h 2401873"/>
              <a:gd name="connsiteX12" fmla="*/ 1868885 w 2966484"/>
              <a:gd name="connsiteY12" fmla="*/ 2401873 h 2401873"/>
              <a:gd name="connsiteX13" fmla="*/ 1334918 w 2966484"/>
              <a:gd name="connsiteY13" fmla="*/ 2401873 h 2401873"/>
              <a:gd name="connsiteX14" fmla="*/ 800951 w 2966484"/>
              <a:gd name="connsiteY14" fmla="*/ 2401873 h 2401873"/>
              <a:gd name="connsiteX15" fmla="*/ 0 w 2966484"/>
              <a:gd name="connsiteY15" fmla="*/ 2401873 h 2401873"/>
              <a:gd name="connsiteX16" fmla="*/ 0 w 2966484"/>
              <a:gd name="connsiteY16" fmla="*/ 1993555 h 2401873"/>
              <a:gd name="connsiteX17" fmla="*/ 0 w 2966484"/>
              <a:gd name="connsiteY17" fmla="*/ 1513180 h 2401873"/>
              <a:gd name="connsiteX18" fmla="*/ 0 w 2966484"/>
              <a:gd name="connsiteY18" fmla="*/ 1080843 h 2401873"/>
              <a:gd name="connsiteX19" fmla="*/ 0 w 2966484"/>
              <a:gd name="connsiteY19" fmla="*/ 600468 h 2401873"/>
              <a:gd name="connsiteX20" fmla="*/ 0 w 2966484"/>
              <a:gd name="connsiteY20" fmla="*/ 0 h 240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66484" h="2401873" fill="none" extrusionOk="0">
                <a:moveTo>
                  <a:pt x="0" y="0"/>
                </a:moveTo>
                <a:cubicBezTo>
                  <a:pt x="255105" y="-66883"/>
                  <a:pt x="323987" y="62448"/>
                  <a:pt x="593297" y="0"/>
                </a:cubicBezTo>
                <a:cubicBezTo>
                  <a:pt x="862607" y="-62448"/>
                  <a:pt x="987410" y="70320"/>
                  <a:pt x="1186594" y="0"/>
                </a:cubicBezTo>
                <a:cubicBezTo>
                  <a:pt x="1385778" y="-70320"/>
                  <a:pt x="1591916" y="35590"/>
                  <a:pt x="1809555" y="0"/>
                </a:cubicBezTo>
                <a:cubicBezTo>
                  <a:pt x="2027194" y="-35590"/>
                  <a:pt x="2273984" y="11875"/>
                  <a:pt x="2432517" y="0"/>
                </a:cubicBezTo>
                <a:cubicBezTo>
                  <a:pt x="2591050" y="-11875"/>
                  <a:pt x="2856508" y="22780"/>
                  <a:pt x="2966484" y="0"/>
                </a:cubicBezTo>
                <a:cubicBezTo>
                  <a:pt x="3005889" y="147699"/>
                  <a:pt x="2962897" y="275048"/>
                  <a:pt x="2966484" y="432337"/>
                </a:cubicBezTo>
                <a:cubicBezTo>
                  <a:pt x="2970071" y="589626"/>
                  <a:pt x="2911886" y="775745"/>
                  <a:pt x="2966484" y="912712"/>
                </a:cubicBezTo>
                <a:cubicBezTo>
                  <a:pt x="3021082" y="1049679"/>
                  <a:pt x="2961390" y="1216437"/>
                  <a:pt x="2966484" y="1441124"/>
                </a:cubicBezTo>
                <a:cubicBezTo>
                  <a:pt x="2971578" y="1665811"/>
                  <a:pt x="2913038" y="1799625"/>
                  <a:pt x="2966484" y="1969536"/>
                </a:cubicBezTo>
                <a:cubicBezTo>
                  <a:pt x="3019930" y="2139447"/>
                  <a:pt x="2939457" y="2217577"/>
                  <a:pt x="2966484" y="2401873"/>
                </a:cubicBezTo>
                <a:cubicBezTo>
                  <a:pt x="2795259" y="2403250"/>
                  <a:pt x="2587317" y="2388201"/>
                  <a:pt x="2432517" y="2401873"/>
                </a:cubicBezTo>
                <a:cubicBezTo>
                  <a:pt x="2277717" y="2415545"/>
                  <a:pt x="2037008" y="2344400"/>
                  <a:pt x="1868885" y="2401873"/>
                </a:cubicBezTo>
                <a:cubicBezTo>
                  <a:pt x="1700762" y="2459346"/>
                  <a:pt x="1595622" y="2351290"/>
                  <a:pt x="1334918" y="2401873"/>
                </a:cubicBezTo>
                <a:cubicBezTo>
                  <a:pt x="1074214" y="2452456"/>
                  <a:pt x="980876" y="2348675"/>
                  <a:pt x="800951" y="2401873"/>
                </a:cubicBezTo>
                <a:cubicBezTo>
                  <a:pt x="621026" y="2455071"/>
                  <a:pt x="168519" y="2309519"/>
                  <a:pt x="0" y="2401873"/>
                </a:cubicBezTo>
                <a:cubicBezTo>
                  <a:pt x="-10094" y="2303430"/>
                  <a:pt x="15714" y="2197145"/>
                  <a:pt x="0" y="1993555"/>
                </a:cubicBezTo>
                <a:cubicBezTo>
                  <a:pt x="-15714" y="1789965"/>
                  <a:pt x="22905" y="1725075"/>
                  <a:pt x="0" y="1513180"/>
                </a:cubicBezTo>
                <a:cubicBezTo>
                  <a:pt x="-22905" y="1301285"/>
                  <a:pt x="27596" y="1234178"/>
                  <a:pt x="0" y="1080843"/>
                </a:cubicBezTo>
                <a:cubicBezTo>
                  <a:pt x="-27596" y="927508"/>
                  <a:pt x="31060" y="733402"/>
                  <a:pt x="0" y="600468"/>
                </a:cubicBezTo>
                <a:cubicBezTo>
                  <a:pt x="-31060" y="467534"/>
                  <a:pt x="45910" y="130141"/>
                  <a:pt x="0" y="0"/>
                </a:cubicBezTo>
                <a:close/>
              </a:path>
              <a:path w="2966484" h="2401873" stroke="0" extrusionOk="0">
                <a:moveTo>
                  <a:pt x="0" y="0"/>
                </a:moveTo>
                <a:cubicBezTo>
                  <a:pt x="273847" y="-56245"/>
                  <a:pt x="408144" y="61205"/>
                  <a:pt x="622962" y="0"/>
                </a:cubicBezTo>
                <a:cubicBezTo>
                  <a:pt x="837780" y="-61205"/>
                  <a:pt x="1052309" y="6553"/>
                  <a:pt x="1186594" y="0"/>
                </a:cubicBezTo>
                <a:cubicBezTo>
                  <a:pt x="1320879" y="-6553"/>
                  <a:pt x="1646467" y="33155"/>
                  <a:pt x="1779890" y="0"/>
                </a:cubicBezTo>
                <a:cubicBezTo>
                  <a:pt x="1913313" y="-33155"/>
                  <a:pt x="2175898" y="43116"/>
                  <a:pt x="2313858" y="0"/>
                </a:cubicBezTo>
                <a:cubicBezTo>
                  <a:pt x="2451818" y="-43116"/>
                  <a:pt x="2750036" y="6857"/>
                  <a:pt x="2966484" y="0"/>
                </a:cubicBezTo>
                <a:cubicBezTo>
                  <a:pt x="3011792" y="198986"/>
                  <a:pt x="2908705" y="401826"/>
                  <a:pt x="2966484" y="528412"/>
                </a:cubicBezTo>
                <a:cubicBezTo>
                  <a:pt x="3024263" y="654998"/>
                  <a:pt x="2955326" y="820409"/>
                  <a:pt x="2966484" y="1032805"/>
                </a:cubicBezTo>
                <a:cubicBezTo>
                  <a:pt x="2977642" y="1245201"/>
                  <a:pt x="2929006" y="1277967"/>
                  <a:pt x="2966484" y="1513180"/>
                </a:cubicBezTo>
                <a:cubicBezTo>
                  <a:pt x="3003962" y="1748394"/>
                  <a:pt x="2903499" y="2094106"/>
                  <a:pt x="2966484" y="2401873"/>
                </a:cubicBezTo>
                <a:cubicBezTo>
                  <a:pt x="2679199" y="2433511"/>
                  <a:pt x="2547778" y="2363293"/>
                  <a:pt x="2313858" y="2401873"/>
                </a:cubicBezTo>
                <a:cubicBezTo>
                  <a:pt x="2079938" y="2440453"/>
                  <a:pt x="1921086" y="2358879"/>
                  <a:pt x="1690896" y="2401873"/>
                </a:cubicBezTo>
                <a:cubicBezTo>
                  <a:pt x="1460706" y="2444867"/>
                  <a:pt x="1379139" y="2347006"/>
                  <a:pt x="1186594" y="2401873"/>
                </a:cubicBezTo>
                <a:cubicBezTo>
                  <a:pt x="994049" y="2456740"/>
                  <a:pt x="721673" y="2345934"/>
                  <a:pt x="533967" y="2401873"/>
                </a:cubicBezTo>
                <a:cubicBezTo>
                  <a:pt x="346261" y="2457812"/>
                  <a:pt x="203118" y="2373193"/>
                  <a:pt x="0" y="2401873"/>
                </a:cubicBezTo>
                <a:cubicBezTo>
                  <a:pt x="-57165" y="2303135"/>
                  <a:pt x="34928" y="2105846"/>
                  <a:pt x="0" y="1921498"/>
                </a:cubicBezTo>
                <a:cubicBezTo>
                  <a:pt x="-34928" y="1737151"/>
                  <a:pt x="1855" y="1618092"/>
                  <a:pt x="0" y="1513180"/>
                </a:cubicBezTo>
                <a:cubicBezTo>
                  <a:pt x="-1855" y="1408268"/>
                  <a:pt x="12422" y="1117197"/>
                  <a:pt x="0" y="984768"/>
                </a:cubicBezTo>
                <a:cubicBezTo>
                  <a:pt x="-12422" y="852339"/>
                  <a:pt x="27561" y="744923"/>
                  <a:pt x="0" y="528412"/>
                </a:cubicBezTo>
                <a:cubicBezTo>
                  <a:pt x="-27561" y="311901"/>
                  <a:pt x="11907" y="16455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0810404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004D44A-8EF4-4725-8C03-324EA5659FCF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491681" y="2611892"/>
            <a:ext cx="5400000" cy="720000"/>
          </a:xfrm>
          <a:custGeom>
            <a:avLst/>
            <a:gdLst>
              <a:gd name="connsiteX0" fmla="*/ 0 w 5400000"/>
              <a:gd name="connsiteY0" fmla="*/ 0 h 720000"/>
              <a:gd name="connsiteX1" fmla="*/ 540000 w 5400000"/>
              <a:gd name="connsiteY1" fmla="*/ 0 h 720000"/>
              <a:gd name="connsiteX2" fmla="*/ 972000 w 5400000"/>
              <a:gd name="connsiteY2" fmla="*/ 0 h 720000"/>
              <a:gd name="connsiteX3" fmla="*/ 1512000 w 5400000"/>
              <a:gd name="connsiteY3" fmla="*/ 0 h 720000"/>
              <a:gd name="connsiteX4" fmla="*/ 1944000 w 5400000"/>
              <a:gd name="connsiteY4" fmla="*/ 0 h 720000"/>
              <a:gd name="connsiteX5" fmla="*/ 2322000 w 5400000"/>
              <a:gd name="connsiteY5" fmla="*/ 0 h 720000"/>
              <a:gd name="connsiteX6" fmla="*/ 2862000 w 5400000"/>
              <a:gd name="connsiteY6" fmla="*/ 0 h 720000"/>
              <a:gd name="connsiteX7" fmla="*/ 3294000 w 5400000"/>
              <a:gd name="connsiteY7" fmla="*/ 0 h 720000"/>
              <a:gd name="connsiteX8" fmla="*/ 3672000 w 5400000"/>
              <a:gd name="connsiteY8" fmla="*/ 0 h 720000"/>
              <a:gd name="connsiteX9" fmla="*/ 4266000 w 5400000"/>
              <a:gd name="connsiteY9" fmla="*/ 0 h 720000"/>
              <a:gd name="connsiteX10" fmla="*/ 4914000 w 5400000"/>
              <a:gd name="connsiteY10" fmla="*/ 0 h 720000"/>
              <a:gd name="connsiteX11" fmla="*/ 5400000 w 5400000"/>
              <a:gd name="connsiteY11" fmla="*/ 0 h 720000"/>
              <a:gd name="connsiteX12" fmla="*/ 5400000 w 5400000"/>
              <a:gd name="connsiteY12" fmla="*/ 338400 h 720000"/>
              <a:gd name="connsiteX13" fmla="*/ 5400000 w 5400000"/>
              <a:gd name="connsiteY13" fmla="*/ 720000 h 720000"/>
              <a:gd name="connsiteX14" fmla="*/ 4914000 w 5400000"/>
              <a:gd name="connsiteY14" fmla="*/ 720000 h 720000"/>
              <a:gd name="connsiteX15" fmla="*/ 4428000 w 5400000"/>
              <a:gd name="connsiteY15" fmla="*/ 720000 h 720000"/>
              <a:gd name="connsiteX16" fmla="*/ 3780000 w 5400000"/>
              <a:gd name="connsiteY16" fmla="*/ 720000 h 720000"/>
              <a:gd name="connsiteX17" fmla="*/ 3186000 w 5400000"/>
              <a:gd name="connsiteY17" fmla="*/ 720000 h 720000"/>
              <a:gd name="connsiteX18" fmla="*/ 2700000 w 5400000"/>
              <a:gd name="connsiteY18" fmla="*/ 720000 h 720000"/>
              <a:gd name="connsiteX19" fmla="*/ 2052000 w 5400000"/>
              <a:gd name="connsiteY19" fmla="*/ 720000 h 720000"/>
              <a:gd name="connsiteX20" fmla="*/ 1620000 w 5400000"/>
              <a:gd name="connsiteY20" fmla="*/ 720000 h 720000"/>
              <a:gd name="connsiteX21" fmla="*/ 1080000 w 5400000"/>
              <a:gd name="connsiteY21" fmla="*/ 720000 h 720000"/>
              <a:gd name="connsiteX22" fmla="*/ 540000 w 5400000"/>
              <a:gd name="connsiteY22" fmla="*/ 720000 h 720000"/>
              <a:gd name="connsiteX23" fmla="*/ 0 w 5400000"/>
              <a:gd name="connsiteY23" fmla="*/ 720000 h 720000"/>
              <a:gd name="connsiteX24" fmla="*/ 0 w 5400000"/>
              <a:gd name="connsiteY24" fmla="*/ 374400 h 720000"/>
              <a:gd name="connsiteX25" fmla="*/ 0 w 5400000"/>
              <a:gd name="connsiteY25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00000" h="720000" fill="none" extrusionOk="0">
                <a:moveTo>
                  <a:pt x="0" y="0"/>
                </a:moveTo>
                <a:cubicBezTo>
                  <a:pt x="121599" y="-14973"/>
                  <a:pt x="401676" y="34374"/>
                  <a:pt x="540000" y="0"/>
                </a:cubicBezTo>
                <a:cubicBezTo>
                  <a:pt x="678324" y="-34374"/>
                  <a:pt x="835780" y="12682"/>
                  <a:pt x="972000" y="0"/>
                </a:cubicBezTo>
                <a:cubicBezTo>
                  <a:pt x="1108220" y="-12682"/>
                  <a:pt x="1372288" y="36380"/>
                  <a:pt x="1512000" y="0"/>
                </a:cubicBezTo>
                <a:cubicBezTo>
                  <a:pt x="1651712" y="-36380"/>
                  <a:pt x="1755032" y="34863"/>
                  <a:pt x="1944000" y="0"/>
                </a:cubicBezTo>
                <a:cubicBezTo>
                  <a:pt x="2132968" y="-34863"/>
                  <a:pt x="2232907" y="26256"/>
                  <a:pt x="2322000" y="0"/>
                </a:cubicBezTo>
                <a:cubicBezTo>
                  <a:pt x="2411093" y="-26256"/>
                  <a:pt x="2740392" y="33184"/>
                  <a:pt x="2862000" y="0"/>
                </a:cubicBezTo>
                <a:cubicBezTo>
                  <a:pt x="2983608" y="-33184"/>
                  <a:pt x="3174411" y="9054"/>
                  <a:pt x="3294000" y="0"/>
                </a:cubicBezTo>
                <a:cubicBezTo>
                  <a:pt x="3413589" y="-9054"/>
                  <a:pt x="3499115" y="22931"/>
                  <a:pt x="3672000" y="0"/>
                </a:cubicBezTo>
                <a:cubicBezTo>
                  <a:pt x="3844885" y="-22931"/>
                  <a:pt x="4032154" y="43621"/>
                  <a:pt x="4266000" y="0"/>
                </a:cubicBezTo>
                <a:cubicBezTo>
                  <a:pt x="4499846" y="-43621"/>
                  <a:pt x="4723383" y="57167"/>
                  <a:pt x="4914000" y="0"/>
                </a:cubicBezTo>
                <a:cubicBezTo>
                  <a:pt x="5104617" y="-57167"/>
                  <a:pt x="5238522" y="24074"/>
                  <a:pt x="5400000" y="0"/>
                </a:cubicBezTo>
                <a:cubicBezTo>
                  <a:pt x="5427654" y="130326"/>
                  <a:pt x="5374978" y="191660"/>
                  <a:pt x="5400000" y="338400"/>
                </a:cubicBezTo>
                <a:cubicBezTo>
                  <a:pt x="5425022" y="485140"/>
                  <a:pt x="5360347" y="619437"/>
                  <a:pt x="5400000" y="720000"/>
                </a:cubicBezTo>
                <a:cubicBezTo>
                  <a:pt x="5274525" y="754966"/>
                  <a:pt x="5083170" y="688476"/>
                  <a:pt x="4914000" y="720000"/>
                </a:cubicBezTo>
                <a:cubicBezTo>
                  <a:pt x="4744830" y="751524"/>
                  <a:pt x="4620547" y="679158"/>
                  <a:pt x="4428000" y="720000"/>
                </a:cubicBezTo>
                <a:cubicBezTo>
                  <a:pt x="4235453" y="760842"/>
                  <a:pt x="4102937" y="711473"/>
                  <a:pt x="3780000" y="720000"/>
                </a:cubicBezTo>
                <a:cubicBezTo>
                  <a:pt x="3457063" y="728527"/>
                  <a:pt x="3400190" y="675610"/>
                  <a:pt x="3186000" y="720000"/>
                </a:cubicBezTo>
                <a:cubicBezTo>
                  <a:pt x="2971810" y="764390"/>
                  <a:pt x="2837966" y="695405"/>
                  <a:pt x="2700000" y="720000"/>
                </a:cubicBezTo>
                <a:cubicBezTo>
                  <a:pt x="2562034" y="744595"/>
                  <a:pt x="2269778" y="649185"/>
                  <a:pt x="2052000" y="720000"/>
                </a:cubicBezTo>
                <a:cubicBezTo>
                  <a:pt x="1834222" y="790815"/>
                  <a:pt x="1792824" y="675728"/>
                  <a:pt x="1620000" y="720000"/>
                </a:cubicBezTo>
                <a:cubicBezTo>
                  <a:pt x="1447176" y="764272"/>
                  <a:pt x="1307008" y="656737"/>
                  <a:pt x="1080000" y="720000"/>
                </a:cubicBezTo>
                <a:cubicBezTo>
                  <a:pt x="852992" y="783263"/>
                  <a:pt x="727090" y="701267"/>
                  <a:pt x="540000" y="720000"/>
                </a:cubicBezTo>
                <a:cubicBezTo>
                  <a:pt x="352910" y="738733"/>
                  <a:pt x="196627" y="711766"/>
                  <a:pt x="0" y="720000"/>
                </a:cubicBezTo>
                <a:cubicBezTo>
                  <a:pt x="-7492" y="639544"/>
                  <a:pt x="39822" y="495485"/>
                  <a:pt x="0" y="374400"/>
                </a:cubicBezTo>
                <a:cubicBezTo>
                  <a:pt x="-39822" y="253315"/>
                  <a:pt x="9895" y="183658"/>
                  <a:pt x="0" y="0"/>
                </a:cubicBezTo>
                <a:close/>
              </a:path>
              <a:path w="5400000" h="720000" stroke="0" extrusionOk="0">
                <a:moveTo>
                  <a:pt x="0" y="0"/>
                </a:moveTo>
                <a:cubicBezTo>
                  <a:pt x="146942" y="-7733"/>
                  <a:pt x="191878" y="29948"/>
                  <a:pt x="378000" y="0"/>
                </a:cubicBezTo>
                <a:cubicBezTo>
                  <a:pt x="564122" y="-29948"/>
                  <a:pt x="680625" y="22964"/>
                  <a:pt x="810000" y="0"/>
                </a:cubicBezTo>
                <a:cubicBezTo>
                  <a:pt x="939375" y="-22964"/>
                  <a:pt x="1270850" y="16005"/>
                  <a:pt x="1404000" y="0"/>
                </a:cubicBezTo>
                <a:cubicBezTo>
                  <a:pt x="1537150" y="-16005"/>
                  <a:pt x="1642375" y="29683"/>
                  <a:pt x="1836000" y="0"/>
                </a:cubicBezTo>
                <a:cubicBezTo>
                  <a:pt x="2029625" y="-29683"/>
                  <a:pt x="2255505" y="8086"/>
                  <a:pt x="2376000" y="0"/>
                </a:cubicBezTo>
                <a:cubicBezTo>
                  <a:pt x="2496495" y="-8086"/>
                  <a:pt x="2593757" y="7415"/>
                  <a:pt x="2808000" y="0"/>
                </a:cubicBezTo>
                <a:cubicBezTo>
                  <a:pt x="3022243" y="-7415"/>
                  <a:pt x="3184409" y="37242"/>
                  <a:pt x="3402000" y="0"/>
                </a:cubicBezTo>
                <a:cubicBezTo>
                  <a:pt x="3619591" y="-37242"/>
                  <a:pt x="3745666" y="10480"/>
                  <a:pt x="3996000" y="0"/>
                </a:cubicBezTo>
                <a:cubicBezTo>
                  <a:pt x="4246334" y="-10480"/>
                  <a:pt x="4374681" y="36042"/>
                  <a:pt x="4644000" y="0"/>
                </a:cubicBezTo>
                <a:cubicBezTo>
                  <a:pt x="4913319" y="-36042"/>
                  <a:pt x="5126693" y="64926"/>
                  <a:pt x="5400000" y="0"/>
                </a:cubicBezTo>
                <a:cubicBezTo>
                  <a:pt x="5406522" y="89721"/>
                  <a:pt x="5391555" y="193915"/>
                  <a:pt x="5400000" y="360000"/>
                </a:cubicBezTo>
                <a:cubicBezTo>
                  <a:pt x="5408445" y="526085"/>
                  <a:pt x="5381759" y="574841"/>
                  <a:pt x="5400000" y="720000"/>
                </a:cubicBezTo>
                <a:cubicBezTo>
                  <a:pt x="5107999" y="736765"/>
                  <a:pt x="5039049" y="693812"/>
                  <a:pt x="4752000" y="720000"/>
                </a:cubicBezTo>
                <a:cubicBezTo>
                  <a:pt x="4464951" y="746188"/>
                  <a:pt x="4495516" y="704958"/>
                  <a:pt x="4374000" y="720000"/>
                </a:cubicBezTo>
                <a:cubicBezTo>
                  <a:pt x="4252484" y="735042"/>
                  <a:pt x="3976814" y="707610"/>
                  <a:pt x="3726000" y="720000"/>
                </a:cubicBezTo>
                <a:cubicBezTo>
                  <a:pt x="3475186" y="732390"/>
                  <a:pt x="3443292" y="668793"/>
                  <a:pt x="3186000" y="720000"/>
                </a:cubicBezTo>
                <a:cubicBezTo>
                  <a:pt x="2928708" y="771207"/>
                  <a:pt x="2841090" y="664298"/>
                  <a:pt x="2592000" y="720000"/>
                </a:cubicBezTo>
                <a:cubicBezTo>
                  <a:pt x="2342910" y="775702"/>
                  <a:pt x="2259611" y="672552"/>
                  <a:pt x="2052000" y="720000"/>
                </a:cubicBezTo>
                <a:cubicBezTo>
                  <a:pt x="1844389" y="767448"/>
                  <a:pt x="1720260" y="709687"/>
                  <a:pt x="1566000" y="720000"/>
                </a:cubicBezTo>
                <a:cubicBezTo>
                  <a:pt x="1411740" y="730313"/>
                  <a:pt x="1370253" y="718836"/>
                  <a:pt x="1188000" y="720000"/>
                </a:cubicBezTo>
                <a:cubicBezTo>
                  <a:pt x="1005747" y="721164"/>
                  <a:pt x="956679" y="678210"/>
                  <a:pt x="756000" y="720000"/>
                </a:cubicBezTo>
                <a:cubicBezTo>
                  <a:pt x="555321" y="761790"/>
                  <a:pt x="168984" y="660678"/>
                  <a:pt x="0" y="720000"/>
                </a:cubicBezTo>
                <a:cubicBezTo>
                  <a:pt x="-2977" y="606816"/>
                  <a:pt x="37314" y="485963"/>
                  <a:pt x="0" y="352800"/>
                </a:cubicBezTo>
                <a:cubicBezTo>
                  <a:pt x="-37314" y="219637"/>
                  <a:pt x="26255" y="13572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7753921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538BD86-CA6C-4942-A9BE-DDBFF1DF4711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759895" y="3565723"/>
            <a:ext cx="6120000" cy="720000"/>
          </a:xfrm>
          <a:custGeom>
            <a:avLst/>
            <a:gdLst>
              <a:gd name="connsiteX0" fmla="*/ 0 w 6120000"/>
              <a:gd name="connsiteY0" fmla="*/ 0 h 720000"/>
              <a:gd name="connsiteX1" fmla="*/ 678764 w 6120000"/>
              <a:gd name="connsiteY1" fmla="*/ 0 h 720000"/>
              <a:gd name="connsiteX2" fmla="*/ 1173927 w 6120000"/>
              <a:gd name="connsiteY2" fmla="*/ 0 h 720000"/>
              <a:gd name="connsiteX3" fmla="*/ 1607891 w 6120000"/>
              <a:gd name="connsiteY3" fmla="*/ 0 h 720000"/>
              <a:gd name="connsiteX4" fmla="*/ 2286655 w 6120000"/>
              <a:gd name="connsiteY4" fmla="*/ 0 h 720000"/>
              <a:gd name="connsiteX5" fmla="*/ 2965418 w 6120000"/>
              <a:gd name="connsiteY5" fmla="*/ 0 h 720000"/>
              <a:gd name="connsiteX6" fmla="*/ 3582982 w 6120000"/>
              <a:gd name="connsiteY6" fmla="*/ 0 h 720000"/>
              <a:gd name="connsiteX7" fmla="*/ 4200545 w 6120000"/>
              <a:gd name="connsiteY7" fmla="*/ 0 h 720000"/>
              <a:gd name="connsiteX8" fmla="*/ 4573309 w 6120000"/>
              <a:gd name="connsiteY8" fmla="*/ 0 h 720000"/>
              <a:gd name="connsiteX9" fmla="*/ 5129673 w 6120000"/>
              <a:gd name="connsiteY9" fmla="*/ 0 h 720000"/>
              <a:gd name="connsiteX10" fmla="*/ 5502436 w 6120000"/>
              <a:gd name="connsiteY10" fmla="*/ 0 h 720000"/>
              <a:gd name="connsiteX11" fmla="*/ 6120000 w 6120000"/>
              <a:gd name="connsiteY11" fmla="*/ 0 h 720000"/>
              <a:gd name="connsiteX12" fmla="*/ 6120000 w 6120000"/>
              <a:gd name="connsiteY12" fmla="*/ 374400 h 720000"/>
              <a:gd name="connsiteX13" fmla="*/ 6120000 w 6120000"/>
              <a:gd name="connsiteY13" fmla="*/ 720000 h 720000"/>
              <a:gd name="connsiteX14" fmla="*/ 5563636 w 6120000"/>
              <a:gd name="connsiteY14" fmla="*/ 720000 h 720000"/>
              <a:gd name="connsiteX15" fmla="*/ 5007273 w 6120000"/>
              <a:gd name="connsiteY15" fmla="*/ 720000 h 720000"/>
              <a:gd name="connsiteX16" fmla="*/ 4573309 w 6120000"/>
              <a:gd name="connsiteY16" fmla="*/ 720000 h 720000"/>
              <a:gd name="connsiteX17" fmla="*/ 4016945 w 6120000"/>
              <a:gd name="connsiteY17" fmla="*/ 720000 h 720000"/>
              <a:gd name="connsiteX18" fmla="*/ 3338182 w 6120000"/>
              <a:gd name="connsiteY18" fmla="*/ 720000 h 720000"/>
              <a:gd name="connsiteX19" fmla="*/ 2843018 w 6120000"/>
              <a:gd name="connsiteY19" fmla="*/ 720000 h 720000"/>
              <a:gd name="connsiteX20" fmla="*/ 2470255 w 6120000"/>
              <a:gd name="connsiteY20" fmla="*/ 720000 h 720000"/>
              <a:gd name="connsiteX21" fmla="*/ 1791491 w 6120000"/>
              <a:gd name="connsiteY21" fmla="*/ 720000 h 720000"/>
              <a:gd name="connsiteX22" fmla="*/ 1296327 w 6120000"/>
              <a:gd name="connsiteY22" fmla="*/ 720000 h 720000"/>
              <a:gd name="connsiteX23" fmla="*/ 617564 w 6120000"/>
              <a:gd name="connsiteY23" fmla="*/ 720000 h 720000"/>
              <a:gd name="connsiteX24" fmla="*/ 0 w 6120000"/>
              <a:gd name="connsiteY24" fmla="*/ 720000 h 720000"/>
              <a:gd name="connsiteX25" fmla="*/ 0 w 6120000"/>
              <a:gd name="connsiteY25" fmla="*/ 381600 h 720000"/>
              <a:gd name="connsiteX26" fmla="*/ 0 w 6120000"/>
              <a:gd name="connsiteY26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20000" h="720000" fill="none" extrusionOk="0">
                <a:moveTo>
                  <a:pt x="0" y="0"/>
                </a:moveTo>
                <a:cubicBezTo>
                  <a:pt x="152795" y="-77097"/>
                  <a:pt x="507608" y="54169"/>
                  <a:pt x="678764" y="0"/>
                </a:cubicBezTo>
                <a:cubicBezTo>
                  <a:pt x="849920" y="-54169"/>
                  <a:pt x="1041101" y="38286"/>
                  <a:pt x="1173927" y="0"/>
                </a:cubicBezTo>
                <a:cubicBezTo>
                  <a:pt x="1306753" y="-38286"/>
                  <a:pt x="1404262" y="30270"/>
                  <a:pt x="1607891" y="0"/>
                </a:cubicBezTo>
                <a:cubicBezTo>
                  <a:pt x="1811520" y="-30270"/>
                  <a:pt x="2150643" y="76457"/>
                  <a:pt x="2286655" y="0"/>
                </a:cubicBezTo>
                <a:cubicBezTo>
                  <a:pt x="2422667" y="-76457"/>
                  <a:pt x="2656347" y="35744"/>
                  <a:pt x="2965418" y="0"/>
                </a:cubicBezTo>
                <a:cubicBezTo>
                  <a:pt x="3274489" y="-35744"/>
                  <a:pt x="3315115" y="68059"/>
                  <a:pt x="3582982" y="0"/>
                </a:cubicBezTo>
                <a:cubicBezTo>
                  <a:pt x="3850849" y="-68059"/>
                  <a:pt x="4032553" y="43075"/>
                  <a:pt x="4200545" y="0"/>
                </a:cubicBezTo>
                <a:cubicBezTo>
                  <a:pt x="4368537" y="-43075"/>
                  <a:pt x="4443999" y="4276"/>
                  <a:pt x="4573309" y="0"/>
                </a:cubicBezTo>
                <a:cubicBezTo>
                  <a:pt x="4702619" y="-4276"/>
                  <a:pt x="5011503" y="5516"/>
                  <a:pt x="5129673" y="0"/>
                </a:cubicBezTo>
                <a:cubicBezTo>
                  <a:pt x="5247843" y="-5516"/>
                  <a:pt x="5317402" y="31208"/>
                  <a:pt x="5502436" y="0"/>
                </a:cubicBezTo>
                <a:cubicBezTo>
                  <a:pt x="5687470" y="-31208"/>
                  <a:pt x="5992516" y="39367"/>
                  <a:pt x="6120000" y="0"/>
                </a:cubicBezTo>
                <a:cubicBezTo>
                  <a:pt x="6148904" y="139431"/>
                  <a:pt x="6090214" y="297339"/>
                  <a:pt x="6120000" y="374400"/>
                </a:cubicBezTo>
                <a:cubicBezTo>
                  <a:pt x="6149786" y="451461"/>
                  <a:pt x="6108717" y="554943"/>
                  <a:pt x="6120000" y="720000"/>
                </a:cubicBezTo>
                <a:cubicBezTo>
                  <a:pt x="5863949" y="760800"/>
                  <a:pt x="5738651" y="719942"/>
                  <a:pt x="5563636" y="720000"/>
                </a:cubicBezTo>
                <a:cubicBezTo>
                  <a:pt x="5388621" y="720058"/>
                  <a:pt x="5271135" y="704637"/>
                  <a:pt x="5007273" y="720000"/>
                </a:cubicBezTo>
                <a:cubicBezTo>
                  <a:pt x="4743411" y="735363"/>
                  <a:pt x="4699482" y="691883"/>
                  <a:pt x="4573309" y="720000"/>
                </a:cubicBezTo>
                <a:cubicBezTo>
                  <a:pt x="4447136" y="748117"/>
                  <a:pt x="4293601" y="693695"/>
                  <a:pt x="4016945" y="720000"/>
                </a:cubicBezTo>
                <a:cubicBezTo>
                  <a:pt x="3740289" y="746305"/>
                  <a:pt x="3666859" y="666936"/>
                  <a:pt x="3338182" y="720000"/>
                </a:cubicBezTo>
                <a:cubicBezTo>
                  <a:pt x="3009505" y="773064"/>
                  <a:pt x="2959356" y="695079"/>
                  <a:pt x="2843018" y="720000"/>
                </a:cubicBezTo>
                <a:cubicBezTo>
                  <a:pt x="2726680" y="744921"/>
                  <a:pt x="2605701" y="698975"/>
                  <a:pt x="2470255" y="720000"/>
                </a:cubicBezTo>
                <a:cubicBezTo>
                  <a:pt x="2334809" y="741025"/>
                  <a:pt x="2100005" y="664966"/>
                  <a:pt x="1791491" y="720000"/>
                </a:cubicBezTo>
                <a:cubicBezTo>
                  <a:pt x="1482977" y="775034"/>
                  <a:pt x="1469188" y="708410"/>
                  <a:pt x="1296327" y="720000"/>
                </a:cubicBezTo>
                <a:cubicBezTo>
                  <a:pt x="1123466" y="731590"/>
                  <a:pt x="880533" y="661160"/>
                  <a:pt x="617564" y="720000"/>
                </a:cubicBezTo>
                <a:cubicBezTo>
                  <a:pt x="354595" y="778840"/>
                  <a:pt x="302707" y="646634"/>
                  <a:pt x="0" y="720000"/>
                </a:cubicBezTo>
                <a:cubicBezTo>
                  <a:pt x="-21297" y="612790"/>
                  <a:pt x="14163" y="480993"/>
                  <a:pt x="0" y="381600"/>
                </a:cubicBezTo>
                <a:cubicBezTo>
                  <a:pt x="-14163" y="282207"/>
                  <a:pt x="39988" y="97265"/>
                  <a:pt x="0" y="0"/>
                </a:cubicBezTo>
                <a:close/>
              </a:path>
              <a:path w="6120000" h="720000" stroke="0" extrusionOk="0">
                <a:moveTo>
                  <a:pt x="0" y="0"/>
                </a:moveTo>
                <a:cubicBezTo>
                  <a:pt x="155780" y="-7348"/>
                  <a:pt x="248926" y="38759"/>
                  <a:pt x="372764" y="0"/>
                </a:cubicBezTo>
                <a:cubicBezTo>
                  <a:pt x="496602" y="-38759"/>
                  <a:pt x="660128" y="38652"/>
                  <a:pt x="867927" y="0"/>
                </a:cubicBezTo>
                <a:cubicBezTo>
                  <a:pt x="1075726" y="-38652"/>
                  <a:pt x="1280635" y="7246"/>
                  <a:pt x="1424291" y="0"/>
                </a:cubicBezTo>
                <a:cubicBezTo>
                  <a:pt x="1567947" y="-7246"/>
                  <a:pt x="1699499" y="17188"/>
                  <a:pt x="1797055" y="0"/>
                </a:cubicBezTo>
                <a:cubicBezTo>
                  <a:pt x="1894611" y="-17188"/>
                  <a:pt x="2186397" y="12336"/>
                  <a:pt x="2414618" y="0"/>
                </a:cubicBezTo>
                <a:cubicBezTo>
                  <a:pt x="2642839" y="-12336"/>
                  <a:pt x="2684634" y="9947"/>
                  <a:pt x="2787382" y="0"/>
                </a:cubicBezTo>
                <a:cubicBezTo>
                  <a:pt x="2890130" y="-9947"/>
                  <a:pt x="3279842" y="29199"/>
                  <a:pt x="3466145" y="0"/>
                </a:cubicBezTo>
                <a:cubicBezTo>
                  <a:pt x="3652448" y="-29199"/>
                  <a:pt x="3668890" y="3106"/>
                  <a:pt x="3838909" y="0"/>
                </a:cubicBezTo>
                <a:cubicBezTo>
                  <a:pt x="4008928" y="-3106"/>
                  <a:pt x="4074608" y="47309"/>
                  <a:pt x="4272873" y="0"/>
                </a:cubicBezTo>
                <a:cubicBezTo>
                  <a:pt x="4471138" y="-47309"/>
                  <a:pt x="4631373" y="53249"/>
                  <a:pt x="4768036" y="0"/>
                </a:cubicBezTo>
                <a:cubicBezTo>
                  <a:pt x="4904699" y="-53249"/>
                  <a:pt x="5051602" y="14007"/>
                  <a:pt x="5263200" y="0"/>
                </a:cubicBezTo>
                <a:cubicBezTo>
                  <a:pt x="5474798" y="-14007"/>
                  <a:pt x="5488234" y="9267"/>
                  <a:pt x="5635964" y="0"/>
                </a:cubicBezTo>
                <a:cubicBezTo>
                  <a:pt x="5783694" y="-9267"/>
                  <a:pt x="5959494" y="21428"/>
                  <a:pt x="6120000" y="0"/>
                </a:cubicBezTo>
                <a:cubicBezTo>
                  <a:pt x="6144919" y="85234"/>
                  <a:pt x="6110589" y="276792"/>
                  <a:pt x="6120000" y="367200"/>
                </a:cubicBezTo>
                <a:cubicBezTo>
                  <a:pt x="6129411" y="457608"/>
                  <a:pt x="6105521" y="646620"/>
                  <a:pt x="6120000" y="720000"/>
                </a:cubicBezTo>
                <a:cubicBezTo>
                  <a:pt x="5929501" y="737867"/>
                  <a:pt x="5831176" y="698668"/>
                  <a:pt x="5563636" y="720000"/>
                </a:cubicBezTo>
                <a:cubicBezTo>
                  <a:pt x="5296096" y="741332"/>
                  <a:pt x="5038805" y="671352"/>
                  <a:pt x="4884873" y="720000"/>
                </a:cubicBezTo>
                <a:cubicBezTo>
                  <a:pt x="4730941" y="768648"/>
                  <a:pt x="4471020" y="658318"/>
                  <a:pt x="4206109" y="720000"/>
                </a:cubicBezTo>
                <a:cubicBezTo>
                  <a:pt x="3941198" y="781682"/>
                  <a:pt x="3850151" y="710308"/>
                  <a:pt x="3588545" y="720000"/>
                </a:cubicBezTo>
                <a:cubicBezTo>
                  <a:pt x="3326939" y="729692"/>
                  <a:pt x="3377854" y="696980"/>
                  <a:pt x="3215782" y="720000"/>
                </a:cubicBezTo>
                <a:cubicBezTo>
                  <a:pt x="3053710" y="743020"/>
                  <a:pt x="2821326" y="711871"/>
                  <a:pt x="2659418" y="720000"/>
                </a:cubicBezTo>
                <a:cubicBezTo>
                  <a:pt x="2497510" y="728129"/>
                  <a:pt x="2262386" y="690163"/>
                  <a:pt x="2103055" y="720000"/>
                </a:cubicBezTo>
                <a:cubicBezTo>
                  <a:pt x="1943724" y="749837"/>
                  <a:pt x="1821926" y="692271"/>
                  <a:pt x="1607891" y="720000"/>
                </a:cubicBezTo>
                <a:cubicBezTo>
                  <a:pt x="1393856" y="747729"/>
                  <a:pt x="1123551" y="685285"/>
                  <a:pt x="929127" y="720000"/>
                </a:cubicBezTo>
                <a:cubicBezTo>
                  <a:pt x="734703" y="754715"/>
                  <a:pt x="348100" y="637509"/>
                  <a:pt x="0" y="720000"/>
                </a:cubicBezTo>
                <a:cubicBezTo>
                  <a:pt x="-26908" y="562895"/>
                  <a:pt x="22941" y="510633"/>
                  <a:pt x="0" y="360000"/>
                </a:cubicBezTo>
                <a:cubicBezTo>
                  <a:pt x="-22941" y="209367"/>
                  <a:pt x="22475" y="12547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918746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91EF3F1-00BD-4ADF-9830-E056631E17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6419" y="4285723"/>
            <a:ext cx="832920" cy="197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83925" y="579646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1839EBD-F072-4BAC-8A26-63990F725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966" y="1144771"/>
            <a:ext cx="9999643" cy="115449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7C632F6-221A-4A0E-9B32-6D11AB2F3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014" y="2299264"/>
            <a:ext cx="4189910" cy="7854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5CBC51D-5090-47C0-A276-B94D41C57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226" y="3230697"/>
            <a:ext cx="5745383" cy="196926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78F2FCA-6491-48EB-8B51-030973DEB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8836" y="2628234"/>
            <a:ext cx="3578732" cy="273697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9CFDAD5-0C49-481E-AFB4-F5965F4D7D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506" y="4930761"/>
            <a:ext cx="832920" cy="13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4345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7621851-479C-4487-91EC-376056AA4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087" y="1829314"/>
            <a:ext cx="5619048" cy="411428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F9C51D7-1D19-48DA-86D4-EFF8B81F9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938" y="1229045"/>
            <a:ext cx="7576408" cy="234042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63E186-131D-462D-855A-89849EFC5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334176" y="4812454"/>
            <a:ext cx="857824" cy="11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B87CC52F-D4D4-46CE-8B7C-478FEB2E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32F11381-856D-4AA6-9EDC-85A53D5E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483D768-7700-4ED5-A332-2B1D311A8260}"/>
              </a:ext>
            </a:extLst>
          </p:cNvPr>
          <p:cNvSpPr/>
          <p:nvPr/>
        </p:nvSpPr>
        <p:spPr>
          <a:xfrm>
            <a:off x="3627979" y="4468321"/>
            <a:ext cx="5948839" cy="705527"/>
          </a:xfrm>
          <a:custGeom>
            <a:avLst/>
            <a:gdLst>
              <a:gd name="connsiteX0" fmla="*/ 0 w 5948839"/>
              <a:gd name="connsiteY0" fmla="*/ 0 h 705527"/>
              <a:gd name="connsiteX1" fmla="*/ 542005 w 5948839"/>
              <a:gd name="connsiteY1" fmla="*/ 0 h 705527"/>
              <a:gd name="connsiteX2" fmla="*/ 1202987 w 5948839"/>
              <a:gd name="connsiteY2" fmla="*/ 0 h 705527"/>
              <a:gd name="connsiteX3" fmla="*/ 1804481 w 5948839"/>
              <a:gd name="connsiteY3" fmla="*/ 0 h 705527"/>
              <a:gd name="connsiteX4" fmla="*/ 2465463 w 5948839"/>
              <a:gd name="connsiteY4" fmla="*/ 0 h 705527"/>
              <a:gd name="connsiteX5" fmla="*/ 3126445 w 5948839"/>
              <a:gd name="connsiteY5" fmla="*/ 0 h 705527"/>
              <a:gd name="connsiteX6" fmla="*/ 3727939 w 5948839"/>
              <a:gd name="connsiteY6" fmla="*/ 0 h 705527"/>
              <a:gd name="connsiteX7" fmla="*/ 4269944 w 5948839"/>
              <a:gd name="connsiteY7" fmla="*/ 0 h 705527"/>
              <a:gd name="connsiteX8" fmla="*/ 4752461 w 5948839"/>
              <a:gd name="connsiteY8" fmla="*/ 0 h 705527"/>
              <a:gd name="connsiteX9" fmla="*/ 5948839 w 5948839"/>
              <a:gd name="connsiteY9" fmla="*/ 0 h 705527"/>
              <a:gd name="connsiteX10" fmla="*/ 5948839 w 5948839"/>
              <a:gd name="connsiteY10" fmla="*/ 345708 h 705527"/>
              <a:gd name="connsiteX11" fmla="*/ 5948839 w 5948839"/>
              <a:gd name="connsiteY11" fmla="*/ 705527 h 705527"/>
              <a:gd name="connsiteX12" fmla="*/ 5287857 w 5948839"/>
              <a:gd name="connsiteY12" fmla="*/ 705527 h 705527"/>
              <a:gd name="connsiteX13" fmla="*/ 4626875 w 5948839"/>
              <a:gd name="connsiteY13" fmla="*/ 705527 h 705527"/>
              <a:gd name="connsiteX14" fmla="*/ 3906404 w 5948839"/>
              <a:gd name="connsiteY14" fmla="*/ 705527 h 705527"/>
              <a:gd name="connsiteX15" fmla="*/ 3423887 w 5948839"/>
              <a:gd name="connsiteY15" fmla="*/ 705527 h 705527"/>
              <a:gd name="connsiteX16" fmla="*/ 2941370 w 5948839"/>
              <a:gd name="connsiteY16" fmla="*/ 705527 h 705527"/>
              <a:gd name="connsiteX17" fmla="*/ 2399365 w 5948839"/>
              <a:gd name="connsiteY17" fmla="*/ 705527 h 705527"/>
              <a:gd name="connsiteX18" fmla="*/ 1916848 w 5948839"/>
              <a:gd name="connsiteY18" fmla="*/ 705527 h 705527"/>
              <a:gd name="connsiteX19" fmla="*/ 1136889 w 5948839"/>
              <a:gd name="connsiteY19" fmla="*/ 705527 h 705527"/>
              <a:gd name="connsiteX20" fmla="*/ 0 w 5948839"/>
              <a:gd name="connsiteY20" fmla="*/ 705527 h 705527"/>
              <a:gd name="connsiteX21" fmla="*/ 0 w 5948839"/>
              <a:gd name="connsiteY21" fmla="*/ 338653 h 705527"/>
              <a:gd name="connsiteX22" fmla="*/ 0 w 5948839"/>
              <a:gd name="connsiteY22" fmla="*/ 0 h 70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48839" h="705527" fill="none" extrusionOk="0">
                <a:moveTo>
                  <a:pt x="0" y="0"/>
                </a:moveTo>
                <a:cubicBezTo>
                  <a:pt x="211211" y="-24186"/>
                  <a:pt x="389447" y="9865"/>
                  <a:pt x="542005" y="0"/>
                </a:cubicBezTo>
                <a:cubicBezTo>
                  <a:pt x="694563" y="-9865"/>
                  <a:pt x="928752" y="-29594"/>
                  <a:pt x="1202987" y="0"/>
                </a:cubicBezTo>
                <a:cubicBezTo>
                  <a:pt x="1477222" y="29594"/>
                  <a:pt x="1644060" y="-11183"/>
                  <a:pt x="1804481" y="0"/>
                </a:cubicBezTo>
                <a:cubicBezTo>
                  <a:pt x="1964902" y="11183"/>
                  <a:pt x="2197852" y="-21380"/>
                  <a:pt x="2465463" y="0"/>
                </a:cubicBezTo>
                <a:cubicBezTo>
                  <a:pt x="2733074" y="21380"/>
                  <a:pt x="2821061" y="-21172"/>
                  <a:pt x="3126445" y="0"/>
                </a:cubicBezTo>
                <a:cubicBezTo>
                  <a:pt x="3431829" y="21172"/>
                  <a:pt x="3506896" y="-21177"/>
                  <a:pt x="3727939" y="0"/>
                </a:cubicBezTo>
                <a:cubicBezTo>
                  <a:pt x="3948982" y="21177"/>
                  <a:pt x="4061049" y="20056"/>
                  <a:pt x="4269944" y="0"/>
                </a:cubicBezTo>
                <a:cubicBezTo>
                  <a:pt x="4478839" y="-20056"/>
                  <a:pt x="4629749" y="4251"/>
                  <a:pt x="4752461" y="0"/>
                </a:cubicBezTo>
                <a:cubicBezTo>
                  <a:pt x="4875173" y="-4251"/>
                  <a:pt x="5663014" y="-58141"/>
                  <a:pt x="5948839" y="0"/>
                </a:cubicBezTo>
                <a:cubicBezTo>
                  <a:pt x="5963422" y="171162"/>
                  <a:pt x="5962098" y="183775"/>
                  <a:pt x="5948839" y="345708"/>
                </a:cubicBezTo>
                <a:cubicBezTo>
                  <a:pt x="5935580" y="507641"/>
                  <a:pt x="5965981" y="592176"/>
                  <a:pt x="5948839" y="705527"/>
                </a:cubicBezTo>
                <a:cubicBezTo>
                  <a:pt x="5659955" y="725596"/>
                  <a:pt x="5501955" y="726789"/>
                  <a:pt x="5287857" y="705527"/>
                </a:cubicBezTo>
                <a:cubicBezTo>
                  <a:pt x="5073759" y="684265"/>
                  <a:pt x="4838644" y="674170"/>
                  <a:pt x="4626875" y="705527"/>
                </a:cubicBezTo>
                <a:cubicBezTo>
                  <a:pt x="4415106" y="736884"/>
                  <a:pt x="4195410" y="690004"/>
                  <a:pt x="3906404" y="705527"/>
                </a:cubicBezTo>
                <a:cubicBezTo>
                  <a:pt x="3617398" y="721050"/>
                  <a:pt x="3656433" y="719971"/>
                  <a:pt x="3423887" y="705527"/>
                </a:cubicBezTo>
                <a:cubicBezTo>
                  <a:pt x="3191341" y="691083"/>
                  <a:pt x="3098055" y="691061"/>
                  <a:pt x="2941370" y="705527"/>
                </a:cubicBezTo>
                <a:cubicBezTo>
                  <a:pt x="2784685" y="719993"/>
                  <a:pt x="2605975" y="693395"/>
                  <a:pt x="2399365" y="705527"/>
                </a:cubicBezTo>
                <a:cubicBezTo>
                  <a:pt x="2192755" y="717659"/>
                  <a:pt x="2028911" y="693789"/>
                  <a:pt x="1916848" y="705527"/>
                </a:cubicBezTo>
                <a:cubicBezTo>
                  <a:pt x="1804785" y="717265"/>
                  <a:pt x="1470689" y="711644"/>
                  <a:pt x="1136889" y="705527"/>
                </a:cubicBezTo>
                <a:cubicBezTo>
                  <a:pt x="803089" y="699410"/>
                  <a:pt x="322251" y="675228"/>
                  <a:pt x="0" y="705527"/>
                </a:cubicBezTo>
                <a:cubicBezTo>
                  <a:pt x="8750" y="619049"/>
                  <a:pt x="-6958" y="514741"/>
                  <a:pt x="0" y="338653"/>
                </a:cubicBezTo>
                <a:cubicBezTo>
                  <a:pt x="6958" y="162565"/>
                  <a:pt x="-6116" y="159540"/>
                  <a:pt x="0" y="0"/>
                </a:cubicBezTo>
                <a:close/>
              </a:path>
              <a:path w="5948839" h="705527" stroke="0" extrusionOk="0">
                <a:moveTo>
                  <a:pt x="0" y="0"/>
                </a:moveTo>
                <a:cubicBezTo>
                  <a:pt x="251352" y="12532"/>
                  <a:pt x="426133" y="-37900"/>
                  <a:pt x="779959" y="0"/>
                </a:cubicBezTo>
                <a:cubicBezTo>
                  <a:pt x="1133785" y="37900"/>
                  <a:pt x="1124686" y="-21555"/>
                  <a:pt x="1321964" y="0"/>
                </a:cubicBezTo>
                <a:cubicBezTo>
                  <a:pt x="1519242" y="21555"/>
                  <a:pt x="1797967" y="-37769"/>
                  <a:pt x="2101923" y="0"/>
                </a:cubicBezTo>
                <a:cubicBezTo>
                  <a:pt x="2405879" y="37769"/>
                  <a:pt x="2494576" y="1477"/>
                  <a:pt x="2881882" y="0"/>
                </a:cubicBezTo>
                <a:cubicBezTo>
                  <a:pt x="3269188" y="-1477"/>
                  <a:pt x="3313992" y="-2306"/>
                  <a:pt x="3602353" y="0"/>
                </a:cubicBezTo>
                <a:cubicBezTo>
                  <a:pt x="3890714" y="2306"/>
                  <a:pt x="4136241" y="26101"/>
                  <a:pt x="4382311" y="0"/>
                </a:cubicBezTo>
                <a:cubicBezTo>
                  <a:pt x="4628381" y="-26101"/>
                  <a:pt x="4745362" y="3774"/>
                  <a:pt x="4983805" y="0"/>
                </a:cubicBezTo>
                <a:cubicBezTo>
                  <a:pt x="5222248" y="-3774"/>
                  <a:pt x="5723992" y="25151"/>
                  <a:pt x="5948839" y="0"/>
                </a:cubicBezTo>
                <a:cubicBezTo>
                  <a:pt x="5940132" y="98954"/>
                  <a:pt x="5942182" y="251674"/>
                  <a:pt x="5948839" y="352764"/>
                </a:cubicBezTo>
                <a:cubicBezTo>
                  <a:pt x="5955496" y="453854"/>
                  <a:pt x="5958376" y="557420"/>
                  <a:pt x="5948839" y="705527"/>
                </a:cubicBezTo>
                <a:cubicBezTo>
                  <a:pt x="5750290" y="724515"/>
                  <a:pt x="5578455" y="708684"/>
                  <a:pt x="5466322" y="705527"/>
                </a:cubicBezTo>
                <a:cubicBezTo>
                  <a:pt x="5354189" y="702370"/>
                  <a:pt x="5151218" y="728127"/>
                  <a:pt x="4924317" y="705527"/>
                </a:cubicBezTo>
                <a:cubicBezTo>
                  <a:pt x="4697417" y="682927"/>
                  <a:pt x="4471176" y="726897"/>
                  <a:pt x="4263335" y="705527"/>
                </a:cubicBezTo>
                <a:cubicBezTo>
                  <a:pt x="4055494" y="684157"/>
                  <a:pt x="3823476" y="698435"/>
                  <a:pt x="3602353" y="705527"/>
                </a:cubicBezTo>
                <a:cubicBezTo>
                  <a:pt x="3381230" y="712619"/>
                  <a:pt x="3214348" y="671568"/>
                  <a:pt x="2881882" y="705527"/>
                </a:cubicBezTo>
                <a:cubicBezTo>
                  <a:pt x="2549416" y="739486"/>
                  <a:pt x="2557002" y="701893"/>
                  <a:pt x="2280388" y="705527"/>
                </a:cubicBezTo>
                <a:cubicBezTo>
                  <a:pt x="2003774" y="709161"/>
                  <a:pt x="2025729" y="697260"/>
                  <a:pt x="1797871" y="705527"/>
                </a:cubicBezTo>
                <a:cubicBezTo>
                  <a:pt x="1570013" y="713794"/>
                  <a:pt x="1239009" y="739407"/>
                  <a:pt x="1017912" y="705527"/>
                </a:cubicBezTo>
                <a:cubicBezTo>
                  <a:pt x="796815" y="671647"/>
                  <a:pt x="470430" y="694044"/>
                  <a:pt x="0" y="705527"/>
                </a:cubicBezTo>
                <a:cubicBezTo>
                  <a:pt x="5903" y="546791"/>
                  <a:pt x="-6426" y="445067"/>
                  <a:pt x="0" y="359819"/>
                </a:cubicBezTo>
                <a:cubicBezTo>
                  <a:pt x="6426" y="274571"/>
                  <a:pt x="-12907" y="7409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</a:t>
            </a:r>
            <a:r>
              <a:rPr kumimoji="0" lang="ar-SA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ص 125 ( 5-6-7-8-9 )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DE95BF3-085D-4225-B05B-93A5C58BD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253" y="680660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C834F0F-21AA-4687-8942-50317F866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687" y="4276847"/>
            <a:ext cx="539428" cy="136567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03CE959-CAE4-4BE2-AE94-08B597E3F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373" y="4468321"/>
            <a:ext cx="832920" cy="195345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C73277E-D994-42AC-A210-CCE7686C596B}"/>
              </a:ext>
            </a:extLst>
          </p:cNvPr>
          <p:cNvSpPr/>
          <p:nvPr/>
        </p:nvSpPr>
        <p:spPr>
          <a:xfrm>
            <a:off x="6484547" y="5409818"/>
            <a:ext cx="2644711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تحضير عين   </a:t>
            </a:r>
          </a:p>
        </p:txBody>
      </p:sp>
      <p:pic>
        <p:nvPicPr>
          <p:cNvPr id="4" name="صورة 3">
            <a:hlinkClick r:id="rId7"/>
            <a:extLst>
              <a:ext uri="{FF2B5EF4-FFF2-40B4-BE49-F238E27FC236}">
                <a16:creationId xmlns:a16="http://schemas.microsoft.com/office/drawing/2014/main" id="{A6BDF48A-148D-469A-A0CD-DBDE7061FB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42" y="5560858"/>
            <a:ext cx="705527" cy="705527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CBE27FF-B484-4815-9056-84791C0E39F0}"/>
              </a:ext>
            </a:extLst>
          </p:cNvPr>
          <p:cNvSpPr/>
          <p:nvPr/>
        </p:nvSpPr>
        <p:spPr>
          <a:xfrm>
            <a:off x="3667906" y="5409818"/>
            <a:ext cx="2444127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التشويقة</a:t>
            </a:r>
          </a:p>
        </p:txBody>
      </p:sp>
      <p:pic>
        <p:nvPicPr>
          <p:cNvPr id="14" name="صورة 13">
            <a:hlinkClick r:id="rId9"/>
            <a:extLst>
              <a:ext uri="{FF2B5EF4-FFF2-40B4-BE49-F238E27FC236}">
                <a16:creationId xmlns:a16="http://schemas.microsoft.com/office/drawing/2014/main" id="{B0644AC7-D9C5-45EA-B215-0F162375E706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95" y="5492492"/>
            <a:ext cx="765018" cy="842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E0DF7C5-BE89-44DA-B9A1-69667AF674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155" y="1621829"/>
            <a:ext cx="10438095" cy="2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5C318CF-A082-4725-93CA-E138C8E44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373" y="1148550"/>
            <a:ext cx="2498994" cy="7372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FB01C57-5699-4F79-9FE7-8AD534B3C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306" y="1148551"/>
            <a:ext cx="6190476" cy="50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5C318CF-A082-4725-93CA-E138C8E44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847" y="1017156"/>
            <a:ext cx="3781354" cy="7372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9420FEA-DA54-42B3-836F-E03F43459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980" y="1900413"/>
            <a:ext cx="5809524" cy="4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1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2BF03C7-34AB-4171-9614-8E466BAD0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947" y="1269277"/>
            <a:ext cx="7619254" cy="36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9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0761" y="5916113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8B65096-EF73-467A-85E4-F91C79593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995" y="964392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ACC4AC-C6D4-4EC7-955E-1FB07C262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660" y="400124"/>
            <a:ext cx="1187301" cy="49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4CF677F-DD27-47BC-853F-64038DB6BB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480" y="2010355"/>
            <a:ext cx="10110651" cy="2999546"/>
          </a:xfrm>
          <a:prstGeom prst="rect">
            <a:avLst/>
          </a:prstGeom>
          <a:ln w="19050">
            <a:solidFill>
              <a:schemeClr val="accent1"/>
            </a:solidFill>
            <a:prstDash val="lgDash"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86C5A53-4E85-43A9-A29C-EF59D66D1C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11489" y="2045145"/>
            <a:ext cx="653642" cy="67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9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889556A3-5EE2-488E-9023-5D0B702BC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503" y="878295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9FA558D-356C-4AB3-938F-0E6AE253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882" y="364161"/>
            <a:ext cx="1340120" cy="51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2" y="5860786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749D28C-BCE7-4035-B6EB-4CABBA539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078" y="1571556"/>
            <a:ext cx="8590476" cy="96909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DB55FB5-CBC8-4033-9E95-D5EE1CF030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868" y="2624194"/>
            <a:ext cx="4379791" cy="222729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26A9900-C6BA-4F95-9C38-D43F3E4D1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244" y="2624194"/>
            <a:ext cx="4750618" cy="24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رسم 5" descr="آلة حاسبة مع تعبئة خالصة">
            <a:extLst>
              <a:ext uri="{FF2B5EF4-FFF2-40B4-BE49-F238E27FC236}">
                <a16:creationId xmlns:a16="http://schemas.microsoft.com/office/drawing/2014/main" id="{038912D0-2763-4243-99C6-AD6BA0F05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7344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A8312C3-2AF9-4609-A4F0-A6F6BD068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292290" y="4674861"/>
            <a:ext cx="811182" cy="126873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964EFBF-2C9A-45B8-B59A-E8FE99BB0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555" y="1019395"/>
            <a:ext cx="10224975" cy="205972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56AFDB1-5D62-461F-87D9-013856212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278" y="3079117"/>
            <a:ext cx="9867527" cy="339724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951648E-C574-4DAB-988E-207FAFFC1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555" y="2707100"/>
            <a:ext cx="881743" cy="20706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E10421C-FCA9-44F9-BEC3-194B408AE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1172" y="466703"/>
            <a:ext cx="1236996" cy="482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8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CE484A24-9843-4D0C-AE67-28D6C631B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567" y="4271719"/>
            <a:ext cx="491942" cy="1374668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8E808D6-5345-4448-A332-5D2106E79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557" y="998637"/>
            <a:ext cx="9122735" cy="302047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B98F46F-06F7-414A-9FDD-0319DC133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470" y="4019107"/>
            <a:ext cx="9388548" cy="25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FF75C5A-BBEF-474D-8389-60F8CA635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307" y="1010093"/>
            <a:ext cx="8391137" cy="534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49F7715-F605-4EFF-86AE-AAF82382687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64356" y="1036480"/>
            <a:ext cx="4546109" cy="605034"/>
          </a:xfrm>
          <a:custGeom>
            <a:avLst/>
            <a:gdLst>
              <a:gd name="connsiteX0" fmla="*/ 0 w 4546109"/>
              <a:gd name="connsiteY0" fmla="*/ 0 h 605034"/>
              <a:gd name="connsiteX1" fmla="*/ 431880 w 4546109"/>
              <a:gd name="connsiteY1" fmla="*/ 0 h 605034"/>
              <a:gd name="connsiteX2" fmla="*/ 1000144 w 4546109"/>
              <a:gd name="connsiteY2" fmla="*/ 0 h 605034"/>
              <a:gd name="connsiteX3" fmla="*/ 1432024 w 4546109"/>
              <a:gd name="connsiteY3" fmla="*/ 0 h 605034"/>
              <a:gd name="connsiteX4" fmla="*/ 2091210 w 4546109"/>
              <a:gd name="connsiteY4" fmla="*/ 0 h 605034"/>
              <a:gd name="connsiteX5" fmla="*/ 2659474 w 4546109"/>
              <a:gd name="connsiteY5" fmla="*/ 0 h 605034"/>
              <a:gd name="connsiteX6" fmla="*/ 3136815 w 4546109"/>
              <a:gd name="connsiteY6" fmla="*/ 0 h 605034"/>
              <a:gd name="connsiteX7" fmla="*/ 3705079 w 4546109"/>
              <a:gd name="connsiteY7" fmla="*/ 0 h 605034"/>
              <a:gd name="connsiteX8" fmla="*/ 4546109 w 4546109"/>
              <a:gd name="connsiteY8" fmla="*/ 0 h 605034"/>
              <a:gd name="connsiteX9" fmla="*/ 4546109 w 4546109"/>
              <a:gd name="connsiteY9" fmla="*/ 284366 h 605034"/>
              <a:gd name="connsiteX10" fmla="*/ 4546109 w 4546109"/>
              <a:gd name="connsiteY10" fmla="*/ 605034 h 605034"/>
              <a:gd name="connsiteX11" fmla="*/ 4114229 w 4546109"/>
              <a:gd name="connsiteY11" fmla="*/ 605034 h 605034"/>
              <a:gd name="connsiteX12" fmla="*/ 3545965 w 4546109"/>
              <a:gd name="connsiteY12" fmla="*/ 605034 h 605034"/>
              <a:gd name="connsiteX13" fmla="*/ 3068624 w 4546109"/>
              <a:gd name="connsiteY13" fmla="*/ 605034 h 605034"/>
              <a:gd name="connsiteX14" fmla="*/ 2500360 w 4546109"/>
              <a:gd name="connsiteY14" fmla="*/ 605034 h 605034"/>
              <a:gd name="connsiteX15" fmla="*/ 1977557 w 4546109"/>
              <a:gd name="connsiteY15" fmla="*/ 605034 h 605034"/>
              <a:gd name="connsiteX16" fmla="*/ 1454755 w 4546109"/>
              <a:gd name="connsiteY16" fmla="*/ 605034 h 605034"/>
              <a:gd name="connsiteX17" fmla="*/ 795569 w 4546109"/>
              <a:gd name="connsiteY17" fmla="*/ 605034 h 605034"/>
              <a:gd name="connsiteX18" fmla="*/ 0 w 4546109"/>
              <a:gd name="connsiteY18" fmla="*/ 605034 h 605034"/>
              <a:gd name="connsiteX19" fmla="*/ 0 w 4546109"/>
              <a:gd name="connsiteY19" fmla="*/ 308567 h 605034"/>
              <a:gd name="connsiteX20" fmla="*/ 0 w 4546109"/>
              <a:gd name="connsiteY20" fmla="*/ 0 h 6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46109" h="605034" fill="none" extrusionOk="0">
                <a:moveTo>
                  <a:pt x="0" y="0"/>
                </a:moveTo>
                <a:cubicBezTo>
                  <a:pt x="174650" y="-5596"/>
                  <a:pt x="258622" y="39218"/>
                  <a:pt x="431880" y="0"/>
                </a:cubicBezTo>
                <a:cubicBezTo>
                  <a:pt x="605138" y="-39218"/>
                  <a:pt x="806196" y="9124"/>
                  <a:pt x="1000144" y="0"/>
                </a:cubicBezTo>
                <a:cubicBezTo>
                  <a:pt x="1194092" y="-9124"/>
                  <a:pt x="1230106" y="21128"/>
                  <a:pt x="1432024" y="0"/>
                </a:cubicBezTo>
                <a:cubicBezTo>
                  <a:pt x="1633942" y="-21128"/>
                  <a:pt x="1884969" y="38449"/>
                  <a:pt x="2091210" y="0"/>
                </a:cubicBezTo>
                <a:cubicBezTo>
                  <a:pt x="2297451" y="-38449"/>
                  <a:pt x="2397968" y="39258"/>
                  <a:pt x="2659474" y="0"/>
                </a:cubicBezTo>
                <a:cubicBezTo>
                  <a:pt x="2920980" y="-39258"/>
                  <a:pt x="2996110" y="15946"/>
                  <a:pt x="3136815" y="0"/>
                </a:cubicBezTo>
                <a:cubicBezTo>
                  <a:pt x="3277520" y="-15946"/>
                  <a:pt x="3544705" y="2758"/>
                  <a:pt x="3705079" y="0"/>
                </a:cubicBezTo>
                <a:cubicBezTo>
                  <a:pt x="3865453" y="-2758"/>
                  <a:pt x="4346471" y="32005"/>
                  <a:pt x="4546109" y="0"/>
                </a:cubicBezTo>
                <a:cubicBezTo>
                  <a:pt x="4556717" y="89265"/>
                  <a:pt x="4519605" y="169688"/>
                  <a:pt x="4546109" y="284366"/>
                </a:cubicBezTo>
                <a:cubicBezTo>
                  <a:pt x="4572613" y="399044"/>
                  <a:pt x="4518472" y="496095"/>
                  <a:pt x="4546109" y="605034"/>
                </a:cubicBezTo>
                <a:cubicBezTo>
                  <a:pt x="4448818" y="612002"/>
                  <a:pt x="4242353" y="560900"/>
                  <a:pt x="4114229" y="605034"/>
                </a:cubicBezTo>
                <a:cubicBezTo>
                  <a:pt x="3986105" y="649168"/>
                  <a:pt x="3752471" y="585690"/>
                  <a:pt x="3545965" y="605034"/>
                </a:cubicBezTo>
                <a:cubicBezTo>
                  <a:pt x="3339459" y="624378"/>
                  <a:pt x="3280014" y="595932"/>
                  <a:pt x="3068624" y="605034"/>
                </a:cubicBezTo>
                <a:cubicBezTo>
                  <a:pt x="2857234" y="614136"/>
                  <a:pt x="2633123" y="579227"/>
                  <a:pt x="2500360" y="605034"/>
                </a:cubicBezTo>
                <a:cubicBezTo>
                  <a:pt x="2367597" y="630841"/>
                  <a:pt x="2215971" y="573090"/>
                  <a:pt x="1977557" y="605034"/>
                </a:cubicBezTo>
                <a:cubicBezTo>
                  <a:pt x="1739143" y="636978"/>
                  <a:pt x="1660744" y="589574"/>
                  <a:pt x="1454755" y="605034"/>
                </a:cubicBezTo>
                <a:cubicBezTo>
                  <a:pt x="1248766" y="620494"/>
                  <a:pt x="1002974" y="545060"/>
                  <a:pt x="795569" y="605034"/>
                </a:cubicBezTo>
                <a:cubicBezTo>
                  <a:pt x="588164" y="665008"/>
                  <a:pt x="258733" y="570697"/>
                  <a:pt x="0" y="605034"/>
                </a:cubicBezTo>
                <a:cubicBezTo>
                  <a:pt x="-5754" y="461471"/>
                  <a:pt x="28573" y="456176"/>
                  <a:pt x="0" y="308567"/>
                </a:cubicBezTo>
                <a:cubicBezTo>
                  <a:pt x="-28573" y="160958"/>
                  <a:pt x="30611" y="96482"/>
                  <a:pt x="0" y="0"/>
                </a:cubicBezTo>
                <a:close/>
              </a:path>
              <a:path w="4546109" h="605034" stroke="0" extrusionOk="0">
                <a:moveTo>
                  <a:pt x="0" y="0"/>
                </a:moveTo>
                <a:cubicBezTo>
                  <a:pt x="165498" y="-14875"/>
                  <a:pt x="248446" y="42130"/>
                  <a:pt x="431880" y="0"/>
                </a:cubicBezTo>
                <a:cubicBezTo>
                  <a:pt x="615314" y="-42130"/>
                  <a:pt x="740800" y="35002"/>
                  <a:pt x="909222" y="0"/>
                </a:cubicBezTo>
                <a:cubicBezTo>
                  <a:pt x="1077644" y="-35002"/>
                  <a:pt x="1264002" y="2262"/>
                  <a:pt x="1522947" y="0"/>
                </a:cubicBezTo>
                <a:cubicBezTo>
                  <a:pt x="1781892" y="-2262"/>
                  <a:pt x="1877511" y="37696"/>
                  <a:pt x="2000288" y="0"/>
                </a:cubicBezTo>
                <a:cubicBezTo>
                  <a:pt x="2123065" y="-37696"/>
                  <a:pt x="2358717" y="34434"/>
                  <a:pt x="2568552" y="0"/>
                </a:cubicBezTo>
                <a:cubicBezTo>
                  <a:pt x="2778387" y="-34434"/>
                  <a:pt x="2909897" y="1773"/>
                  <a:pt x="3045893" y="0"/>
                </a:cubicBezTo>
                <a:cubicBezTo>
                  <a:pt x="3181889" y="-1773"/>
                  <a:pt x="3536618" y="33975"/>
                  <a:pt x="3659618" y="0"/>
                </a:cubicBezTo>
                <a:cubicBezTo>
                  <a:pt x="3782618" y="-33975"/>
                  <a:pt x="4172567" y="93884"/>
                  <a:pt x="4546109" y="0"/>
                </a:cubicBezTo>
                <a:cubicBezTo>
                  <a:pt x="4583279" y="71442"/>
                  <a:pt x="4534722" y="249995"/>
                  <a:pt x="4546109" y="314618"/>
                </a:cubicBezTo>
                <a:cubicBezTo>
                  <a:pt x="4557496" y="379241"/>
                  <a:pt x="4533937" y="538353"/>
                  <a:pt x="4546109" y="605034"/>
                </a:cubicBezTo>
                <a:cubicBezTo>
                  <a:pt x="4414051" y="618909"/>
                  <a:pt x="4210760" y="553951"/>
                  <a:pt x="4114229" y="605034"/>
                </a:cubicBezTo>
                <a:cubicBezTo>
                  <a:pt x="4017698" y="656117"/>
                  <a:pt x="3780039" y="571446"/>
                  <a:pt x="3636887" y="605034"/>
                </a:cubicBezTo>
                <a:cubicBezTo>
                  <a:pt x="3493735" y="638622"/>
                  <a:pt x="3223231" y="536918"/>
                  <a:pt x="2977701" y="605034"/>
                </a:cubicBezTo>
                <a:cubicBezTo>
                  <a:pt x="2732171" y="673150"/>
                  <a:pt x="2648878" y="578227"/>
                  <a:pt x="2545821" y="605034"/>
                </a:cubicBezTo>
                <a:cubicBezTo>
                  <a:pt x="2442764" y="631841"/>
                  <a:pt x="2205943" y="555514"/>
                  <a:pt x="1886635" y="605034"/>
                </a:cubicBezTo>
                <a:cubicBezTo>
                  <a:pt x="1567327" y="654554"/>
                  <a:pt x="1564904" y="573731"/>
                  <a:pt x="1318372" y="605034"/>
                </a:cubicBezTo>
                <a:cubicBezTo>
                  <a:pt x="1071840" y="636337"/>
                  <a:pt x="838796" y="592343"/>
                  <a:pt x="704647" y="605034"/>
                </a:cubicBezTo>
                <a:cubicBezTo>
                  <a:pt x="570498" y="617725"/>
                  <a:pt x="151801" y="555955"/>
                  <a:pt x="0" y="605034"/>
                </a:cubicBezTo>
                <a:cubicBezTo>
                  <a:pt x="-11492" y="496942"/>
                  <a:pt x="15856" y="428630"/>
                  <a:pt x="0" y="308567"/>
                </a:cubicBezTo>
                <a:cubicBezTo>
                  <a:pt x="-15856" y="188504"/>
                  <a:pt x="32447" y="91874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7753921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355274B-CB1A-4F9B-BF72-9A164CEF1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484" y="1992511"/>
            <a:ext cx="5879150" cy="94708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4266AE7-4C2E-4EC6-9AF9-EAD8BCCD3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361" y="1118557"/>
            <a:ext cx="1474455" cy="44087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14E8F2E-06CB-4950-9AD1-6E4822F2F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510" y="1641514"/>
            <a:ext cx="4019969" cy="1891750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6181BBC8-0B7D-4D6A-B773-DC08E905F157}"/>
              </a:ext>
            </a:extLst>
          </p:cNvPr>
          <p:cNvGrpSpPr/>
          <p:nvPr/>
        </p:nvGrpSpPr>
        <p:grpSpPr>
          <a:xfrm>
            <a:off x="1271530" y="3594303"/>
            <a:ext cx="9648940" cy="2191792"/>
            <a:chOff x="1245051" y="3139807"/>
            <a:chExt cx="9880149" cy="2191792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66FBFBF1-5910-4BF3-A0FC-CD48BC633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1147" y="3139807"/>
              <a:ext cx="6324053" cy="2191792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F19B3209-077F-4BE3-AE35-97246BE9E0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2487"/>
            <a:stretch/>
          </p:blipFill>
          <p:spPr>
            <a:xfrm>
              <a:off x="1245051" y="3770653"/>
              <a:ext cx="3428571" cy="1400126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7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7E07D9E-98D7-4399-AC25-A459367EB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466" y="1029896"/>
            <a:ext cx="1051067" cy="4810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9BF822E-1AC2-4E2C-AD59-03B0E04F903C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764356" y="1036480"/>
            <a:ext cx="4546109" cy="605034"/>
          </a:xfrm>
          <a:custGeom>
            <a:avLst/>
            <a:gdLst>
              <a:gd name="connsiteX0" fmla="*/ 0 w 4546109"/>
              <a:gd name="connsiteY0" fmla="*/ 0 h 605034"/>
              <a:gd name="connsiteX1" fmla="*/ 431880 w 4546109"/>
              <a:gd name="connsiteY1" fmla="*/ 0 h 605034"/>
              <a:gd name="connsiteX2" fmla="*/ 1000144 w 4546109"/>
              <a:gd name="connsiteY2" fmla="*/ 0 h 605034"/>
              <a:gd name="connsiteX3" fmla="*/ 1432024 w 4546109"/>
              <a:gd name="connsiteY3" fmla="*/ 0 h 605034"/>
              <a:gd name="connsiteX4" fmla="*/ 2091210 w 4546109"/>
              <a:gd name="connsiteY4" fmla="*/ 0 h 605034"/>
              <a:gd name="connsiteX5" fmla="*/ 2659474 w 4546109"/>
              <a:gd name="connsiteY5" fmla="*/ 0 h 605034"/>
              <a:gd name="connsiteX6" fmla="*/ 3136815 w 4546109"/>
              <a:gd name="connsiteY6" fmla="*/ 0 h 605034"/>
              <a:gd name="connsiteX7" fmla="*/ 3705079 w 4546109"/>
              <a:gd name="connsiteY7" fmla="*/ 0 h 605034"/>
              <a:gd name="connsiteX8" fmla="*/ 4546109 w 4546109"/>
              <a:gd name="connsiteY8" fmla="*/ 0 h 605034"/>
              <a:gd name="connsiteX9" fmla="*/ 4546109 w 4546109"/>
              <a:gd name="connsiteY9" fmla="*/ 284366 h 605034"/>
              <a:gd name="connsiteX10" fmla="*/ 4546109 w 4546109"/>
              <a:gd name="connsiteY10" fmla="*/ 605034 h 605034"/>
              <a:gd name="connsiteX11" fmla="*/ 4114229 w 4546109"/>
              <a:gd name="connsiteY11" fmla="*/ 605034 h 605034"/>
              <a:gd name="connsiteX12" fmla="*/ 3545965 w 4546109"/>
              <a:gd name="connsiteY12" fmla="*/ 605034 h 605034"/>
              <a:gd name="connsiteX13" fmla="*/ 3068624 w 4546109"/>
              <a:gd name="connsiteY13" fmla="*/ 605034 h 605034"/>
              <a:gd name="connsiteX14" fmla="*/ 2500360 w 4546109"/>
              <a:gd name="connsiteY14" fmla="*/ 605034 h 605034"/>
              <a:gd name="connsiteX15" fmla="*/ 1977557 w 4546109"/>
              <a:gd name="connsiteY15" fmla="*/ 605034 h 605034"/>
              <a:gd name="connsiteX16" fmla="*/ 1454755 w 4546109"/>
              <a:gd name="connsiteY16" fmla="*/ 605034 h 605034"/>
              <a:gd name="connsiteX17" fmla="*/ 795569 w 4546109"/>
              <a:gd name="connsiteY17" fmla="*/ 605034 h 605034"/>
              <a:gd name="connsiteX18" fmla="*/ 0 w 4546109"/>
              <a:gd name="connsiteY18" fmla="*/ 605034 h 605034"/>
              <a:gd name="connsiteX19" fmla="*/ 0 w 4546109"/>
              <a:gd name="connsiteY19" fmla="*/ 308567 h 605034"/>
              <a:gd name="connsiteX20" fmla="*/ 0 w 4546109"/>
              <a:gd name="connsiteY20" fmla="*/ 0 h 60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46109" h="605034" fill="none" extrusionOk="0">
                <a:moveTo>
                  <a:pt x="0" y="0"/>
                </a:moveTo>
                <a:cubicBezTo>
                  <a:pt x="174650" y="-5596"/>
                  <a:pt x="258622" y="39218"/>
                  <a:pt x="431880" y="0"/>
                </a:cubicBezTo>
                <a:cubicBezTo>
                  <a:pt x="605138" y="-39218"/>
                  <a:pt x="806196" y="9124"/>
                  <a:pt x="1000144" y="0"/>
                </a:cubicBezTo>
                <a:cubicBezTo>
                  <a:pt x="1194092" y="-9124"/>
                  <a:pt x="1230106" y="21128"/>
                  <a:pt x="1432024" y="0"/>
                </a:cubicBezTo>
                <a:cubicBezTo>
                  <a:pt x="1633942" y="-21128"/>
                  <a:pt x="1884969" y="38449"/>
                  <a:pt x="2091210" y="0"/>
                </a:cubicBezTo>
                <a:cubicBezTo>
                  <a:pt x="2297451" y="-38449"/>
                  <a:pt x="2397968" y="39258"/>
                  <a:pt x="2659474" y="0"/>
                </a:cubicBezTo>
                <a:cubicBezTo>
                  <a:pt x="2920980" y="-39258"/>
                  <a:pt x="2996110" y="15946"/>
                  <a:pt x="3136815" y="0"/>
                </a:cubicBezTo>
                <a:cubicBezTo>
                  <a:pt x="3277520" y="-15946"/>
                  <a:pt x="3544705" y="2758"/>
                  <a:pt x="3705079" y="0"/>
                </a:cubicBezTo>
                <a:cubicBezTo>
                  <a:pt x="3865453" y="-2758"/>
                  <a:pt x="4346471" y="32005"/>
                  <a:pt x="4546109" y="0"/>
                </a:cubicBezTo>
                <a:cubicBezTo>
                  <a:pt x="4556717" y="89265"/>
                  <a:pt x="4519605" y="169688"/>
                  <a:pt x="4546109" y="284366"/>
                </a:cubicBezTo>
                <a:cubicBezTo>
                  <a:pt x="4572613" y="399044"/>
                  <a:pt x="4518472" y="496095"/>
                  <a:pt x="4546109" y="605034"/>
                </a:cubicBezTo>
                <a:cubicBezTo>
                  <a:pt x="4448818" y="612002"/>
                  <a:pt x="4242353" y="560900"/>
                  <a:pt x="4114229" y="605034"/>
                </a:cubicBezTo>
                <a:cubicBezTo>
                  <a:pt x="3986105" y="649168"/>
                  <a:pt x="3752471" y="585690"/>
                  <a:pt x="3545965" y="605034"/>
                </a:cubicBezTo>
                <a:cubicBezTo>
                  <a:pt x="3339459" y="624378"/>
                  <a:pt x="3280014" y="595932"/>
                  <a:pt x="3068624" y="605034"/>
                </a:cubicBezTo>
                <a:cubicBezTo>
                  <a:pt x="2857234" y="614136"/>
                  <a:pt x="2633123" y="579227"/>
                  <a:pt x="2500360" y="605034"/>
                </a:cubicBezTo>
                <a:cubicBezTo>
                  <a:pt x="2367597" y="630841"/>
                  <a:pt x="2215971" y="573090"/>
                  <a:pt x="1977557" y="605034"/>
                </a:cubicBezTo>
                <a:cubicBezTo>
                  <a:pt x="1739143" y="636978"/>
                  <a:pt x="1660744" y="589574"/>
                  <a:pt x="1454755" y="605034"/>
                </a:cubicBezTo>
                <a:cubicBezTo>
                  <a:pt x="1248766" y="620494"/>
                  <a:pt x="1002974" y="545060"/>
                  <a:pt x="795569" y="605034"/>
                </a:cubicBezTo>
                <a:cubicBezTo>
                  <a:pt x="588164" y="665008"/>
                  <a:pt x="258733" y="570697"/>
                  <a:pt x="0" y="605034"/>
                </a:cubicBezTo>
                <a:cubicBezTo>
                  <a:pt x="-5754" y="461471"/>
                  <a:pt x="28573" y="456176"/>
                  <a:pt x="0" y="308567"/>
                </a:cubicBezTo>
                <a:cubicBezTo>
                  <a:pt x="-28573" y="160958"/>
                  <a:pt x="30611" y="96482"/>
                  <a:pt x="0" y="0"/>
                </a:cubicBezTo>
                <a:close/>
              </a:path>
              <a:path w="4546109" h="605034" stroke="0" extrusionOk="0">
                <a:moveTo>
                  <a:pt x="0" y="0"/>
                </a:moveTo>
                <a:cubicBezTo>
                  <a:pt x="165498" y="-14875"/>
                  <a:pt x="248446" y="42130"/>
                  <a:pt x="431880" y="0"/>
                </a:cubicBezTo>
                <a:cubicBezTo>
                  <a:pt x="615314" y="-42130"/>
                  <a:pt x="740800" y="35002"/>
                  <a:pt x="909222" y="0"/>
                </a:cubicBezTo>
                <a:cubicBezTo>
                  <a:pt x="1077644" y="-35002"/>
                  <a:pt x="1264002" y="2262"/>
                  <a:pt x="1522947" y="0"/>
                </a:cubicBezTo>
                <a:cubicBezTo>
                  <a:pt x="1781892" y="-2262"/>
                  <a:pt x="1877511" y="37696"/>
                  <a:pt x="2000288" y="0"/>
                </a:cubicBezTo>
                <a:cubicBezTo>
                  <a:pt x="2123065" y="-37696"/>
                  <a:pt x="2358717" y="34434"/>
                  <a:pt x="2568552" y="0"/>
                </a:cubicBezTo>
                <a:cubicBezTo>
                  <a:pt x="2778387" y="-34434"/>
                  <a:pt x="2909897" y="1773"/>
                  <a:pt x="3045893" y="0"/>
                </a:cubicBezTo>
                <a:cubicBezTo>
                  <a:pt x="3181889" y="-1773"/>
                  <a:pt x="3536618" y="33975"/>
                  <a:pt x="3659618" y="0"/>
                </a:cubicBezTo>
                <a:cubicBezTo>
                  <a:pt x="3782618" y="-33975"/>
                  <a:pt x="4172567" y="93884"/>
                  <a:pt x="4546109" y="0"/>
                </a:cubicBezTo>
                <a:cubicBezTo>
                  <a:pt x="4583279" y="71442"/>
                  <a:pt x="4534722" y="249995"/>
                  <a:pt x="4546109" y="314618"/>
                </a:cubicBezTo>
                <a:cubicBezTo>
                  <a:pt x="4557496" y="379241"/>
                  <a:pt x="4533937" y="538353"/>
                  <a:pt x="4546109" y="605034"/>
                </a:cubicBezTo>
                <a:cubicBezTo>
                  <a:pt x="4414051" y="618909"/>
                  <a:pt x="4210760" y="553951"/>
                  <a:pt x="4114229" y="605034"/>
                </a:cubicBezTo>
                <a:cubicBezTo>
                  <a:pt x="4017698" y="656117"/>
                  <a:pt x="3780039" y="571446"/>
                  <a:pt x="3636887" y="605034"/>
                </a:cubicBezTo>
                <a:cubicBezTo>
                  <a:pt x="3493735" y="638622"/>
                  <a:pt x="3223231" y="536918"/>
                  <a:pt x="2977701" y="605034"/>
                </a:cubicBezTo>
                <a:cubicBezTo>
                  <a:pt x="2732171" y="673150"/>
                  <a:pt x="2648878" y="578227"/>
                  <a:pt x="2545821" y="605034"/>
                </a:cubicBezTo>
                <a:cubicBezTo>
                  <a:pt x="2442764" y="631841"/>
                  <a:pt x="2205943" y="555514"/>
                  <a:pt x="1886635" y="605034"/>
                </a:cubicBezTo>
                <a:cubicBezTo>
                  <a:pt x="1567327" y="654554"/>
                  <a:pt x="1564904" y="573731"/>
                  <a:pt x="1318372" y="605034"/>
                </a:cubicBezTo>
                <a:cubicBezTo>
                  <a:pt x="1071840" y="636337"/>
                  <a:pt x="838796" y="592343"/>
                  <a:pt x="704647" y="605034"/>
                </a:cubicBezTo>
                <a:cubicBezTo>
                  <a:pt x="570498" y="617725"/>
                  <a:pt x="151801" y="555955"/>
                  <a:pt x="0" y="605034"/>
                </a:cubicBezTo>
                <a:cubicBezTo>
                  <a:pt x="-11492" y="496942"/>
                  <a:pt x="15856" y="428630"/>
                  <a:pt x="0" y="308567"/>
                </a:cubicBezTo>
                <a:cubicBezTo>
                  <a:pt x="-15856" y="188504"/>
                  <a:pt x="32447" y="91874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7753921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3F018A9-CE8E-4D32-AD80-51959864F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429" y="1995640"/>
            <a:ext cx="6433205" cy="79727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6140017-9D96-4789-BFF5-846548475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0049" y="1156041"/>
            <a:ext cx="3140765" cy="2281187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AEB58E88-5D3F-475D-803A-4F6D6F911947}"/>
              </a:ext>
            </a:extLst>
          </p:cNvPr>
          <p:cNvGrpSpPr/>
          <p:nvPr/>
        </p:nvGrpSpPr>
        <p:grpSpPr>
          <a:xfrm>
            <a:off x="1485919" y="3429000"/>
            <a:ext cx="9639282" cy="2748533"/>
            <a:chOff x="705558" y="2792919"/>
            <a:chExt cx="9639282" cy="2748533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B8DA403-C362-4E86-9663-BD6525931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5558" y="2792919"/>
              <a:ext cx="9639282" cy="2748533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12ED80A4-B8B0-4BE7-AF4F-818A7CD31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5558" y="2792919"/>
              <a:ext cx="1283806" cy="378107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056718" y="4306373"/>
            <a:ext cx="727831" cy="14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4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8FDFC0D-3348-4BE5-8394-C2873480C4B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632154" y="1063312"/>
            <a:ext cx="4707876" cy="481081"/>
          </a:xfrm>
          <a:custGeom>
            <a:avLst/>
            <a:gdLst>
              <a:gd name="connsiteX0" fmla="*/ 0 w 4707876"/>
              <a:gd name="connsiteY0" fmla="*/ 0 h 481081"/>
              <a:gd name="connsiteX1" fmla="*/ 682642 w 4707876"/>
              <a:gd name="connsiteY1" fmla="*/ 0 h 481081"/>
              <a:gd name="connsiteX2" fmla="*/ 1176969 w 4707876"/>
              <a:gd name="connsiteY2" fmla="*/ 0 h 481081"/>
              <a:gd name="connsiteX3" fmla="*/ 1671296 w 4707876"/>
              <a:gd name="connsiteY3" fmla="*/ 0 h 481081"/>
              <a:gd name="connsiteX4" fmla="*/ 2259780 w 4707876"/>
              <a:gd name="connsiteY4" fmla="*/ 0 h 481081"/>
              <a:gd name="connsiteX5" fmla="*/ 2848265 w 4707876"/>
              <a:gd name="connsiteY5" fmla="*/ 0 h 481081"/>
              <a:gd name="connsiteX6" fmla="*/ 3295513 w 4707876"/>
              <a:gd name="connsiteY6" fmla="*/ 0 h 481081"/>
              <a:gd name="connsiteX7" fmla="*/ 3883998 w 4707876"/>
              <a:gd name="connsiteY7" fmla="*/ 0 h 481081"/>
              <a:gd name="connsiteX8" fmla="*/ 4707876 w 4707876"/>
              <a:gd name="connsiteY8" fmla="*/ 0 h 481081"/>
              <a:gd name="connsiteX9" fmla="*/ 4707876 w 4707876"/>
              <a:gd name="connsiteY9" fmla="*/ 481081 h 481081"/>
              <a:gd name="connsiteX10" fmla="*/ 4119392 w 4707876"/>
              <a:gd name="connsiteY10" fmla="*/ 481081 h 481081"/>
              <a:gd name="connsiteX11" fmla="*/ 3577986 w 4707876"/>
              <a:gd name="connsiteY11" fmla="*/ 481081 h 481081"/>
              <a:gd name="connsiteX12" fmla="*/ 3036580 w 4707876"/>
              <a:gd name="connsiteY12" fmla="*/ 481081 h 481081"/>
              <a:gd name="connsiteX13" fmla="*/ 2401017 w 4707876"/>
              <a:gd name="connsiteY13" fmla="*/ 481081 h 481081"/>
              <a:gd name="connsiteX14" fmla="*/ 1953769 w 4707876"/>
              <a:gd name="connsiteY14" fmla="*/ 481081 h 481081"/>
              <a:gd name="connsiteX15" fmla="*/ 1412363 w 4707876"/>
              <a:gd name="connsiteY15" fmla="*/ 481081 h 481081"/>
              <a:gd name="connsiteX16" fmla="*/ 776800 w 4707876"/>
              <a:gd name="connsiteY16" fmla="*/ 481081 h 481081"/>
              <a:gd name="connsiteX17" fmla="*/ 0 w 4707876"/>
              <a:gd name="connsiteY17" fmla="*/ 481081 h 481081"/>
              <a:gd name="connsiteX18" fmla="*/ 0 w 4707876"/>
              <a:gd name="connsiteY18" fmla="*/ 0 h 4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07876" h="481081" fill="none" extrusionOk="0">
                <a:moveTo>
                  <a:pt x="0" y="0"/>
                </a:moveTo>
                <a:cubicBezTo>
                  <a:pt x="321580" y="-48275"/>
                  <a:pt x="440588" y="11628"/>
                  <a:pt x="682642" y="0"/>
                </a:cubicBezTo>
                <a:cubicBezTo>
                  <a:pt x="924696" y="-11628"/>
                  <a:pt x="1008280" y="21399"/>
                  <a:pt x="1176969" y="0"/>
                </a:cubicBezTo>
                <a:cubicBezTo>
                  <a:pt x="1345658" y="-21399"/>
                  <a:pt x="1470924" y="34961"/>
                  <a:pt x="1671296" y="0"/>
                </a:cubicBezTo>
                <a:cubicBezTo>
                  <a:pt x="1871668" y="-34961"/>
                  <a:pt x="1993045" y="50211"/>
                  <a:pt x="2259780" y="0"/>
                </a:cubicBezTo>
                <a:cubicBezTo>
                  <a:pt x="2526515" y="-50211"/>
                  <a:pt x="2583874" y="38189"/>
                  <a:pt x="2848265" y="0"/>
                </a:cubicBezTo>
                <a:cubicBezTo>
                  <a:pt x="3112656" y="-38189"/>
                  <a:pt x="3195356" y="29921"/>
                  <a:pt x="3295513" y="0"/>
                </a:cubicBezTo>
                <a:cubicBezTo>
                  <a:pt x="3395670" y="-29921"/>
                  <a:pt x="3722450" y="55169"/>
                  <a:pt x="3883998" y="0"/>
                </a:cubicBezTo>
                <a:cubicBezTo>
                  <a:pt x="4045546" y="-55169"/>
                  <a:pt x="4333761" y="11723"/>
                  <a:pt x="4707876" y="0"/>
                </a:cubicBezTo>
                <a:cubicBezTo>
                  <a:pt x="4747570" y="168966"/>
                  <a:pt x="4673493" y="259801"/>
                  <a:pt x="4707876" y="481081"/>
                </a:cubicBezTo>
                <a:cubicBezTo>
                  <a:pt x="4448717" y="485196"/>
                  <a:pt x="4292498" y="475305"/>
                  <a:pt x="4119392" y="481081"/>
                </a:cubicBezTo>
                <a:cubicBezTo>
                  <a:pt x="3946286" y="486857"/>
                  <a:pt x="3789876" y="458812"/>
                  <a:pt x="3577986" y="481081"/>
                </a:cubicBezTo>
                <a:cubicBezTo>
                  <a:pt x="3366096" y="503350"/>
                  <a:pt x="3203814" y="472276"/>
                  <a:pt x="3036580" y="481081"/>
                </a:cubicBezTo>
                <a:cubicBezTo>
                  <a:pt x="2869346" y="489886"/>
                  <a:pt x="2623981" y="426686"/>
                  <a:pt x="2401017" y="481081"/>
                </a:cubicBezTo>
                <a:cubicBezTo>
                  <a:pt x="2178053" y="535476"/>
                  <a:pt x="2067255" y="431306"/>
                  <a:pt x="1953769" y="481081"/>
                </a:cubicBezTo>
                <a:cubicBezTo>
                  <a:pt x="1840283" y="530856"/>
                  <a:pt x="1521393" y="460212"/>
                  <a:pt x="1412363" y="481081"/>
                </a:cubicBezTo>
                <a:cubicBezTo>
                  <a:pt x="1303333" y="501950"/>
                  <a:pt x="910752" y="453134"/>
                  <a:pt x="776800" y="481081"/>
                </a:cubicBezTo>
                <a:cubicBezTo>
                  <a:pt x="642848" y="509028"/>
                  <a:pt x="336886" y="445471"/>
                  <a:pt x="0" y="481081"/>
                </a:cubicBezTo>
                <a:cubicBezTo>
                  <a:pt x="-10712" y="313104"/>
                  <a:pt x="29026" y="203176"/>
                  <a:pt x="0" y="0"/>
                </a:cubicBezTo>
                <a:close/>
              </a:path>
              <a:path w="4707876" h="481081" stroke="0" extrusionOk="0">
                <a:moveTo>
                  <a:pt x="0" y="0"/>
                </a:moveTo>
                <a:cubicBezTo>
                  <a:pt x="112566" y="-13272"/>
                  <a:pt x="325243" y="7170"/>
                  <a:pt x="447248" y="0"/>
                </a:cubicBezTo>
                <a:cubicBezTo>
                  <a:pt x="569253" y="-7170"/>
                  <a:pt x="790949" y="36051"/>
                  <a:pt x="988654" y="0"/>
                </a:cubicBezTo>
                <a:cubicBezTo>
                  <a:pt x="1186359" y="-36051"/>
                  <a:pt x="1360288" y="40557"/>
                  <a:pt x="1577138" y="0"/>
                </a:cubicBezTo>
                <a:cubicBezTo>
                  <a:pt x="1793988" y="-40557"/>
                  <a:pt x="1862588" y="3170"/>
                  <a:pt x="2024387" y="0"/>
                </a:cubicBezTo>
                <a:cubicBezTo>
                  <a:pt x="2186186" y="-3170"/>
                  <a:pt x="2501615" y="12018"/>
                  <a:pt x="2659950" y="0"/>
                </a:cubicBezTo>
                <a:cubicBezTo>
                  <a:pt x="2818285" y="-12018"/>
                  <a:pt x="3015937" y="28498"/>
                  <a:pt x="3107198" y="0"/>
                </a:cubicBezTo>
                <a:cubicBezTo>
                  <a:pt x="3198459" y="-28498"/>
                  <a:pt x="3509544" y="54135"/>
                  <a:pt x="3789840" y="0"/>
                </a:cubicBezTo>
                <a:cubicBezTo>
                  <a:pt x="4070136" y="-54135"/>
                  <a:pt x="4421580" y="99390"/>
                  <a:pt x="4707876" y="0"/>
                </a:cubicBezTo>
                <a:cubicBezTo>
                  <a:pt x="4726692" y="107320"/>
                  <a:pt x="4697000" y="306684"/>
                  <a:pt x="4707876" y="481081"/>
                </a:cubicBezTo>
                <a:cubicBezTo>
                  <a:pt x="4587074" y="517529"/>
                  <a:pt x="4403329" y="419072"/>
                  <a:pt x="4119392" y="481081"/>
                </a:cubicBezTo>
                <a:cubicBezTo>
                  <a:pt x="3835455" y="543090"/>
                  <a:pt x="3718189" y="431829"/>
                  <a:pt x="3577986" y="481081"/>
                </a:cubicBezTo>
                <a:cubicBezTo>
                  <a:pt x="3437783" y="530333"/>
                  <a:pt x="3116567" y="464795"/>
                  <a:pt x="2989501" y="481081"/>
                </a:cubicBezTo>
                <a:cubicBezTo>
                  <a:pt x="2862435" y="497367"/>
                  <a:pt x="2592127" y="461523"/>
                  <a:pt x="2448096" y="481081"/>
                </a:cubicBezTo>
                <a:cubicBezTo>
                  <a:pt x="2304065" y="500639"/>
                  <a:pt x="2038767" y="422931"/>
                  <a:pt x="1859611" y="481081"/>
                </a:cubicBezTo>
                <a:cubicBezTo>
                  <a:pt x="1680455" y="539231"/>
                  <a:pt x="1587527" y="437575"/>
                  <a:pt x="1365284" y="481081"/>
                </a:cubicBezTo>
                <a:cubicBezTo>
                  <a:pt x="1143041" y="524587"/>
                  <a:pt x="956105" y="476512"/>
                  <a:pt x="729721" y="481081"/>
                </a:cubicBezTo>
                <a:cubicBezTo>
                  <a:pt x="503337" y="485650"/>
                  <a:pt x="243982" y="439688"/>
                  <a:pt x="0" y="481081"/>
                </a:cubicBezTo>
                <a:cubicBezTo>
                  <a:pt x="-35297" y="249343"/>
                  <a:pt x="38482" y="169681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918746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447DCD-A731-4E2C-A425-278A32D79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379" y="1631670"/>
            <a:ext cx="9867256" cy="258576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60CC0DF-D240-4D3F-9052-886E54B3E2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1108" y="1083412"/>
            <a:ext cx="1474455" cy="4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0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8FDFC0D-3348-4BE5-8394-C2873480C4B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632154" y="1063312"/>
            <a:ext cx="4707876" cy="481081"/>
          </a:xfrm>
          <a:custGeom>
            <a:avLst/>
            <a:gdLst>
              <a:gd name="connsiteX0" fmla="*/ 0 w 4707876"/>
              <a:gd name="connsiteY0" fmla="*/ 0 h 481081"/>
              <a:gd name="connsiteX1" fmla="*/ 682642 w 4707876"/>
              <a:gd name="connsiteY1" fmla="*/ 0 h 481081"/>
              <a:gd name="connsiteX2" fmla="*/ 1176969 w 4707876"/>
              <a:gd name="connsiteY2" fmla="*/ 0 h 481081"/>
              <a:gd name="connsiteX3" fmla="*/ 1671296 w 4707876"/>
              <a:gd name="connsiteY3" fmla="*/ 0 h 481081"/>
              <a:gd name="connsiteX4" fmla="*/ 2259780 w 4707876"/>
              <a:gd name="connsiteY4" fmla="*/ 0 h 481081"/>
              <a:gd name="connsiteX5" fmla="*/ 2848265 w 4707876"/>
              <a:gd name="connsiteY5" fmla="*/ 0 h 481081"/>
              <a:gd name="connsiteX6" fmla="*/ 3295513 w 4707876"/>
              <a:gd name="connsiteY6" fmla="*/ 0 h 481081"/>
              <a:gd name="connsiteX7" fmla="*/ 3883998 w 4707876"/>
              <a:gd name="connsiteY7" fmla="*/ 0 h 481081"/>
              <a:gd name="connsiteX8" fmla="*/ 4707876 w 4707876"/>
              <a:gd name="connsiteY8" fmla="*/ 0 h 481081"/>
              <a:gd name="connsiteX9" fmla="*/ 4707876 w 4707876"/>
              <a:gd name="connsiteY9" fmla="*/ 481081 h 481081"/>
              <a:gd name="connsiteX10" fmla="*/ 4119392 w 4707876"/>
              <a:gd name="connsiteY10" fmla="*/ 481081 h 481081"/>
              <a:gd name="connsiteX11" fmla="*/ 3577986 w 4707876"/>
              <a:gd name="connsiteY11" fmla="*/ 481081 h 481081"/>
              <a:gd name="connsiteX12" fmla="*/ 3036580 w 4707876"/>
              <a:gd name="connsiteY12" fmla="*/ 481081 h 481081"/>
              <a:gd name="connsiteX13" fmla="*/ 2401017 w 4707876"/>
              <a:gd name="connsiteY13" fmla="*/ 481081 h 481081"/>
              <a:gd name="connsiteX14" fmla="*/ 1953769 w 4707876"/>
              <a:gd name="connsiteY14" fmla="*/ 481081 h 481081"/>
              <a:gd name="connsiteX15" fmla="*/ 1412363 w 4707876"/>
              <a:gd name="connsiteY15" fmla="*/ 481081 h 481081"/>
              <a:gd name="connsiteX16" fmla="*/ 776800 w 4707876"/>
              <a:gd name="connsiteY16" fmla="*/ 481081 h 481081"/>
              <a:gd name="connsiteX17" fmla="*/ 0 w 4707876"/>
              <a:gd name="connsiteY17" fmla="*/ 481081 h 481081"/>
              <a:gd name="connsiteX18" fmla="*/ 0 w 4707876"/>
              <a:gd name="connsiteY18" fmla="*/ 0 h 4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07876" h="481081" fill="none" extrusionOk="0">
                <a:moveTo>
                  <a:pt x="0" y="0"/>
                </a:moveTo>
                <a:cubicBezTo>
                  <a:pt x="321580" y="-48275"/>
                  <a:pt x="440588" y="11628"/>
                  <a:pt x="682642" y="0"/>
                </a:cubicBezTo>
                <a:cubicBezTo>
                  <a:pt x="924696" y="-11628"/>
                  <a:pt x="1008280" y="21399"/>
                  <a:pt x="1176969" y="0"/>
                </a:cubicBezTo>
                <a:cubicBezTo>
                  <a:pt x="1345658" y="-21399"/>
                  <a:pt x="1470924" y="34961"/>
                  <a:pt x="1671296" y="0"/>
                </a:cubicBezTo>
                <a:cubicBezTo>
                  <a:pt x="1871668" y="-34961"/>
                  <a:pt x="1993045" y="50211"/>
                  <a:pt x="2259780" y="0"/>
                </a:cubicBezTo>
                <a:cubicBezTo>
                  <a:pt x="2526515" y="-50211"/>
                  <a:pt x="2583874" y="38189"/>
                  <a:pt x="2848265" y="0"/>
                </a:cubicBezTo>
                <a:cubicBezTo>
                  <a:pt x="3112656" y="-38189"/>
                  <a:pt x="3195356" y="29921"/>
                  <a:pt x="3295513" y="0"/>
                </a:cubicBezTo>
                <a:cubicBezTo>
                  <a:pt x="3395670" y="-29921"/>
                  <a:pt x="3722450" y="55169"/>
                  <a:pt x="3883998" y="0"/>
                </a:cubicBezTo>
                <a:cubicBezTo>
                  <a:pt x="4045546" y="-55169"/>
                  <a:pt x="4333761" y="11723"/>
                  <a:pt x="4707876" y="0"/>
                </a:cubicBezTo>
                <a:cubicBezTo>
                  <a:pt x="4747570" y="168966"/>
                  <a:pt x="4673493" y="259801"/>
                  <a:pt x="4707876" y="481081"/>
                </a:cubicBezTo>
                <a:cubicBezTo>
                  <a:pt x="4448717" y="485196"/>
                  <a:pt x="4292498" y="475305"/>
                  <a:pt x="4119392" y="481081"/>
                </a:cubicBezTo>
                <a:cubicBezTo>
                  <a:pt x="3946286" y="486857"/>
                  <a:pt x="3789876" y="458812"/>
                  <a:pt x="3577986" y="481081"/>
                </a:cubicBezTo>
                <a:cubicBezTo>
                  <a:pt x="3366096" y="503350"/>
                  <a:pt x="3203814" y="472276"/>
                  <a:pt x="3036580" y="481081"/>
                </a:cubicBezTo>
                <a:cubicBezTo>
                  <a:pt x="2869346" y="489886"/>
                  <a:pt x="2623981" y="426686"/>
                  <a:pt x="2401017" y="481081"/>
                </a:cubicBezTo>
                <a:cubicBezTo>
                  <a:pt x="2178053" y="535476"/>
                  <a:pt x="2067255" y="431306"/>
                  <a:pt x="1953769" y="481081"/>
                </a:cubicBezTo>
                <a:cubicBezTo>
                  <a:pt x="1840283" y="530856"/>
                  <a:pt x="1521393" y="460212"/>
                  <a:pt x="1412363" y="481081"/>
                </a:cubicBezTo>
                <a:cubicBezTo>
                  <a:pt x="1303333" y="501950"/>
                  <a:pt x="910752" y="453134"/>
                  <a:pt x="776800" y="481081"/>
                </a:cubicBezTo>
                <a:cubicBezTo>
                  <a:pt x="642848" y="509028"/>
                  <a:pt x="336886" y="445471"/>
                  <a:pt x="0" y="481081"/>
                </a:cubicBezTo>
                <a:cubicBezTo>
                  <a:pt x="-10712" y="313104"/>
                  <a:pt x="29026" y="203176"/>
                  <a:pt x="0" y="0"/>
                </a:cubicBezTo>
                <a:close/>
              </a:path>
              <a:path w="4707876" h="481081" stroke="0" extrusionOk="0">
                <a:moveTo>
                  <a:pt x="0" y="0"/>
                </a:moveTo>
                <a:cubicBezTo>
                  <a:pt x="112566" y="-13272"/>
                  <a:pt x="325243" y="7170"/>
                  <a:pt x="447248" y="0"/>
                </a:cubicBezTo>
                <a:cubicBezTo>
                  <a:pt x="569253" y="-7170"/>
                  <a:pt x="790949" y="36051"/>
                  <a:pt x="988654" y="0"/>
                </a:cubicBezTo>
                <a:cubicBezTo>
                  <a:pt x="1186359" y="-36051"/>
                  <a:pt x="1360288" y="40557"/>
                  <a:pt x="1577138" y="0"/>
                </a:cubicBezTo>
                <a:cubicBezTo>
                  <a:pt x="1793988" y="-40557"/>
                  <a:pt x="1862588" y="3170"/>
                  <a:pt x="2024387" y="0"/>
                </a:cubicBezTo>
                <a:cubicBezTo>
                  <a:pt x="2186186" y="-3170"/>
                  <a:pt x="2501615" y="12018"/>
                  <a:pt x="2659950" y="0"/>
                </a:cubicBezTo>
                <a:cubicBezTo>
                  <a:pt x="2818285" y="-12018"/>
                  <a:pt x="3015937" y="28498"/>
                  <a:pt x="3107198" y="0"/>
                </a:cubicBezTo>
                <a:cubicBezTo>
                  <a:pt x="3198459" y="-28498"/>
                  <a:pt x="3509544" y="54135"/>
                  <a:pt x="3789840" y="0"/>
                </a:cubicBezTo>
                <a:cubicBezTo>
                  <a:pt x="4070136" y="-54135"/>
                  <a:pt x="4421580" y="99390"/>
                  <a:pt x="4707876" y="0"/>
                </a:cubicBezTo>
                <a:cubicBezTo>
                  <a:pt x="4726692" y="107320"/>
                  <a:pt x="4697000" y="306684"/>
                  <a:pt x="4707876" y="481081"/>
                </a:cubicBezTo>
                <a:cubicBezTo>
                  <a:pt x="4587074" y="517529"/>
                  <a:pt x="4403329" y="419072"/>
                  <a:pt x="4119392" y="481081"/>
                </a:cubicBezTo>
                <a:cubicBezTo>
                  <a:pt x="3835455" y="543090"/>
                  <a:pt x="3718189" y="431829"/>
                  <a:pt x="3577986" y="481081"/>
                </a:cubicBezTo>
                <a:cubicBezTo>
                  <a:pt x="3437783" y="530333"/>
                  <a:pt x="3116567" y="464795"/>
                  <a:pt x="2989501" y="481081"/>
                </a:cubicBezTo>
                <a:cubicBezTo>
                  <a:pt x="2862435" y="497367"/>
                  <a:pt x="2592127" y="461523"/>
                  <a:pt x="2448096" y="481081"/>
                </a:cubicBezTo>
                <a:cubicBezTo>
                  <a:pt x="2304065" y="500639"/>
                  <a:pt x="2038767" y="422931"/>
                  <a:pt x="1859611" y="481081"/>
                </a:cubicBezTo>
                <a:cubicBezTo>
                  <a:pt x="1680455" y="539231"/>
                  <a:pt x="1587527" y="437575"/>
                  <a:pt x="1365284" y="481081"/>
                </a:cubicBezTo>
                <a:cubicBezTo>
                  <a:pt x="1143041" y="524587"/>
                  <a:pt x="956105" y="476512"/>
                  <a:pt x="729721" y="481081"/>
                </a:cubicBezTo>
                <a:cubicBezTo>
                  <a:pt x="503337" y="485650"/>
                  <a:pt x="243982" y="439688"/>
                  <a:pt x="0" y="481081"/>
                </a:cubicBezTo>
                <a:cubicBezTo>
                  <a:pt x="-35297" y="249343"/>
                  <a:pt x="38482" y="169681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918746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663BFAF-372F-4BC6-B36F-C961EA623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869" y="1063311"/>
            <a:ext cx="1051067" cy="48108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4FE87F8-CE8D-4AD3-BF85-AF80CEC673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5796" y="1735909"/>
            <a:ext cx="7614838" cy="85973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6E8B45C-1860-42ED-8BBC-D7A997A363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5011" y="2710105"/>
            <a:ext cx="7914286" cy="2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9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8FDFC0D-3348-4BE5-8394-C2873480C4B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632154" y="1063312"/>
            <a:ext cx="4707876" cy="481081"/>
          </a:xfrm>
          <a:custGeom>
            <a:avLst/>
            <a:gdLst>
              <a:gd name="connsiteX0" fmla="*/ 0 w 4707876"/>
              <a:gd name="connsiteY0" fmla="*/ 0 h 481081"/>
              <a:gd name="connsiteX1" fmla="*/ 682642 w 4707876"/>
              <a:gd name="connsiteY1" fmla="*/ 0 h 481081"/>
              <a:gd name="connsiteX2" fmla="*/ 1176969 w 4707876"/>
              <a:gd name="connsiteY2" fmla="*/ 0 h 481081"/>
              <a:gd name="connsiteX3" fmla="*/ 1671296 w 4707876"/>
              <a:gd name="connsiteY3" fmla="*/ 0 h 481081"/>
              <a:gd name="connsiteX4" fmla="*/ 2259780 w 4707876"/>
              <a:gd name="connsiteY4" fmla="*/ 0 h 481081"/>
              <a:gd name="connsiteX5" fmla="*/ 2848265 w 4707876"/>
              <a:gd name="connsiteY5" fmla="*/ 0 h 481081"/>
              <a:gd name="connsiteX6" fmla="*/ 3295513 w 4707876"/>
              <a:gd name="connsiteY6" fmla="*/ 0 h 481081"/>
              <a:gd name="connsiteX7" fmla="*/ 3883998 w 4707876"/>
              <a:gd name="connsiteY7" fmla="*/ 0 h 481081"/>
              <a:gd name="connsiteX8" fmla="*/ 4707876 w 4707876"/>
              <a:gd name="connsiteY8" fmla="*/ 0 h 481081"/>
              <a:gd name="connsiteX9" fmla="*/ 4707876 w 4707876"/>
              <a:gd name="connsiteY9" fmla="*/ 481081 h 481081"/>
              <a:gd name="connsiteX10" fmla="*/ 4119392 w 4707876"/>
              <a:gd name="connsiteY10" fmla="*/ 481081 h 481081"/>
              <a:gd name="connsiteX11" fmla="*/ 3577986 w 4707876"/>
              <a:gd name="connsiteY11" fmla="*/ 481081 h 481081"/>
              <a:gd name="connsiteX12" fmla="*/ 3036580 w 4707876"/>
              <a:gd name="connsiteY12" fmla="*/ 481081 h 481081"/>
              <a:gd name="connsiteX13" fmla="*/ 2401017 w 4707876"/>
              <a:gd name="connsiteY13" fmla="*/ 481081 h 481081"/>
              <a:gd name="connsiteX14" fmla="*/ 1953769 w 4707876"/>
              <a:gd name="connsiteY14" fmla="*/ 481081 h 481081"/>
              <a:gd name="connsiteX15" fmla="*/ 1412363 w 4707876"/>
              <a:gd name="connsiteY15" fmla="*/ 481081 h 481081"/>
              <a:gd name="connsiteX16" fmla="*/ 776800 w 4707876"/>
              <a:gd name="connsiteY16" fmla="*/ 481081 h 481081"/>
              <a:gd name="connsiteX17" fmla="*/ 0 w 4707876"/>
              <a:gd name="connsiteY17" fmla="*/ 481081 h 481081"/>
              <a:gd name="connsiteX18" fmla="*/ 0 w 4707876"/>
              <a:gd name="connsiteY18" fmla="*/ 0 h 4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07876" h="481081" fill="none" extrusionOk="0">
                <a:moveTo>
                  <a:pt x="0" y="0"/>
                </a:moveTo>
                <a:cubicBezTo>
                  <a:pt x="321580" y="-48275"/>
                  <a:pt x="440588" y="11628"/>
                  <a:pt x="682642" y="0"/>
                </a:cubicBezTo>
                <a:cubicBezTo>
                  <a:pt x="924696" y="-11628"/>
                  <a:pt x="1008280" y="21399"/>
                  <a:pt x="1176969" y="0"/>
                </a:cubicBezTo>
                <a:cubicBezTo>
                  <a:pt x="1345658" y="-21399"/>
                  <a:pt x="1470924" y="34961"/>
                  <a:pt x="1671296" y="0"/>
                </a:cubicBezTo>
                <a:cubicBezTo>
                  <a:pt x="1871668" y="-34961"/>
                  <a:pt x="1993045" y="50211"/>
                  <a:pt x="2259780" y="0"/>
                </a:cubicBezTo>
                <a:cubicBezTo>
                  <a:pt x="2526515" y="-50211"/>
                  <a:pt x="2583874" y="38189"/>
                  <a:pt x="2848265" y="0"/>
                </a:cubicBezTo>
                <a:cubicBezTo>
                  <a:pt x="3112656" y="-38189"/>
                  <a:pt x="3195356" y="29921"/>
                  <a:pt x="3295513" y="0"/>
                </a:cubicBezTo>
                <a:cubicBezTo>
                  <a:pt x="3395670" y="-29921"/>
                  <a:pt x="3722450" y="55169"/>
                  <a:pt x="3883998" y="0"/>
                </a:cubicBezTo>
                <a:cubicBezTo>
                  <a:pt x="4045546" y="-55169"/>
                  <a:pt x="4333761" y="11723"/>
                  <a:pt x="4707876" y="0"/>
                </a:cubicBezTo>
                <a:cubicBezTo>
                  <a:pt x="4747570" y="168966"/>
                  <a:pt x="4673493" y="259801"/>
                  <a:pt x="4707876" y="481081"/>
                </a:cubicBezTo>
                <a:cubicBezTo>
                  <a:pt x="4448717" y="485196"/>
                  <a:pt x="4292498" y="475305"/>
                  <a:pt x="4119392" y="481081"/>
                </a:cubicBezTo>
                <a:cubicBezTo>
                  <a:pt x="3946286" y="486857"/>
                  <a:pt x="3789876" y="458812"/>
                  <a:pt x="3577986" y="481081"/>
                </a:cubicBezTo>
                <a:cubicBezTo>
                  <a:pt x="3366096" y="503350"/>
                  <a:pt x="3203814" y="472276"/>
                  <a:pt x="3036580" y="481081"/>
                </a:cubicBezTo>
                <a:cubicBezTo>
                  <a:pt x="2869346" y="489886"/>
                  <a:pt x="2623981" y="426686"/>
                  <a:pt x="2401017" y="481081"/>
                </a:cubicBezTo>
                <a:cubicBezTo>
                  <a:pt x="2178053" y="535476"/>
                  <a:pt x="2067255" y="431306"/>
                  <a:pt x="1953769" y="481081"/>
                </a:cubicBezTo>
                <a:cubicBezTo>
                  <a:pt x="1840283" y="530856"/>
                  <a:pt x="1521393" y="460212"/>
                  <a:pt x="1412363" y="481081"/>
                </a:cubicBezTo>
                <a:cubicBezTo>
                  <a:pt x="1303333" y="501950"/>
                  <a:pt x="910752" y="453134"/>
                  <a:pt x="776800" y="481081"/>
                </a:cubicBezTo>
                <a:cubicBezTo>
                  <a:pt x="642848" y="509028"/>
                  <a:pt x="336886" y="445471"/>
                  <a:pt x="0" y="481081"/>
                </a:cubicBezTo>
                <a:cubicBezTo>
                  <a:pt x="-10712" y="313104"/>
                  <a:pt x="29026" y="203176"/>
                  <a:pt x="0" y="0"/>
                </a:cubicBezTo>
                <a:close/>
              </a:path>
              <a:path w="4707876" h="481081" stroke="0" extrusionOk="0">
                <a:moveTo>
                  <a:pt x="0" y="0"/>
                </a:moveTo>
                <a:cubicBezTo>
                  <a:pt x="112566" y="-13272"/>
                  <a:pt x="325243" y="7170"/>
                  <a:pt x="447248" y="0"/>
                </a:cubicBezTo>
                <a:cubicBezTo>
                  <a:pt x="569253" y="-7170"/>
                  <a:pt x="790949" y="36051"/>
                  <a:pt x="988654" y="0"/>
                </a:cubicBezTo>
                <a:cubicBezTo>
                  <a:pt x="1186359" y="-36051"/>
                  <a:pt x="1360288" y="40557"/>
                  <a:pt x="1577138" y="0"/>
                </a:cubicBezTo>
                <a:cubicBezTo>
                  <a:pt x="1793988" y="-40557"/>
                  <a:pt x="1862588" y="3170"/>
                  <a:pt x="2024387" y="0"/>
                </a:cubicBezTo>
                <a:cubicBezTo>
                  <a:pt x="2186186" y="-3170"/>
                  <a:pt x="2501615" y="12018"/>
                  <a:pt x="2659950" y="0"/>
                </a:cubicBezTo>
                <a:cubicBezTo>
                  <a:pt x="2818285" y="-12018"/>
                  <a:pt x="3015937" y="28498"/>
                  <a:pt x="3107198" y="0"/>
                </a:cubicBezTo>
                <a:cubicBezTo>
                  <a:pt x="3198459" y="-28498"/>
                  <a:pt x="3509544" y="54135"/>
                  <a:pt x="3789840" y="0"/>
                </a:cubicBezTo>
                <a:cubicBezTo>
                  <a:pt x="4070136" y="-54135"/>
                  <a:pt x="4421580" y="99390"/>
                  <a:pt x="4707876" y="0"/>
                </a:cubicBezTo>
                <a:cubicBezTo>
                  <a:pt x="4726692" y="107320"/>
                  <a:pt x="4697000" y="306684"/>
                  <a:pt x="4707876" y="481081"/>
                </a:cubicBezTo>
                <a:cubicBezTo>
                  <a:pt x="4587074" y="517529"/>
                  <a:pt x="4403329" y="419072"/>
                  <a:pt x="4119392" y="481081"/>
                </a:cubicBezTo>
                <a:cubicBezTo>
                  <a:pt x="3835455" y="543090"/>
                  <a:pt x="3718189" y="431829"/>
                  <a:pt x="3577986" y="481081"/>
                </a:cubicBezTo>
                <a:cubicBezTo>
                  <a:pt x="3437783" y="530333"/>
                  <a:pt x="3116567" y="464795"/>
                  <a:pt x="2989501" y="481081"/>
                </a:cubicBezTo>
                <a:cubicBezTo>
                  <a:pt x="2862435" y="497367"/>
                  <a:pt x="2592127" y="461523"/>
                  <a:pt x="2448096" y="481081"/>
                </a:cubicBezTo>
                <a:cubicBezTo>
                  <a:pt x="2304065" y="500639"/>
                  <a:pt x="2038767" y="422931"/>
                  <a:pt x="1859611" y="481081"/>
                </a:cubicBezTo>
                <a:cubicBezTo>
                  <a:pt x="1680455" y="539231"/>
                  <a:pt x="1587527" y="437575"/>
                  <a:pt x="1365284" y="481081"/>
                </a:cubicBezTo>
                <a:cubicBezTo>
                  <a:pt x="1143041" y="524587"/>
                  <a:pt x="956105" y="476512"/>
                  <a:pt x="729721" y="481081"/>
                </a:cubicBezTo>
                <a:cubicBezTo>
                  <a:pt x="503337" y="485650"/>
                  <a:pt x="243982" y="439688"/>
                  <a:pt x="0" y="481081"/>
                </a:cubicBezTo>
                <a:cubicBezTo>
                  <a:pt x="-35297" y="249343"/>
                  <a:pt x="38482" y="169681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918746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663BFAF-372F-4BC6-B36F-C961EA623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869" y="1063311"/>
            <a:ext cx="1051067" cy="48108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4FE87F8-CE8D-4AD3-BF85-AF80CEC673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5796" y="1735909"/>
            <a:ext cx="7614838" cy="85973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884089-86E8-4990-9FEB-803F2A6E27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927" y="2595640"/>
            <a:ext cx="8171428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2009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9F04E8-37BD-4580-93FD-9D2B22840100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12</Words>
  <Application>Microsoft Office PowerPoint</Application>
  <PresentationFormat>شاشة عريضة</PresentationFormat>
  <Paragraphs>3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53</cp:revision>
  <dcterms:created xsi:type="dcterms:W3CDTF">2021-12-03T17:19:09Z</dcterms:created>
  <dcterms:modified xsi:type="dcterms:W3CDTF">2022-04-01T12:54:51Z</dcterms:modified>
</cp:coreProperties>
</file>