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92" r:id="rId6"/>
    <p:sldId id="287" r:id="rId7"/>
    <p:sldId id="276" r:id="rId8"/>
    <p:sldId id="288" r:id="rId9"/>
    <p:sldId id="294" r:id="rId10"/>
    <p:sldId id="290" r:id="rId11"/>
    <p:sldId id="295" r:id="rId12"/>
    <p:sldId id="296" r:id="rId13"/>
    <p:sldId id="272" r:id="rId14"/>
    <p:sldId id="282" r:id="rId15"/>
    <p:sldId id="297" r:id="rId16"/>
    <p:sldId id="291" r:id="rId17"/>
    <p:sldId id="286" r:id="rId18"/>
    <p:sldId id="285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6B72739-5919-42B2-B02D-2C0C275D10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05" y="75441"/>
            <a:ext cx="5859990" cy="665547"/>
          </a:xfrm>
          <a:prstGeom prst="roundRect">
            <a:avLst>
              <a:gd name="adj" fmla="val 16667"/>
            </a:avLst>
          </a:prstGeom>
          <a:ln w="190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ien.edu.sa/qr/L-GE-ME-K07-SM2-math-CH7-L5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svg"/><Relationship Id="rId7" Type="http://schemas.openxmlformats.org/officeDocument/2006/relationships/hyperlink" Target="https://lplan.ien.edu.sa/Exporter/LessonPlanReport?id=89352&amp;userId=ofinKp86RI1zOSFk3PMNaA2&amp;treeId=3208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0.jpg"/><Relationship Id="rId4" Type="http://schemas.openxmlformats.org/officeDocument/2006/relationships/image" Target="../media/image37.png"/><Relationship Id="rId9" Type="http://schemas.openxmlformats.org/officeDocument/2006/relationships/hyperlink" Target="https://youtu.be/BmisWh4f4K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sv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3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microsoft.com/office/2007/relationships/hdphoto" Target="../media/hdphoto2.wdp"/><Relationship Id="rId5" Type="http://schemas.openxmlformats.org/officeDocument/2006/relationships/image" Target="../media/image5.svg"/><Relationship Id="rId15" Type="http://schemas.microsoft.com/office/2007/relationships/hdphoto" Target="../media/hdphoto4.wdp"/><Relationship Id="rId10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6D98C6B-8216-4962-A007-D131B1BC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73" y="1627448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1EF3F1-00BD-4ADF-9830-E056631E1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760" y="2937971"/>
            <a:ext cx="832920" cy="197067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D644905-FCBF-4FAC-8D41-DD55936B6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646" y="1111246"/>
            <a:ext cx="2790707" cy="1032404"/>
          </a:xfrm>
          <a:custGeom>
            <a:avLst/>
            <a:gdLst>
              <a:gd name="connsiteX0" fmla="*/ 0 w 2790707"/>
              <a:gd name="connsiteY0" fmla="*/ 0 h 1032404"/>
              <a:gd name="connsiteX1" fmla="*/ 530234 w 2790707"/>
              <a:gd name="connsiteY1" fmla="*/ 0 h 1032404"/>
              <a:gd name="connsiteX2" fmla="*/ 1032562 w 2790707"/>
              <a:gd name="connsiteY2" fmla="*/ 0 h 1032404"/>
              <a:gd name="connsiteX3" fmla="*/ 1590703 w 2790707"/>
              <a:gd name="connsiteY3" fmla="*/ 0 h 1032404"/>
              <a:gd name="connsiteX4" fmla="*/ 2204659 w 2790707"/>
              <a:gd name="connsiteY4" fmla="*/ 0 h 1032404"/>
              <a:gd name="connsiteX5" fmla="*/ 2790707 w 2790707"/>
              <a:gd name="connsiteY5" fmla="*/ 0 h 1032404"/>
              <a:gd name="connsiteX6" fmla="*/ 2790707 w 2790707"/>
              <a:gd name="connsiteY6" fmla="*/ 526526 h 1032404"/>
              <a:gd name="connsiteX7" fmla="*/ 2790707 w 2790707"/>
              <a:gd name="connsiteY7" fmla="*/ 1032404 h 1032404"/>
              <a:gd name="connsiteX8" fmla="*/ 2204659 w 2790707"/>
              <a:gd name="connsiteY8" fmla="*/ 1032404 h 1032404"/>
              <a:gd name="connsiteX9" fmla="*/ 1702331 w 2790707"/>
              <a:gd name="connsiteY9" fmla="*/ 1032404 h 1032404"/>
              <a:gd name="connsiteX10" fmla="*/ 1200004 w 2790707"/>
              <a:gd name="connsiteY10" fmla="*/ 1032404 h 1032404"/>
              <a:gd name="connsiteX11" fmla="*/ 725584 w 2790707"/>
              <a:gd name="connsiteY11" fmla="*/ 1032404 h 1032404"/>
              <a:gd name="connsiteX12" fmla="*/ 0 w 2790707"/>
              <a:gd name="connsiteY12" fmla="*/ 1032404 h 1032404"/>
              <a:gd name="connsiteX13" fmla="*/ 0 w 2790707"/>
              <a:gd name="connsiteY13" fmla="*/ 547174 h 1032404"/>
              <a:gd name="connsiteX14" fmla="*/ 0 w 2790707"/>
              <a:gd name="connsiteY14" fmla="*/ 0 h 103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0707" h="1032404" fill="none" extrusionOk="0">
                <a:moveTo>
                  <a:pt x="0" y="0"/>
                </a:moveTo>
                <a:cubicBezTo>
                  <a:pt x="223494" y="-7655"/>
                  <a:pt x="334600" y="35666"/>
                  <a:pt x="530234" y="0"/>
                </a:cubicBezTo>
                <a:cubicBezTo>
                  <a:pt x="725868" y="-35666"/>
                  <a:pt x="911348" y="7867"/>
                  <a:pt x="1032562" y="0"/>
                </a:cubicBezTo>
                <a:cubicBezTo>
                  <a:pt x="1153776" y="-7867"/>
                  <a:pt x="1456253" y="4273"/>
                  <a:pt x="1590703" y="0"/>
                </a:cubicBezTo>
                <a:cubicBezTo>
                  <a:pt x="1725153" y="-4273"/>
                  <a:pt x="1929949" y="71115"/>
                  <a:pt x="2204659" y="0"/>
                </a:cubicBezTo>
                <a:cubicBezTo>
                  <a:pt x="2479369" y="-71115"/>
                  <a:pt x="2530521" y="63410"/>
                  <a:pt x="2790707" y="0"/>
                </a:cubicBezTo>
                <a:cubicBezTo>
                  <a:pt x="2852006" y="181180"/>
                  <a:pt x="2777828" y="380136"/>
                  <a:pt x="2790707" y="526526"/>
                </a:cubicBezTo>
                <a:cubicBezTo>
                  <a:pt x="2803586" y="672916"/>
                  <a:pt x="2776247" y="869180"/>
                  <a:pt x="2790707" y="1032404"/>
                </a:cubicBezTo>
                <a:cubicBezTo>
                  <a:pt x="2576014" y="1064834"/>
                  <a:pt x="2367907" y="971655"/>
                  <a:pt x="2204659" y="1032404"/>
                </a:cubicBezTo>
                <a:cubicBezTo>
                  <a:pt x="2041411" y="1093153"/>
                  <a:pt x="1823236" y="1003412"/>
                  <a:pt x="1702331" y="1032404"/>
                </a:cubicBezTo>
                <a:cubicBezTo>
                  <a:pt x="1581426" y="1061396"/>
                  <a:pt x="1414342" y="993296"/>
                  <a:pt x="1200004" y="1032404"/>
                </a:cubicBezTo>
                <a:cubicBezTo>
                  <a:pt x="985666" y="1071512"/>
                  <a:pt x="877718" y="1014200"/>
                  <a:pt x="725584" y="1032404"/>
                </a:cubicBezTo>
                <a:cubicBezTo>
                  <a:pt x="573450" y="1050608"/>
                  <a:pt x="147611" y="1016040"/>
                  <a:pt x="0" y="1032404"/>
                </a:cubicBezTo>
                <a:cubicBezTo>
                  <a:pt x="-56504" y="824728"/>
                  <a:pt x="35670" y="758418"/>
                  <a:pt x="0" y="547174"/>
                </a:cubicBezTo>
                <a:cubicBezTo>
                  <a:pt x="-35670" y="335930"/>
                  <a:pt x="34013" y="226139"/>
                  <a:pt x="0" y="0"/>
                </a:cubicBezTo>
                <a:close/>
              </a:path>
              <a:path w="2790707" h="1032404" stroke="0" extrusionOk="0">
                <a:moveTo>
                  <a:pt x="0" y="0"/>
                </a:moveTo>
                <a:cubicBezTo>
                  <a:pt x="230811" y="-1608"/>
                  <a:pt x="435584" y="24616"/>
                  <a:pt x="558141" y="0"/>
                </a:cubicBezTo>
                <a:cubicBezTo>
                  <a:pt x="680698" y="-24616"/>
                  <a:pt x="955827" y="11276"/>
                  <a:pt x="1144190" y="0"/>
                </a:cubicBezTo>
                <a:cubicBezTo>
                  <a:pt x="1332553" y="-11276"/>
                  <a:pt x="1537891" y="47929"/>
                  <a:pt x="1646517" y="0"/>
                </a:cubicBezTo>
                <a:cubicBezTo>
                  <a:pt x="1755143" y="-47929"/>
                  <a:pt x="1959625" y="45720"/>
                  <a:pt x="2204659" y="0"/>
                </a:cubicBezTo>
                <a:cubicBezTo>
                  <a:pt x="2449693" y="-45720"/>
                  <a:pt x="2565716" y="38885"/>
                  <a:pt x="2790707" y="0"/>
                </a:cubicBezTo>
                <a:cubicBezTo>
                  <a:pt x="2848561" y="174151"/>
                  <a:pt x="2784652" y="312109"/>
                  <a:pt x="2790707" y="526526"/>
                </a:cubicBezTo>
                <a:cubicBezTo>
                  <a:pt x="2796762" y="740943"/>
                  <a:pt x="2766998" y="924817"/>
                  <a:pt x="2790707" y="1032404"/>
                </a:cubicBezTo>
                <a:cubicBezTo>
                  <a:pt x="2540338" y="1046497"/>
                  <a:pt x="2379681" y="1017072"/>
                  <a:pt x="2260473" y="1032404"/>
                </a:cubicBezTo>
                <a:cubicBezTo>
                  <a:pt x="2141265" y="1047736"/>
                  <a:pt x="1921694" y="974009"/>
                  <a:pt x="1758145" y="1032404"/>
                </a:cubicBezTo>
                <a:cubicBezTo>
                  <a:pt x="1594596" y="1090799"/>
                  <a:pt x="1383634" y="978588"/>
                  <a:pt x="1200004" y="1032404"/>
                </a:cubicBezTo>
                <a:cubicBezTo>
                  <a:pt x="1016374" y="1086220"/>
                  <a:pt x="790316" y="975870"/>
                  <a:pt x="613956" y="1032404"/>
                </a:cubicBezTo>
                <a:cubicBezTo>
                  <a:pt x="437596" y="1088938"/>
                  <a:pt x="247176" y="998219"/>
                  <a:pt x="0" y="1032404"/>
                </a:cubicBezTo>
                <a:cubicBezTo>
                  <a:pt x="-24275" y="912282"/>
                  <a:pt x="27681" y="788620"/>
                  <a:pt x="0" y="547174"/>
                </a:cubicBezTo>
                <a:cubicBezTo>
                  <a:pt x="-27681" y="305728"/>
                  <a:pt x="15565" y="185193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74726616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0BE29F6-AB40-4C13-A2D7-118EAF929D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1518" y="2299141"/>
            <a:ext cx="2774835" cy="4048679"/>
          </a:xfrm>
          <a:custGeom>
            <a:avLst/>
            <a:gdLst>
              <a:gd name="connsiteX0" fmla="*/ 0 w 2774835"/>
              <a:gd name="connsiteY0" fmla="*/ 0 h 4048679"/>
              <a:gd name="connsiteX1" fmla="*/ 471722 w 2774835"/>
              <a:gd name="connsiteY1" fmla="*/ 0 h 4048679"/>
              <a:gd name="connsiteX2" fmla="*/ 971192 w 2774835"/>
              <a:gd name="connsiteY2" fmla="*/ 0 h 4048679"/>
              <a:gd name="connsiteX3" fmla="*/ 1553908 w 2774835"/>
              <a:gd name="connsiteY3" fmla="*/ 0 h 4048679"/>
              <a:gd name="connsiteX4" fmla="*/ 2136623 w 2774835"/>
              <a:gd name="connsiteY4" fmla="*/ 0 h 4048679"/>
              <a:gd name="connsiteX5" fmla="*/ 2774835 w 2774835"/>
              <a:gd name="connsiteY5" fmla="*/ 0 h 4048679"/>
              <a:gd name="connsiteX6" fmla="*/ 2774835 w 2774835"/>
              <a:gd name="connsiteY6" fmla="*/ 537896 h 4048679"/>
              <a:gd name="connsiteX7" fmla="*/ 2774835 w 2774835"/>
              <a:gd name="connsiteY7" fmla="*/ 1156765 h 4048679"/>
              <a:gd name="connsiteX8" fmla="*/ 2774835 w 2774835"/>
              <a:gd name="connsiteY8" fmla="*/ 1654175 h 4048679"/>
              <a:gd name="connsiteX9" fmla="*/ 2774835 w 2774835"/>
              <a:gd name="connsiteY9" fmla="*/ 2151584 h 4048679"/>
              <a:gd name="connsiteX10" fmla="*/ 2774835 w 2774835"/>
              <a:gd name="connsiteY10" fmla="*/ 2608506 h 4048679"/>
              <a:gd name="connsiteX11" fmla="*/ 2774835 w 2774835"/>
              <a:gd name="connsiteY11" fmla="*/ 3065428 h 4048679"/>
              <a:gd name="connsiteX12" fmla="*/ 2774835 w 2774835"/>
              <a:gd name="connsiteY12" fmla="*/ 4048679 h 4048679"/>
              <a:gd name="connsiteX13" fmla="*/ 2275365 w 2774835"/>
              <a:gd name="connsiteY13" fmla="*/ 4048679 h 4048679"/>
              <a:gd name="connsiteX14" fmla="*/ 1720398 w 2774835"/>
              <a:gd name="connsiteY14" fmla="*/ 4048679 h 4048679"/>
              <a:gd name="connsiteX15" fmla="*/ 1137682 w 2774835"/>
              <a:gd name="connsiteY15" fmla="*/ 4048679 h 4048679"/>
              <a:gd name="connsiteX16" fmla="*/ 638212 w 2774835"/>
              <a:gd name="connsiteY16" fmla="*/ 4048679 h 4048679"/>
              <a:gd name="connsiteX17" fmla="*/ 0 w 2774835"/>
              <a:gd name="connsiteY17" fmla="*/ 4048679 h 4048679"/>
              <a:gd name="connsiteX18" fmla="*/ 0 w 2774835"/>
              <a:gd name="connsiteY18" fmla="*/ 3551270 h 4048679"/>
              <a:gd name="connsiteX19" fmla="*/ 0 w 2774835"/>
              <a:gd name="connsiteY19" fmla="*/ 3053861 h 4048679"/>
              <a:gd name="connsiteX20" fmla="*/ 0 w 2774835"/>
              <a:gd name="connsiteY20" fmla="*/ 2434991 h 4048679"/>
              <a:gd name="connsiteX21" fmla="*/ 0 w 2774835"/>
              <a:gd name="connsiteY21" fmla="*/ 1816122 h 4048679"/>
              <a:gd name="connsiteX22" fmla="*/ 0 w 2774835"/>
              <a:gd name="connsiteY22" fmla="*/ 1237739 h 4048679"/>
              <a:gd name="connsiteX23" fmla="*/ 0 w 2774835"/>
              <a:gd name="connsiteY23" fmla="*/ 659356 h 4048679"/>
              <a:gd name="connsiteX24" fmla="*/ 0 w 2774835"/>
              <a:gd name="connsiteY24" fmla="*/ 0 h 404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74835" h="4048679" fill="none" extrusionOk="0">
                <a:moveTo>
                  <a:pt x="0" y="0"/>
                </a:moveTo>
                <a:cubicBezTo>
                  <a:pt x="195614" y="-41985"/>
                  <a:pt x="271610" y="50208"/>
                  <a:pt x="471722" y="0"/>
                </a:cubicBezTo>
                <a:cubicBezTo>
                  <a:pt x="671834" y="-50208"/>
                  <a:pt x="785880" y="9564"/>
                  <a:pt x="971192" y="0"/>
                </a:cubicBezTo>
                <a:cubicBezTo>
                  <a:pt x="1156504" y="-9564"/>
                  <a:pt x="1347371" y="66261"/>
                  <a:pt x="1553908" y="0"/>
                </a:cubicBezTo>
                <a:cubicBezTo>
                  <a:pt x="1760445" y="-66261"/>
                  <a:pt x="1856960" y="28884"/>
                  <a:pt x="2136623" y="0"/>
                </a:cubicBezTo>
                <a:cubicBezTo>
                  <a:pt x="2416286" y="-28884"/>
                  <a:pt x="2572838" y="25903"/>
                  <a:pt x="2774835" y="0"/>
                </a:cubicBezTo>
                <a:cubicBezTo>
                  <a:pt x="2792968" y="128355"/>
                  <a:pt x="2727300" y="344136"/>
                  <a:pt x="2774835" y="537896"/>
                </a:cubicBezTo>
                <a:cubicBezTo>
                  <a:pt x="2822370" y="731656"/>
                  <a:pt x="2704551" y="985141"/>
                  <a:pt x="2774835" y="1156765"/>
                </a:cubicBezTo>
                <a:cubicBezTo>
                  <a:pt x="2845119" y="1328389"/>
                  <a:pt x="2754753" y="1519436"/>
                  <a:pt x="2774835" y="1654175"/>
                </a:cubicBezTo>
                <a:cubicBezTo>
                  <a:pt x="2794917" y="1788914"/>
                  <a:pt x="2748637" y="1904934"/>
                  <a:pt x="2774835" y="2151584"/>
                </a:cubicBezTo>
                <a:cubicBezTo>
                  <a:pt x="2801033" y="2398234"/>
                  <a:pt x="2744027" y="2473077"/>
                  <a:pt x="2774835" y="2608506"/>
                </a:cubicBezTo>
                <a:cubicBezTo>
                  <a:pt x="2805643" y="2743935"/>
                  <a:pt x="2748312" y="2902625"/>
                  <a:pt x="2774835" y="3065428"/>
                </a:cubicBezTo>
                <a:cubicBezTo>
                  <a:pt x="2801358" y="3228231"/>
                  <a:pt x="2696596" y="3568747"/>
                  <a:pt x="2774835" y="4048679"/>
                </a:cubicBezTo>
                <a:cubicBezTo>
                  <a:pt x="2566628" y="4051899"/>
                  <a:pt x="2500532" y="3994870"/>
                  <a:pt x="2275365" y="4048679"/>
                </a:cubicBezTo>
                <a:cubicBezTo>
                  <a:pt x="2050198" y="4102488"/>
                  <a:pt x="1988513" y="3987614"/>
                  <a:pt x="1720398" y="4048679"/>
                </a:cubicBezTo>
                <a:cubicBezTo>
                  <a:pt x="1452283" y="4109744"/>
                  <a:pt x="1269953" y="4028021"/>
                  <a:pt x="1137682" y="4048679"/>
                </a:cubicBezTo>
                <a:cubicBezTo>
                  <a:pt x="1005411" y="4069337"/>
                  <a:pt x="825598" y="3994662"/>
                  <a:pt x="638212" y="4048679"/>
                </a:cubicBezTo>
                <a:cubicBezTo>
                  <a:pt x="450826" y="4102696"/>
                  <a:pt x="144816" y="4045198"/>
                  <a:pt x="0" y="4048679"/>
                </a:cubicBezTo>
                <a:cubicBezTo>
                  <a:pt x="-1658" y="3897761"/>
                  <a:pt x="37840" y="3782414"/>
                  <a:pt x="0" y="3551270"/>
                </a:cubicBezTo>
                <a:cubicBezTo>
                  <a:pt x="-37840" y="3320126"/>
                  <a:pt x="10336" y="3249271"/>
                  <a:pt x="0" y="3053861"/>
                </a:cubicBezTo>
                <a:cubicBezTo>
                  <a:pt x="-10336" y="2858451"/>
                  <a:pt x="18596" y="2578142"/>
                  <a:pt x="0" y="2434991"/>
                </a:cubicBezTo>
                <a:cubicBezTo>
                  <a:pt x="-18596" y="2291840"/>
                  <a:pt x="42597" y="1963163"/>
                  <a:pt x="0" y="1816122"/>
                </a:cubicBezTo>
                <a:cubicBezTo>
                  <a:pt x="-42597" y="1669081"/>
                  <a:pt x="57959" y="1448201"/>
                  <a:pt x="0" y="1237739"/>
                </a:cubicBezTo>
                <a:cubicBezTo>
                  <a:pt x="-57959" y="1027277"/>
                  <a:pt x="6129" y="916543"/>
                  <a:pt x="0" y="659356"/>
                </a:cubicBezTo>
                <a:cubicBezTo>
                  <a:pt x="-6129" y="402169"/>
                  <a:pt x="2263" y="293708"/>
                  <a:pt x="0" y="0"/>
                </a:cubicBezTo>
                <a:close/>
              </a:path>
              <a:path w="2774835" h="4048679" stroke="0" extrusionOk="0">
                <a:moveTo>
                  <a:pt x="0" y="0"/>
                </a:moveTo>
                <a:cubicBezTo>
                  <a:pt x="209491" y="-5500"/>
                  <a:pt x="436542" y="50456"/>
                  <a:pt x="582715" y="0"/>
                </a:cubicBezTo>
                <a:cubicBezTo>
                  <a:pt x="728889" y="-50456"/>
                  <a:pt x="899418" y="28508"/>
                  <a:pt x="1054437" y="0"/>
                </a:cubicBezTo>
                <a:cubicBezTo>
                  <a:pt x="1209456" y="-28508"/>
                  <a:pt x="1336834" y="23721"/>
                  <a:pt x="1609404" y="0"/>
                </a:cubicBezTo>
                <a:cubicBezTo>
                  <a:pt x="1881974" y="-23721"/>
                  <a:pt x="2042739" y="16588"/>
                  <a:pt x="2192120" y="0"/>
                </a:cubicBezTo>
                <a:cubicBezTo>
                  <a:pt x="2341501" y="-16588"/>
                  <a:pt x="2516559" y="65873"/>
                  <a:pt x="2774835" y="0"/>
                </a:cubicBezTo>
                <a:cubicBezTo>
                  <a:pt x="2825659" y="157696"/>
                  <a:pt x="2712722" y="417601"/>
                  <a:pt x="2774835" y="578383"/>
                </a:cubicBezTo>
                <a:cubicBezTo>
                  <a:pt x="2836948" y="739165"/>
                  <a:pt x="2767283" y="841319"/>
                  <a:pt x="2774835" y="1035305"/>
                </a:cubicBezTo>
                <a:cubicBezTo>
                  <a:pt x="2782387" y="1229291"/>
                  <a:pt x="2763832" y="1474792"/>
                  <a:pt x="2774835" y="1694661"/>
                </a:cubicBezTo>
                <a:cubicBezTo>
                  <a:pt x="2785838" y="1914530"/>
                  <a:pt x="2732064" y="1975516"/>
                  <a:pt x="2774835" y="2192070"/>
                </a:cubicBezTo>
                <a:cubicBezTo>
                  <a:pt x="2817606" y="2408624"/>
                  <a:pt x="2714861" y="2489437"/>
                  <a:pt x="2774835" y="2770453"/>
                </a:cubicBezTo>
                <a:cubicBezTo>
                  <a:pt x="2834809" y="3051469"/>
                  <a:pt x="2751840" y="3075705"/>
                  <a:pt x="2774835" y="3348836"/>
                </a:cubicBezTo>
                <a:cubicBezTo>
                  <a:pt x="2797830" y="3621967"/>
                  <a:pt x="2723987" y="3750809"/>
                  <a:pt x="2774835" y="4048679"/>
                </a:cubicBezTo>
                <a:cubicBezTo>
                  <a:pt x="2628278" y="4114889"/>
                  <a:pt x="2477316" y="4032641"/>
                  <a:pt x="2192120" y="4048679"/>
                </a:cubicBezTo>
                <a:cubicBezTo>
                  <a:pt x="1906924" y="4064717"/>
                  <a:pt x="1896503" y="4019910"/>
                  <a:pt x="1609404" y="4048679"/>
                </a:cubicBezTo>
                <a:cubicBezTo>
                  <a:pt x="1322305" y="4077448"/>
                  <a:pt x="1214697" y="4034061"/>
                  <a:pt x="1109934" y="4048679"/>
                </a:cubicBezTo>
                <a:cubicBezTo>
                  <a:pt x="1005171" y="4063297"/>
                  <a:pt x="803217" y="4020098"/>
                  <a:pt x="610464" y="4048679"/>
                </a:cubicBezTo>
                <a:cubicBezTo>
                  <a:pt x="417711" y="4077260"/>
                  <a:pt x="281633" y="4002724"/>
                  <a:pt x="0" y="4048679"/>
                </a:cubicBezTo>
                <a:cubicBezTo>
                  <a:pt x="-33177" y="3822377"/>
                  <a:pt x="49625" y="3671041"/>
                  <a:pt x="0" y="3510783"/>
                </a:cubicBezTo>
                <a:cubicBezTo>
                  <a:pt x="-49625" y="3350525"/>
                  <a:pt x="30295" y="3118586"/>
                  <a:pt x="0" y="2891914"/>
                </a:cubicBezTo>
                <a:cubicBezTo>
                  <a:pt x="-30295" y="2665242"/>
                  <a:pt x="61935" y="2482114"/>
                  <a:pt x="0" y="2313531"/>
                </a:cubicBezTo>
                <a:cubicBezTo>
                  <a:pt x="-61935" y="2144948"/>
                  <a:pt x="70582" y="1802226"/>
                  <a:pt x="0" y="1654175"/>
                </a:cubicBezTo>
                <a:cubicBezTo>
                  <a:pt x="-70582" y="1506124"/>
                  <a:pt x="50798" y="1365272"/>
                  <a:pt x="0" y="1116279"/>
                </a:cubicBezTo>
                <a:cubicBezTo>
                  <a:pt x="-50798" y="867286"/>
                  <a:pt x="58195" y="835224"/>
                  <a:pt x="0" y="618870"/>
                </a:cubicBezTo>
                <a:cubicBezTo>
                  <a:pt x="-58195" y="402516"/>
                  <a:pt x="337" y="307250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8690467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77AE191-9460-443C-8BDF-F79312578A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1470" y="2415379"/>
            <a:ext cx="4060798" cy="648000"/>
          </a:xfrm>
          <a:custGeom>
            <a:avLst/>
            <a:gdLst>
              <a:gd name="connsiteX0" fmla="*/ 0 w 4060798"/>
              <a:gd name="connsiteY0" fmla="*/ 0 h 648000"/>
              <a:gd name="connsiteX1" fmla="*/ 580114 w 4060798"/>
              <a:gd name="connsiteY1" fmla="*/ 0 h 648000"/>
              <a:gd name="connsiteX2" fmla="*/ 1038404 w 4060798"/>
              <a:gd name="connsiteY2" fmla="*/ 0 h 648000"/>
              <a:gd name="connsiteX3" fmla="*/ 1537302 w 4060798"/>
              <a:gd name="connsiteY3" fmla="*/ 0 h 648000"/>
              <a:gd name="connsiteX4" fmla="*/ 2198632 w 4060798"/>
              <a:gd name="connsiteY4" fmla="*/ 0 h 648000"/>
              <a:gd name="connsiteX5" fmla="*/ 2859962 w 4060798"/>
              <a:gd name="connsiteY5" fmla="*/ 0 h 648000"/>
              <a:gd name="connsiteX6" fmla="*/ 3480684 w 4060798"/>
              <a:gd name="connsiteY6" fmla="*/ 0 h 648000"/>
              <a:gd name="connsiteX7" fmla="*/ 4060798 w 4060798"/>
              <a:gd name="connsiteY7" fmla="*/ 0 h 648000"/>
              <a:gd name="connsiteX8" fmla="*/ 4060798 w 4060798"/>
              <a:gd name="connsiteY8" fmla="*/ 304560 h 648000"/>
              <a:gd name="connsiteX9" fmla="*/ 4060798 w 4060798"/>
              <a:gd name="connsiteY9" fmla="*/ 648000 h 648000"/>
              <a:gd name="connsiteX10" fmla="*/ 3480684 w 4060798"/>
              <a:gd name="connsiteY10" fmla="*/ 648000 h 648000"/>
              <a:gd name="connsiteX11" fmla="*/ 2859962 w 4060798"/>
              <a:gd name="connsiteY11" fmla="*/ 648000 h 648000"/>
              <a:gd name="connsiteX12" fmla="*/ 2361064 w 4060798"/>
              <a:gd name="connsiteY12" fmla="*/ 648000 h 648000"/>
              <a:gd name="connsiteX13" fmla="*/ 1740342 w 4060798"/>
              <a:gd name="connsiteY13" fmla="*/ 648000 h 648000"/>
              <a:gd name="connsiteX14" fmla="*/ 1241444 w 4060798"/>
              <a:gd name="connsiteY14" fmla="*/ 648000 h 648000"/>
              <a:gd name="connsiteX15" fmla="*/ 742546 w 4060798"/>
              <a:gd name="connsiteY15" fmla="*/ 648000 h 648000"/>
              <a:gd name="connsiteX16" fmla="*/ 0 w 4060798"/>
              <a:gd name="connsiteY16" fmla="*/ 648000 h 648000"/>
              <a:gd name="connsiteX17" fmla="*/ 0 w 4060798"/>
              <a:gd name="connsiteY17" fmla="*/ 330480 h 648000"/>
              <a:gd name="connsiteX18" fmla="*/ 0 w 4060798"/>
              <a:gd name="connsiteY18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60798" h="648000" fill="none" extrusionOk="0">
                <a:moveTo>
                  <a:pt x="0" y="0"/>
                </a:moveTo>
                <a:cubicBezTo>
                  <a:pt x="201854" y="-12318"/>
                  <a:pt x="363979" y="47811"/>
                  <a:pt x="580114" y="0"/>
                </a:cubicBezTo>
                <a:cubicBezTo>
                  <a:pt x="796249" y="-47811"/>
                  <a:pt x="865224" y="8844"/>
                  <a:pt x="1038404" y="0"/>
                </a:cubicBezTo>
                <a:cubicBezTo>
                  <a:pt x="1211584" y="-8844"/>
                  <a:pt x="1297901" y="2664"/>
                  <a:pt x="1537302" y="0"/>
                </a:cubicBezTo>
                <a:cubicBezTo>
                  <a:pt x="1776703" y="-2664"/>
                  <a:pt x="1879794" y="14092"/>
                  <a:pt x="2198632" y="0"/>
                </a:cubicBezTo>
                <a:cubicBezTo>
                  <a:pt x="2517470" y="-14092"/>
                  <a:pt x="2683492" y="23880"/>
                  <a:pt x="2859962" y="0"/>
                </a:cubicBezTo>
                <a:cubicBezTo>
                  <a:pt x="3036432" y="-23880"/>
                  <a:pt x="3334170" y="24710"/>
                  <a:pt x="3480684" y="0"/>
                </a:cubicBezTo>
                <a:cubicBezTo>
                  <a:pt x="3627198" y="-24710"/>
                  <a:pt x="3856623" y="6278"/>
                  <a:pt x="4060798" y="0"/>
                </a:cubicBezTo>
                <a:cubicBezTo>
                  <a:pt x="4090482" y="84189"/>
                  <a:pt x="4057260" y="215905"/>
                  <a:pt x="4060798" y="304560"/>
                </a:cubicBezTo>
                <a:cubicBezTo>
                  <a:pt x="4064336" y="393215"/>
                  <a:pt x="4021001" y="501459"/>
                  <a:pt x="4060798" y="648000"/>
                </a:cubicBezTo>
                <a:cubicBezTo>
                  <a:pt x="3789060" y="677034"/>
                  <a:pt x="3745629" y="580403"/>
                  <a:pt x="3480684" y="648000"/>
                </a:cubicBezTo>
                <a:cubicBezTo>
                  <a:pt x="3215739" y="715597"/>
                  <a:pt x="3022964" y="583324"/>
                  <a:pt x="2859962" y="648000"/>
                </a:cubicBezTo>
                <a:cubicBezTo>
                  <a:pt x="2696960" y="712676"/>
                  <a:pt x="2476016" y="589583"/>
                  <a:pt x="2361064" y="648000"/>
                </a:cubicBezTo>
                <a:cubicBezTo>
                  <a:pt x="2246112" y="706417"/>
                  <a:pt x="2042367" y="633136"/>
                  <a:pt x="1740342" y="648000"/>
                </a:cubicBezTo>
                <a:cubicBezTo>
                  <a:pt x="1438317" y="662864"/>
                  <a:pt x="1455965" y="630743"/>
                  <a:pt x="1241444" y="648000"/>
                </a:cubicBezTo>
                <a:cubicBezTo>
                  <a:pt x="1026923" y="665257"/>
                  <a:pt x="903227" y="637938"/>
                  <a:pt x="742546" y="648000"/>
                </a:cubicBezTo>
                <a:cubicBezTo>
                  <a:pt x="581865" y="658062"/>
                  <a:pt x="224486" y="602541"/>
                  <a:pt x="0" y="648000"/>
                </a:cubicBezTo>
                <a:cubicBezTo>
                  <a:pt x="-10129" y="571728"/>
                  <a:pt x="12253" y="404594"/>
                  <a:pt x="0" y="330480"/>
                </a:cubicBezTo>
                <a:cubicBezTo>
                  <a:pt x="-12253" y="256366"/>
                  <a:pt x="32312" y="140328"/>
                  <a:pt x="0" y="0"/>
                </a:cubicBezTo>
                <a:close/>
              </a:path>
              <a:path w="4060798" h="648000" stroke="0" extrusionOk="0">
                <a:moveTo>
                  <a:pt x="0" y="0"/>
                </a:moveTo>
                <a:cubicBezTo>
                  <a:pt x="249437" y="-56008"/>
                  <a:pt x="323715" y="16544"/>
                  <a:pt x="539506" y="0"/>
                </a:cubicBezTo>
                <a:cubicBezTo>
                  <a:pt x="755297" y="-16544"/>
                  <a:pt x="864867" y="35461"/>
                  <a:pt x="997796" y="0"/>
                </a:cubicBezTo>
                <a:cubicBezTo>
                  <a:pt x="1130725" y="-35461"/>
                  <a:pt x="1315458" y="26075"/>
                  <a:pt x="1496694" y="0"/>
                </a:cubicBezTo>
                <a:cubicBezTo>
                  <a:pt x="1677930" y="-26075"/>
                  <a:pt x="1942239" y="43888"/>
                  <a:pt x="2076808" y="0"/>
                </a:cubicBezTo>
                <a:cubicBezTo>
                  <a:pt x="2211377" y="-43888"/>
                  <a:pt x="2353771" y="2448"/>
                  <a:pt x="2575706" y="0"/>
                </a:cubicBezTo>
                <a:cubicBezTo>
                  <a:pt x="2797641" y="-2448"/>
                  <a:pt x="2961691" y="53231"/>
                  <a:pt x="3115212" y="0"/>
                </a:cubicBezTo>
                <a:cubicBezTo>
                  <a:pt x="3268733" y="-53231"/>
                  <a:pt x="3641891" y="29123"/>
                  <a:pt x="4060798" y="0"/>
                </a:cubicBezTo>
                <a:cubicBezTo>
                  <a:pt x="4063846" y="113450"/>
                  <a:pt x="4060675" y="203491"/>
                  <a:pt x="4060798" y="336960"/>
                </a:cubicBezTo>
                <a:cubicBezTo>
                  <a:pt x="4060921" y="470429"/>
                  <a:pt x="4059094" y="501096"/>
                  <a:pt x="4060798" y="648000"/>
                </a:cubicBezTo>
                <a:cubicBezTo>
                  <a:pt x="3856763" y="655382"/>
                  <a:pt x="3605449" y="577878"/>
                  <a:pt x="3440076" y="648000"/>
                </a:cubicBezTo>
                <a:cubicBezTo>
                  <a:pt x="3274703" y="718122"/>
                  <a:pt x="3091846" y="580812"/>
                  <a:pt x="2819354" y="648000"/>
                </a:cubicBezTo>
                <a:cubicBezTo>
                  <a:pt x="2546862" y="715188"/>
                  <a:pt x="2457701" y="610488"/>
                  <a:pt x="2361064" y="648000"/>
                </a:cubicBezTo>
                <a:cubicBezTo>
                  <a:pt x="2264427" y="685512"/>
                  <a:pt x="2045547" y="598791"/>
                  <a:pt x="1740342" y="648000"/>
                </a:cubicBezTo>
                <a:cubicBezTo>
                  <a:pt x="1435137" y="697209"/>
                  <a:pt x="1245797" y="623581"/>
                  <a:pt x="1119620" y="648000"/>
                </a:cubicBezTo>
                <a:cubicBezTo>
                  <a:pt x="993443" y="672419"/>
                  <a:pt x="765012" y="598652"/>
                  <a:pt x="661330" y="648000"/>
                </a:cubicBezTo>
                <a:cubicBezTo>
                  <a:pt x="557648" y="697348"/>
                  <a:pt x="200897" y="633324"/>
                  <a:pt x="0" y="648000"/>
                </a:cubicBezTo>
                <a:cubicBezTo>
                  <a:pt x="-27623" y="571058"/>
                  <a:pt x="21877" y="394634"/>
                  <a:pt x="0" y="330480"/>
                </a:cubicBezTo>
                <a:cubicBezTo>
                  <a:pt x="-21877" y="266326"/>
                  <a:pt x="13444" y="126023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472966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E4E4FAF-2523-47DC-BD59-CA06CBCD95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078" y="3275310"/>
            <a:ext cx="2677764" cy="648000"/>
          </a:xfrm>
          <a:custGeom>
            <a:avLst/>
            <a:gdLst>
              <a:gd name="connsiteX0" fmla="*/ 0 w 2677764"/>
              <a:gd name="connsiteY0" fmla="*/ 0 h 648000"/>
              <a:gd name="connsiteX1" fmla="*/ 481998 w 2677764"/>
              <a:gd name="connsiteY1" fmla="*/ 0 h 648000"/>
              <a:gd name="connsiteX2" fmla="*/ 990773 w 2677764"/>
              <a:gd name="connsiteY2" fmla="*/ 0 h 648000"/>
              <a:gd name="connsiteX3" fmla="*/ 1553103 w 2677764"/>
              <a:gd name="connsiteY3" fmla="*/ 0 h 648000"/>
              <a:gd name="connsiteX4" fmla="*/ 2088656 w 2677764"/>
              <a:gd name="connsiteY4" fmla="*/ 0 h 648000"/>
              <a:gd name="connsiteX5" fmla="*/ 2677764 w 2677764"/>
              <a:gd name="connsiteY5" fmla="*/ 0 h 648000"/>
              <a:gd name="connsiteX6" fmla="*/ 2677764 w 2677764"/>
              <a:gd name="connsiteY6" fmla="*/ 304560 h 648000"/>
              <a:gd name="connsiteX7" fmla="*/ 2677764 w 2677764"/>
              <a:gd name="connsiteY7" fmla="*/ 648000 h 648000"/>
              <a:gd name="connsiteX8" fmla="*/ 2115434 w 2677764"/>
              <a:gd name="connsiteY8" fmla="*/ 648000 h 648000"/>
              <a:gd name="connsiteX9" fmla="*/ 1579881 w 2677764"/>
              <a:gd name="connsiteY9" fmla="*/ 648000 h 648000"/>
              <a:gd name="connsiteX10" fmla="*/ 1044328 w 2677764"/>
              <a:gd name="connsiteY10" fmla="*/ 648000 h 648000"/>
              <a:gd name="connsiteX11" fmla="*/ 481998 w 2677764"/>
              <a:gd name="connsiteY11" fmla="*/ 648000 h 648000"/>
              <a:gd name="connsiteX12" fmla="*/ 0 w 2677764"/>
              <a:gd name="connsiteY12" fmla="*/ 648000 h 648000"/>
              <a:gd name="connsiteX13" fmla="*/ 0 w 2677764"/>
              <a:gd name="connsiteY13" fmla="*/ 336960 h 648000"/>
              <a:gd name="connsiteX14" fmla="*/ 0 w 2677764"/>
              <a:gd name="connsiteY14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7764" h="648000" fill="none" extrusionOk="0">
                <a:moveTo>
                  <a:pt x="0" y="0"/>
                </a:moveTo>
                <a:cubicBezTo>
                  <a:pt x="235004" y="-47162"/>
                  <a:pt x="342659" y="34403"/>
                  <a:pt x="481998" y="0"/>
                </a:cubicBezTo>
                <a:cubicBezTo>
                  <a:pt x="621337" y="-34403"/>
                  <a:pt x="774167" y="41579"/>
                  <a:pt x="990773" y="0"/>
                </a:cubicBezTo>
                <a:cubicBezTo>
                  <a:pt x="1207379" y="-41579"/>
                  <a:pt x="1353487" y="59317"/>
                  <a:pt x="1553103" y="0"/>
                </a:cubicBezTo>
                <a:cubicBezTo>
                  <a:pt x="1752719" y="-59317"/>
                  <a:pt x="1856457" y="22423"/>
                  <a:pt x="2088656" y="0"/>
                </a:cubicBezTo>
                <a:cubicBezTo>
                  <a:pt x="2320855" y="-22423"/>
                  <a:pt x="2472863" y="67691"/>
                  <a:pt x="2677764" y="0"/>
                </a:cubicBezTo>
                <a:cubicBezTo>
                  <a:pt x="2699290" y="75333"/>
                  <a:pt x="2656779" y="237830"/>
                  <a:pt x="2677764" y="304560"/>
                </a:cubicBezTo>
                <a:cubicBezTo>
                  <a:pt x="2698749" y="371290"/>
                  <a:pt x="2661406" y="566376"/>
                  <a:pt x="2677764" y="648000"/>
                </a:cubicBezTo>
                <a:cubicBezTo>
                  <a:pt x="2486880" y="701559"/>
                  <a:pt x="2235678" y="639838"/>
                  <a:pt x="2115434" y="648000"/>
                </a:cubicBezTo>
                <a:cubicBezTo>
                  <a:pt x="1995190" y="656162"/>
                  <a:pt x="1702284" y="640408"/>
                  <a:pt x="1579881" y="648000"/>
                </a:cubicBezTo>
                <a:cubicBezTo>
                  <a:pt x="1457478" y="655592"/>
                  <a:pt x="1264470" y="596304"/>
                  <a:pt x="1044328" y="648000"/>
                </a:cubicBezTo>
                <a:cubicBezTo>
                  <a:pt x="824186" y="699696"/>
                  <a:pt x="684389" y="612281"/>
                  <a:pt x="481998" y="648000"/>
                </a:cubicBezTo>
                <a:cubicBezTo>
                  <a:pt x="279607" y="683719"/>
                  <a:pt x="159983" y="622725"/>
                  <a:pt x="0" y="648000"/>
                </a:cubicBezTo>
                <a:cubicBezTo>
                  <a:pt x="-4850" y="499932"/>
                  <a:pt x="32196" y="434685"/>
                  <a:pt x="0" y="336960"/>
                </a:cubicBezTo>
                <a:cubicBezTo>
                  <a:pt x="-32196" y="239235"/>
                  <a:pt x="36737" y="90315"/>
                  <a:pt x="0" y="0"/>
                </a:cubicBezTo>
                <a:close/>
              </a:path>
              <a:path w="2677764" h="648000" stroke="0" extrusionOk="0">
                <a:moveTo>
                  <a:pt x="0" y="0"/>
                </a:moveTo>
                <a:cubicBezTo>
                  <a:pt x="117115" y="-2151"/>
                  <a:pt x="237170" y="17778"/>
                  <a:pt x="455220" y="0"/>
                </a:cubicBezTo>
                <a:cubicBezTo>
                  <a:pt x="673270" y="-17778"/>
                  <a:pt x="760916" y="47830"/>
                  <a:pt x="937217" y="0"/>
                </a:cubicBezTo>
                <a:cubicBezTo>
                  <a:pt x="1113518" y="-47830"/>
                  <a:pt x="1249487" y="41214"/>
                  <a:pt x="1472770" y="0"/>
                </a:cubicBezTo>
                <a:cubicBezTo>
                  <a:pt x="1696053" y="-41214"/>
                  <a:pt x="1779046" y="38685"/>
                  <a:pt x="1981545" y="0"/>
                </a:cubicBezTo>
                <a:cubicBezTo>
                  <a:pt x="2184045" y="-38685"/>
                  <a:pt x="2378612" y="34864"/>
                  <a:pt x="2677764" y="0"/>
                </a:cubicBezTo>
                <a:cubicBezTo>
                  <a:pt x="2695303" y="110254"/>
                  <a:pt x="2671669" y="176319"/>
                  <a:pt x="2677764" y="324000"/>
                </a:cubicBezTo>
                <a:cubicBezTo>
                  <a:pt x="2683859" y="471681"/>
                  <a:pt x="2670810" y="568705"/>
                  <a:pt x="2677764" y="648000"/>
                </a:cubicBezTo>
                <a:cubicBezTo>
                  <a:pt x="2484779" y="711015"/>
                  <a:pt x="2262549" y="618558"/>
                  <a:pt x="2115434" y="648000"/>
                </a:cubicBezTo>
                <a:cubicBezTo>
                  <a:pt x="1968319" y="677442"/>
                  <a:pt x="1744570" y="607868"/>
                  <a:pt x="1526325" y="648000"/>
                </a:cubicBezTo>
                <a:cubicBezTo>
                  <a:pt x="1308080" y="688132"/>
                  <a:pt x="1244159" y="598821"/>
                  <a:pt x="963995" y="648000"/>
                </a:cubicBezTo>
                <a:cubicBezTo>
                  <a:pt x="683831" y="697179"/>
                  <a:pt x="469618" y="580990"/>
                  <a:pt x="0" y="648000"/>
                </a:cubicBezTo>
                <a:cubicBezTo>
                  <a:pt x="-35674" y="568069"/>
                  <a:pt x="25165" y="426705"/>
                  <a:pt x="0" y="317520"/>
                </a:cubicBezTo>
                <a:cubicBezTo>
                  <a:pt x="-25165" y="208335"/>
                  <a:pt x="35929" y="6590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376835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hlinkClick r:id="rId11"/>
            <a:extLst>
              <a:ext uri="{FF2B5EF4-FFF2-40B4-BE49-F238E27FC236}">
                <a16:creationId xmlns:a16="http://schemas.microsoft.com/office/drawing/2014/main" id="{B1AA1238-4AC9-4D4D-8C47-079621F69D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9080" y="710345"/>
            <a:ext cx="693133" cy="801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A518AC4-54AF-4D23-90B4-44996502F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43442"/>
            <a:ext cx="1051067" cy="4810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28A0CC7-B182-4A7B-A0B4-BD61084A8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130" y="1702580"/>
            <a:ext cx="10168271" cy="34528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6FF5DA7-2AF0-4118-ABF6-DF4E1EE8ED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943442"/>
            <a:ext cx="3969489" cy="5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1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F3E1041-43D6-4325-AFED-87BE77C31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022" y="989310"/>
            <a:ext cx="2677764" cy="648000"/>
          </a:xfrm>
          <a:custGeom>
            <a:avLst/>
            <a:gdLst>
              <a:gd name="connsiteX0" fmla="*/ 0 w 2677764"/>
              <a:gd name="connsiteY0" fmla="*/ 0 h 648000"/>
              <a:gd name="connsiteX1" fmla="*/ 481998 w 2677764"/>
              <a:gd name="connsiteY1" fmla="*/ 0 h 648000"/>
              <a:gd name="connsiteX2" fmla="*/ 990773 w 2677764"/>
              <a:gd name="connsiteY2" fmla="*/ 0 h 648000"/>
              <a:gd name="connsiteX3" fmla="*/ 1553103 w 2677764"/>
              <a:gd name="connsiteY3" fmla="*/ 0 h 648000"/>
              <a:gd name="connsiteX4" fmla="*/ 2088656 w 2677764"/>
              <a:gd name="connsiteY4" fmla="*/ 0 h 648000"/>
              <a:gd name="connsiteX5" fmla="*/ 2677764 w 2677764"/>
              <a:gd name="connsiteY5" fmla="*/ 0 h 648000"/>
              <a:gd name="connsiteX6" fmla="*/ 2677764 w 2677764"/>
              <a:gd name="connsiteY6" fmla="*/ 304560 h 648000"/>
              <a:gd name="connsiteX7" fmla="*/ 2677764 w 2677764"/>
              <a:gd name="connsiteY7" fmla="*/ 648000 h 648000"/>
              <a:gd name="connsiteX8" fmla="*/ 2115434 w 2677764"/>
              <a:gd name="connsiteY8" fmla="*/ 648000 h 648000"/>
              <a:gd name="connsiteX9" fmla="*/ 1579881 w 2677764"/>
              <a:gd name="connsiteY9" fmla="*/ 648000 h 648000"/>
              <a:gd name="connsiteX10" fmla="*/ 1044328 w 2677764"/>
              <a:gd name="connsiteY10" fmla="*/ 648000 h 648000"/>
              <a:gd name="connsiteX11" fmla="*/ 481998 w 2677764"/>
              <a:gd name="connsiteY11" fmla="*/ 648000 h 648000"/>
              <a:gd name="connsiteX12" fmla="*/ 0 w 2677764"/>
              <a:gd name="connsiteY12" fmla="*/ 648000 h 648000"/>
              <a:gd name="connsiteX13" fmla="*/ 0 w 2677764"/>
              <a:gd name="connsiteY13" fmla="*/ 336960 h 648000"/>
              <a:gd name="connsiteX14" fmla="*/ 0 w 2677764"/>
              <a:gd name="connsiteY14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7764" h="648000" fill="none" extrusionOk="0">
                <a:moveTo>
                  <a:pt x="0" y="0"/>
                </a:moveTo>
                <a:cubicBezTo>
                  <a:pt x="235004" y="-47162"/>
                  <a:pt x="342659" y="34403"/>
                  <a:pt x="481998" y="0"/>
                </a:cubicBezTo>
                <a:cubicBezTo>
                  <a:pt x="621337" y="-34403"/>
                  <a:pt x="774167" y="41579"/>
                  <a:pt x="990773" y="0"/>
                </a:cubicBezTo>
                <a:cubicBezTo>
                  <a:pt x="1207379" y="-41579"/>
                  <a:pt x="1353487" y="59317"/>
                  <a:pt x="1553103" y="0"/>
                </a:cubicBezTo>
                <a:cubicBezTo>
                  <a:pt x="1752719" y="-59317"/>
                  <a:pt x="1856457" y="22423"/>
                  <a:pt x="2088656" y="0"/>
                </a:cubicBezTo>
                <a:cubicBezTo>
                  <a:pt x="2320855" y="-22423"/>
                  <a:pt x="2472863" y="67691"/>
                  <a:pt x="2677764" y="0"/>
                </a:cubicBezTo>
                <a:cubicBezTo>
                  <a:pt x="2699290" y="75333"/>
                  <a:pt x="2656779" y="237830"/>
                  <a:pt x="2677764" y="304560"/>
                </a:cubicBezTo>
                <a:cubicBezTo>
                  <a:pt x="2698749" y="371290"/>
                  <a:pt x="2661406" y="566376"/>
                  <a:pt x="2677764" y="648000"/>
                </a:cubicBezTo>
                <a:cubicBezTo>
                  <a:pt x="2486880" y="701559"/>
                  <a:pt x="2235678" y="639838"/>
                  <a:pt x="2115434" y="648000"/>
                </a:cubicBezTo>
                <a:cubicBezTo>
                  <a:pt x="1995190" y="656162"/>
                  <a:pt x="1702284" y="640408"/>
                  <a:pt x="1579881" y="648000"/>
                </a:cubicBezTo>
                <a:cubicBezTo>
                  <a:pt x="1457478" y="655592"/>
                  <a:pt x="1264470" y="596304"/>
                  <a:pt x="1044328" y="648000"/>
                </a:cubicBezTo>
                <a:cubicBezTo>
                  <a:pt x="824186" y="699696"/>
                  <a:pt x="684389" y="612281"/>
                  <a:pt x="481998" y="648000"/>
                </a:cubicBezTo>
                <a:cubicBezTo>
                  <a:pt x="279607" y="683719"/>
                  <a:pt x="159983" y="622725"/>
                  <a:pt x="0" y="648000"/>
                </a:cubicBezTo>
                <a:cubicBezTo>
                  <a:pt x="-4850" y="499932"/>
                  <a:pt x="32196" y="434685"/>
                  <a:pt x="0" y="336960"/>
                </a:cubicBezTo>
                <a:cubicBezTo>
                  <a:pt x="-32196" y="239235"/>
                  <a:pt x="36737" y="90315"/>
                  <a:pt x="0" y="0"/>
                </a:cubicBezTo>
                <a:close/>
              </a:path>
              <a:path w="2677764" h="648000" stroke="0" extrusionOk="0">
                <a:moveTo>
                  <a:pt x="0" y="0"/>
                </a:moveTo>
                <a:cubicBezTo>
                  <a:pt x="117115" y="-2151"/>
                  <a:pt x="237170" y="17778"/>
                  <a:pt x="455220" y="0"/>
                </a:cubicBezTo>
                <a:cubicBezTo>
                  <a:pt x="673270" y="-17778"/>
                  <a:pt x="760916" y="47830"/>
                  <a:pt x="937217" y="0"/>
                </a:cubicBezTo>
                <a:cubicBezTo>
                  <a:pt x="1113518" y="-47830"/>
                  <a:pt x="1249487" y="41214"/>
                  <a:pt x="1472770" y="0"/>
                </a:cubicBezTo>
                <a:cubicBezTo>
                  <a:pt x="1696053" y="-41214"/>
                  <a:pt x="1779046" y="38685"/>
                  <a:pt x="1981545" y="0"/>
                </a:cubicBezTo>
                <a:cubicBezTo>
                  <a:pt x="2184045" y="-38685"/>
                  <a:pt x="2378612" y="34864"/>
                  <a:pt x="2677764" y="0"/>
                </a:cubicBezTo>
                <a:cubicBezTo>
                  <a:pt x="2695303" y="110254"/>
                  <a:pt x="2671669" y="176319"/>
                  <a:pt x="2677764" y="324000"/>
                </a:cubicBezTo>
                <a:cubicBezTo>
                  <a:pt x="2683859" y="471681"/>
                  <a:pt x="2670810" y="568705"/>
                  <a:pt x="2677764" y="648000"/>
                </a:cubicBezTo>
                <a:cubicBezTo>
                  <a:pt x="2484779" y="711015"/>
                  <a:pt x="2262549" y="618558"/>
                  <a:pt x="2115434" y="648000"/>
                </a:cubicBezTo>
                <a:cubicBezTo>
                  <a:pt x="1968319" y="677442"/>
                  <a:pt x="1744570" y="607868"/>
                  <a:pt x="1526325" y="648000"/>
                </a:cubicBezTo>
                <a:cubicBezTo>
                  <a:pt x="1308080" y="688132"/>
                  <a:pt x="1244159" y="598821"/>
                  <a:pt x="963995" y="648000"/>
                </a:cubicBezTo>
                <a:cubicBezTo>
                  <a:pt x="683831" y="697179"/>
                  <a:pt x="469618" y="580990"/>
                  <a:pt x="0" y="648000"/>
                </a:cubicBezTo>
                <a:cubicBezTo>
                  <a:pt x="-35674" y="568069"/>
                  <a:pt x="25165" y="426705"/>
                  <a:pt x="0" y="317520"/>
                </a:cubicBezTo>
                <a:cubicBezTo>
                  <a:pt x="-25165" y="208335"/>
                  <a:pt x="35929" y="6590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376835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A729C36-6F3E-4B3B-B1C0-D02ED30DB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372" y="1855602"/>
            <a:ext cx="9257414" cy="276402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CD84045-EC10-45D1-A7E6-D3EFE6C99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667" y="989310"/>
            <a:ext cx="1474455" cy="4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3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F3E1041-43D6-4325-AFED-87BE77C31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022" y="989310"/>
            <a:ext cx="2677764" cy="648000"/>
          </a:xfrm>
          <a:custGeom>
            <a:avLst/>
            <a:gdLst>
              <a:gd name="connsiteX0" fmla="*/ 0 w 2677764"/>
              <a:gd name="connsiteY0" fmla="*/ 0 h 648000"/>
              <a:gd name="connsiteX1" fmla="*/ 481998 w 2677764"/>
              <a:gd name="connsiteY1" fmla="*/ 0 h 648000"/>
              <a:gd name="connsiteX2" fmla="*/ 990773 w 2677764"/>
              <a:gd name="connsiteY2" fmla="*/ 0 h 648000"/>
              <a:gd name="connsiteX3" fmla="*/ 1553103 w 2677764"/>
              <a:gd name="connsiteY3" fmla="*/ 0 h 648000"/>
              <a:gd name="connsiteX4" fmla="*/ 2088656 w 2677764"/>
              <a:gd name="connsiteY4" fmla="*/ 0 h 648000"/>
              <a:gd name="connsiteX5" fmla="*/ 2677764 w 2677764"/>
              <a:gd name="connsiteY5" fmla="*/ 0 h 648000"/>
              <a:gd name="connsiteX6" fmla="*/ 2677764 w 2677764"/>
              <a:gd name="connsiteY6" fmla="*/ 304560 h 648000"/>
              <a:gd name="connsiteX7" fmla="*/ 2677764 w 2677764"/>
              <a:gd name="connsiteY7" fmla="*/ 648000 h 648000"/>
              <a:gd name="connsiteX8" fmla="*/ 2115434 w 2677764"/>
              <a:gd name="connsiteY8" fmla="*/ 648000 h 648000"/>
              <a:gd name="connsiteX9" fmla="*/ 1579881 w 2677764"/>
              <a:gd name="connsiteY9" fmla="*/ 648000 h 648000"/>
              <a:gd name="connsiteX10" fmla="*/ 1044328 w 2677764"/>
              <a:gd name="connsiteY10" fmla="*/ 648000 h 648000"/>
              <a:gd name="connsiteX11" fmla="*/ 481998 w 2677764"/>
              <a:gd name="connsiteY11" fmla="*/ 648000 h 648000"/>
              <a:gd name="connsiteX12" fmla="*/ 0 w 2677764"/>
              <a:gd name="connsiteY12" fmla="*/ 648000 h 648000"/>
              <a:gd name="connsiteX13" fmla="*/ 0 w 2677764"/>
              <a:gd name="connsiteY13" fmla="*/ 336960 h 648000"/>
              <a:gd name="connsiteX14" fmla="*/ 0 w 2677764"/>
              <a:gd name="connsiteY14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7764" h="648000" fill="none" extrusionOk="0">
                <a:moveTo>
                  <a:pt x="0" y="0"/>
                </a:moveTo>
                <a:cubicBezTo>
                  <a:pt x="235004" y="-47162"/>
                  <a:pt x="342659" y="34403"/>
                  <a:pt x="481998" y="0"/>
                </a:cubicBezTo>
                <a:cubicBezTo>
                  <a:pt x="621337" y="-34403"/>
                  <a:pt x="774167" y="41579"/>
                  <a:pt x="990773" y="0"/>
                </a:cubicBezTo>
                <a:cubicBezTo>
                  <a:pt x="1207379" y="-41579"/>
                  <a:pt x="1353487" y="59317"/>
                  <a:pt x="1553103" y="0"/>
                </a:cubicBezTo>
                <a:cubicBezTo>
                  <a:pt x="1752719" y="-59317"/>
                  <a:pt x="1856457" y="22423"/>
                  <a:pt x="2088656" y="0"/>
                </a:cubicBezTo>
                <a:cubicBezTo>
                  <a:pt x="2320855" y="-22423"/>
                  <a:pt x="2472863" y="67691"/>
                  <a:pt x="2677764" y="0"/>
                </a:cubicBezTo>
                <a:cubicBezTo>
                  <a:pt x="2699290" y="75333"/>
                  <a:pt x="2656779" y="237830"/>
                  <a:pt x="2677764" y="304560"/>
                </a:cubicBezTo>
                <a:cubicBezTo>
                  <a:pt x="2698749" y="371290"/>
                  <a:pt x="2661406" y="566376"/>
                  <a:pt x="2677764" y="648000"/>
                </a:cubicBezTo>
                <a:cubicBezTo>
                  <a:pt x="2486880" y="701559"/>
                  <a:pt x="2235678" y="639838"/>
                  <a:pt x="2115434" y="648000"/>
                </a:cubicBezTo>
                <a:cubicBezTo>
                  <a:pt x="1995190" y="656162"/>
                  <a:pt x="1702284" y="640408"/>
                  <a:pt x="1579881" y="648000"/>
                </a:cubicBezTo>
                <a:cubicBezTo>
                  <a:pt x="1457478" y="655592"/>
                  <a:pt x="1264470" y="596304"/>
                  <a:pt x="1044328" y="648000"/>
                </a:cubicBezTo>
                <a:cubicBezTo>
                  <a:pt x="824186" y="699696"/>
                  <a:pt x="684389" y="612281"/>
                  <a:pt x="481998" y="648000"/>
                </a:cubicBezTo>
                <a:cubicBezTo>
                  <a:pt x="279607" y="683719"/>
                  <a:pt x="159983" y="622725"/>
                  <a:pt x="0" y="648000"/>
                </a:cubicBezTo>
                <a:cubicBezTo>
                  <a:pt x="-4850" y="499932"/>
                  <a:pt x="32196" y="434685"/>
                  <a:pt x="0" y="336960"/>
                </a:cubicBezTo>
                <a:cubicBezTo>
                  <a:pt x="-32196" y="239235"/>
                  <a:pt x="36737" y="90315"/>
                  <a:pt x="0" y="0"/>
                </a:cubicBezTo>
                <a:close/>
              </a:path>
              <a:path w="2677764" h="648000" stroke="0" extrusionOk="0">
                <a:moveTo>
                  <a:pt x="0" y="0"/>
                </a:moveTo>
                <a:cubicBezTo>
                  <a:pt x="117115" y="-2151"/>
                  <a:pt x="237170" y="17778"/>
                  <a:pt x="455220" y="0"/>
                </a:cubicBezTo>
                <a:cubicBezTo>
                  <a:pt x="673270" y="-17778"/>
                  <a:pt x="760916" y="47830"/>
                  <a:pt x="937217" y="0"/>
                </a:cubicBezTo>
                <a:cubicBezTo>
                  <a:pt x="1113518" y="-47830"/>
                  <a:pt x="1249487" y="41214"/>
                  <a:pt x="1472770" y="0"/>
                </a:cubicBezTo>
                <a:cubicBezTo>
                  <a:pt x="1696053" y="-41214"/>
                  <a:pt x="1779046" y="38685"/>
                  <a:pt x="1981545" y="0"/>
                </a:cubicBezTo>
                <a:cubicBezTo>
                  <a:pt x="2184045" y="-38685"/>
                  <a:pt x="2378612" y="34864"/>
                  <a:pt x="2677764" y="0"/>
                </a:cubicBezTo>
                <a:cubicBezTo>
                  <a:pt x="2695303" y="110254"/>
                  <a:pt x="2671669" y="176319"/>
                  <a:pt x="2677764" y="324000"/>
                </a:cubicBezTo>
                <a:cubicBezTo>
                  <a:pt x="2683859" y="471681"/>
                  <a:pt x="2670810" y="568705"/>
                  <a:pt x="2677764" y="648000"/>
                </a:cubicBezTo>
                <a:cubicBezTo>
                  <a:pt x="2484779" y="711015"/>
                  <a:pt x="2262549" y="618558"/>
                  <a:pt x="2115434" y="648000"/>
                </a:cubicBezTo>
                <a:cubicBezTo>
                  <a:pt x="1968319" y="677442"/>
                  <a:pt x="1744570" y="607868"/>
                  <a:pt x="1526325" y="648000"/>
                </a:cubicBezTo>
                <a:cubicBezTo>
                  <a:pt x="1308080" y="688132"/>
                  <a:pt x="1244159" y="598821"/>
                  <a:pt x="963995" y="648000"/>
                </a:cubicBezTo>
                <a:cubicBezTo>
                  <a:pt x="683831" y="697179"/>
                  <a:pt x="469618" y="580990"/>
                  <a:pt x="0" y="648000"/>
                </a:cubicBezTo>
                <a:cubicBezTo>
                  <a:pt x="-35674" y="568069"/>
                  <a:pt x="25165" y="426705"/>
                  <a:pt x="0" y="317520"/>
                </a:cubicBezTo>
                <a:cubicBezTo>
                  <a:pt x="-25165" y="208335"/>
                  <a:pt x="35929" y="65902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5376835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E47992A-1C85-4458-85D1-8C7A6F7D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884" y="1739831"/>
            <a:ext cx="9461835" cy="274016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30D19BD-296E-45E1-ABF1-4C0B6230D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5702" y="989310"/>
            <a:ext cx="1051067" cy="4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6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3583171" y="4468321"/>
            <a:ext cx="5948839" cy="705527"/>
          </a:xfrm>
          <a:custGeom>
            <a:avLst/>
            <a:gdLst>
              <a:gd name="connsiteX0" fmla="*/ 0 w 5948839"/>
              <a:gd name="connsiteY0" fmla="*/ 0 h 705527"/>
              <a:gd name="connsiteX1" fmla="*/ 542005 w 5948839"/>
              <a:gd name="connsiteY1" fmla="*/ 0 h 705527"/>
              <a:gd name="connsiteX2" fmla="*/ 1202987 w 5948839"/>
              <a:gd name="connsiteY2" fmla="*/ 0 h 705527"/>
              <a:gd name="connsiteX3" fmla="*/ 1804481 w 5948839"/>
              <a:gd name="connsiteY3" fmla="*/ 0 h 705527"/>
              <a:gd name="connsiteX4" fmla="*/ 2465463 w 5948839"/>
              <a:gd name="connsiteY4" fmla="*/ 0 h 705527"/>
              <a:gd name="connsiteX5" fmla="*/ 3126445 w 5948839"/>
              <a:gd name="connsiteY5" fmla="*/ 0 h 705527"/>
              <a:gd name="connsiteX6" fmla="*/ 3727939 w 5948839"/>
              <a:gd name="connsiteY6" fmla="*/ 0 h 705527"/>
              <a:gd name="connsiteX7" fmla="*/ 4269944 w 5948839"/>
              <a:gd name="connsiteY7" fmla="*/ 0 h 705527"/>
              <a:gd name="connsiteX8" fmla="*/ 4752461 w 5948839"/>
              <a:gd name="connsiteY8" fmla="*/ 0 h 705527"/>
              <a:gd name="connsiteX9" fmla="*/ 5948839 w 5948839"/>
              <a:gd name="connsiteY9" fmla="*/ 0 h 705527"/>
              <a:gd name="connsiteX10" fmla="*/ 5948839 w 5948839"/>
              <a:gd name="connsiteY10" fmla="*/ 345708 h 705527"/>
              <a:gd name="connsiteX11" fmla="*/ 5948839 w 5948839"/>
              <a:gd name="connsiteY11" fmla="*/ 705527 h 705527"/>
              <a:gd name="connsiteX12" fmla="*/ 5287857 w 5948839"/>
              <a:gd name="connsiteY12" fmla="*/ 705527 h 705527"/>
              <a:gd name="connsiteX13" fmla="*/ 4626875 w 5948839"/>
              <a:gd name="connsiteY13" fmla="*/ 705527 h 705527"/>
              <a:gd name="connsiteX14" fmla="*/ 3906404 w 5948839"/>
              <a:gd name="connsiteY14" fmla="*/ 705527 h 705527"/>
              <a:gd name="connsiteX15" fmla="*/ 3423887 w 5948839"/>
              <a:gd name="connsiteY15" fmla="*/ 705527 h 705527"/>
              <a:gd name="connsiteX16" fmla="*/ 2941370 w 5948839"/>
              <a:gd name="connsiteY16" fmla="*/ 705527 h 705527"/>
              <a:gd name="connsiteX17" fmla="*/ 2399365 w 5948839"/>
              <a:gd name="connsiteY17" fmla="*/ 705527 h 705527"/>
              <a:gd name="connsiteX18" fmla="*/ 1916848 w 5948839"/>
              <a:gd name="connsiteY18" fmla="*/ 705527 h 705527"/>
              <a:gd name="connsiteX19" fmla="*/ 1136889 w 5948839"/>
              <a:gd name="connsiteY19" fmla="*/ 705527 h 705527"/>
              <a:gd name="connsiteX20" fmla="*/ 0 w 5948839"/>
              <a:gd name="connsiteY20" fmla="*/ 705527 h 705527"/>
              <a:gd name="connsiteX21" fmla="*/ 0 w 5948839"/>
              <a:gd name="connsiteY21" fmla="*/ 338653 h 705527"/>
              <a:gd name="connsiteX22" fmla="*/ 0 w 5948839"/>
              <a:gd name="connsiteY22" fmla="*/ 0 h 7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48839" h="705527" fill="none" extrusionOk="0">
                <a:moveTo>
                  <a:pt x="0" y="0"/>
                </a:moveTo>
                <a:cubicBezTo>
                  <a:pt x="211211" y="-24186"/>
                  <a:pt x="389447" y="9865"/>
                  <a:pt x="542005" y="0"/>
                </a:cubicBezTo>
                <a:cubicBezTo>
                  <a:pt x="694563" y="-9865"/>
                  <a:pt x="928752" y="-29594"/>
                  <a:pt x="1202987" y="0"/>
                </a:cubicBezTo>
                <a:cubicBezTo>
                  <a:pt x="1477222" y="29594"/>
                  <a:pt x="1644060" y="-11183"/>
                  <a:pt x="1804481" y="0"/>
                </a:cubicBezTo>
                <a:cubicBezTo>
                  <a:pt x="1964902" y="11183"/>
                  <a:pt x="2197852" y="-21380"/>
                  <a:pt x="2465463" y="0"/>
                </a:cubicBezTo>
                <a:cubicBezTo>
                  <a:pt x="2733074" y="21380"/>
                  <a:pt x="2821061" y="-21172"/>
                  <a:pt x="3126445" y="0"/>
                </a:cubicBezTo>
                <a:cubicBezTo>
                  <a:pt x="3431829" y="21172"/>
                  <a:pt x="3506896" y="-21177"/>
                  <a:pt x="3727939" y="0"/>
                </a:cubicBezTo>
                <a:cubicBezTo>
                  <a:pt x="3948982" y="21177"/>
                  <a:pt x="4061049" y="20056"/>
                  <a:pt x="4269944" y="0"/>
                </a:cubicBezTo>
                <a:cubicBezTo>
                  <a:pt x="4478839" y="-20056"/>
                  <a:pt x="4629749" y="4251"/>
                  <a:pt x="4752461" y="0"/>
                </a:cubicBezTo>
                <a:cubicBezTo>
                  <a:pt x="4875173" y="-4251"/>
                  <a:pt x="5663014" y="-58141"/>
                  <a:pt x="5948839" y="0"/>
                </a:cubicBezTo>
                <a:cubicBezTo>
                  <a:pt x="5963422" y="171162"/>
                  <a:pt x="5962098" y="183775"/>
                  <a:pt x="5948839" y="345708"/>
                </a:cubicBezTo>
                <a:cubicBezTo>
                  <a:pt x="5935580" y="507641"/>
                  <a:pt x="5965981" y="592176"/>
                  <a:pt x="5948839" y="705527"/>
                </a:cubicBezTo>
                <a:cubicBezTo>
                  <a:pt x="5659955" y="725596"/>
                  <a:pt x="5501955" y="726789"/>
                  <a:pt x="5287857" y="705527"/>
                </a:cubicBezTo>
                <a:cubicBezTo>
                  <a:pt x="5073759" y="684265"/>
                  <a:pt x="4838644" y="674170"/>
                  <a:pt x="4626875" y="705527"/>
                </a:cubicBezTo>
                <a:cubicBezTo>
                  <a:pt x="4415106" y="736884"/>
                  <a:pt x="4195410" y="690004"/>
                  <a:pt x="3906404" y="705527"/>
                </a:cubicBezTo>
                <a:cubicBezTo>
                  <a:pt x="3617398" y="721050"/>
                  <a:pt x="3656433" y="719971"/>
                  <a:pt x="3423887" y="705527"/>
                </a:cubicBezTo>
                <a:cubicBezTo>
                  <a:pt x="3191341" y="691083"/>
                  <a:pt x="3098055" y="691061"/>
                  <a:pt x="2941370" y="705527"/>
                </a:cubicBezTo>
                <a:cubicBezTo>
                  <a:pt x="2784685" y="719993"/>
                  <a:pt x="2605975" y="693395"/>
                  <a:pt x="2399365" y="705527"/>
                </a:cubicBezTo>
                <a:cubicBezTo>
                  <a:pt x="2192755" y="717659"/>
                  <a:pt x="2028911" y="693789"/>
                  <a:pt x="1916848" y="705527"/>
                </a:cubicBezTo>
                <a:cubicBezTo>
                  <a:pt x="1804785" y="717265"/>
                  <a:pt x="1470689" y="711644"/>
                  <a:pt x="1136889" y="705527"/>
                </a:cubicBezTo>
                <a:cubicBezTo>
                  <a:pt x="803089" y="699410"/>
                  <a:pt x="322251" y="675228"/>
                  <a:pt x="0" y="705527"/>
                </a:cubicBezTo>
                <a:cubicBezTo>
                  <a:pt x="8750" y="619049"/>
                  <a:pt x="-6958" y="514741"/>
                  <a:pt x="0" y="338653"/>
                </a:cubicBezTo>
                <a:cubicBezTo>
                  <a:pt x="6958" y="162565"/>
                  <a:pt x="-6116" y="159540"/>
                  <a:pt x="0" y="0"/>
                </a:cubicBezTo>
                <a:close/>
              </a:path>
              <a:path w="5948839" h="705527" stroke="0" extrusionOk="0">
                <a:moveTo>
                  <a:pt x="0" y="0"/>
                </a:moveTo>
                <a:cubicBezTo>
                  <a:pt x="251352" y="12532"/>
                  <a:pt x="426133" y="-37900"/>
                  <a:pt x="779959" y="0"/>
                </a:cubicBezTo>
                <a:cubicBezTo>
                  <a:pt x="1133785" y="37900"/>
                  <a:pt x="1124686" y="-21555"/>
                  <a:pt x="1321964" y="0"/>
                </a:cubicBezTo>
                <a:cubicBezTo>
                  <a:pt x="1519242" y="21555"/>
                  <a:pt x="1797967" y="-37769"/>
                  <a:pt x="2101923" y="0"/>
                </a:cubicBezTo>
                <a:cubicBezTo>
                  <a:pt x="2405879" y="37769"/>
                  <a:pt x="2494576" y="1477"/>
                  <a:pt x="2881882" y="0"/>
                </a:cubicBezTo>
                <a:cubicBezTo>
                  <a:pt x="3269188" y="-1477"/>
                  <a:pt x="3313992" y="-2306"/>
                  <a:pt x="3602353" y="0"/>
                </a:cubicBezTo>
                <a:cubicBezTo>
                  <a:pt x="3890714" y="2306"/>
                  <a:pt x="4136241" y="26101"/>
                  <a:pt x="4382311" y="0"/>
                </a:cubicBezTo>
                <a:cubicBezTo>
                  <a:pt x="4628381" y="-26101"/>
                  <a:pt x="4745362" y="3774"/>
                  <a:pt x="4983805" y="0"/>
                </a:cubicBezTo>
                <a:cubicBezTo>
                  <a:pt x="5222248" y="-3774"/>
                  <a:pt x="5723992" y="25151"/>
                  <a:pt x="5948839" y="0"/>
                </a:cubicBezTo>
                <a:cubicBezTo>
                  <a:pt x="5940132" y="98954"/>
                  <a:pt x="5942182" y="251674"/>
                  <a:pt x="5948839" y="352764"/>
                </a:cubicBezTo>
                <a:cubicBezTo>
                  <a:pt x="5955496" y="453854"/>
                  <a:pt x="5958376" y="557420"/>
                  <a:pt x="5948839" y="705527"/>
                </a:cubicBezTo>
                <a:cubicBezTo>
                  <a:pt x="5750290" y="724515"/>
                  <a:pt x="5578455" y="708684"/>
                  <a:pt x="5466322" y="705527"/>
                </a:cubicBezTo>
                <a:cubicBezTo>
                  <a:pt x="5354189" y="702370"/>
                  <a:pt x="5151218" y="728127"/>
                  <a:pt x="4924317" y="705527"/>
                </a:cubicBezTo>
                <a:cubicBezTo>
                  <a:pt x="4697417" y="682927"/>
                  <a:pt x="4471176" y="726897"/>
                  <a:pt x="4263335" y="705527"/>
                </a:cubicBezTo>
                <a:cubicBezTo>
                  <a:pt x="4055494" y="684157"/>
                  <a:pt x="3823476" y="698435"/>
                  <a:pt x="3602353" y="705527"/>
                </a:cubicBezTo>
                <a:cubicBezTo>
                  <a:pt x="3381230" y="712619"/>
                  <a:pt x="3214348" y="671568"/>
                  <a:pt x="2881882" y="705527"/>
                </a:cubicBezTo>
                <a:cubicBezTo>
                  <a:pt x="2549416" y="739486"/>
                  <a:pt x="2557002" y="701893"/>
                  <a:pt x="2280388" y="705527"/>
                </a:cubicBezTo>
                <a:cubicBezTo>
                  <a:pt x="2003774" y="709161"/>
                  <a:pt x="2025729" y="697260"/>
                  <a:pt x="1797871" y="705527"/>
                </a:cubicBezTo>
                <a:cubicBezTo>
                  <a:pt x="1570013" y="713794"/>
                  <a:pt x="1239009" y="739407"/>
                  <a:pt x="1017912" y="705527"/>
                </a:cubicBezTo>
                <a:cubicBezTo>
                  <a:pt x="796815" y="671647"/>
                  <a:pt x="470430" y="694044"/>
                  <a:pt x="0" y="705527"/>
                </a:cubicBezTo>
                <a:cubicBezTo>
                  <a:pt x="5903" y="546791"/>
                  <a:pt x="-6426" y="445067"/>
                  <a:pt x="0" y="359819"/>
                </a:cubicBezTo>
                <a:cubicBezTo>
                  <a:pt x="6426" y="274571"/>
                  <a:pt x="-12907" y="740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</a:t>
            </a:r>
            <a:r>
              <a:rPr kumimoji="0" lang="ar-SA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ص 109 ( 11-12-15-16-17-18-29)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253" y="680660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834F0F-21AA-4687-8942-50317F866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3CE959-CAE4-4BE2-AE94-08B597E3F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373" y="4468321"/>
            <a:ext cx="832920" cy="195345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C73277E-D994-42AC-A210-CCE7686C596B}"/>
              </a:ext>
            </a:extLst>
          </p:cNvPr>
          <p:cNvSpPr/>
          <p:nvPr/>
        </p:nvSpPr>
        <p:spPr>
          <a:xfrm>
            <a:off x="6484547" y="5409818"/>
            <a:ext cx="2644711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تحضير عين   </a:t>
            </a:r>
          </a:p>
        </p:txBody>
      </p:sp>
      <p:pic>
        <p:nvPicPr>
          <p:cNvPr id="4" name="صورة 3">
            <a:hlinkClick r:id="rId7"/>
            <a:extLst>
              <a:ext uri="{FF2B5EF4-FFF2-40B4-BE49-F238E27FC236}">
                <a16:creationId xmlns:a16="http://schemas.microsoft.com/office/drawing/2014/main" id="{A6BDF48A-148D-469A-A0CD-DBDE7061F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2" y="5560858"/>
            <a:ext cx="705527" cy="70552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CBE27FF-B484-4815-9056-84791C0E39F0}"/>
              </a:ext>
            </a:extLst>
          </p:cNvPr>
          <p:cNvSpPr/>
          <p:nvPr/>
        </p:nvSpPr>
        <p:spPr>
          <a:xfrm>
            <a:off x="3667906" y="5409818"/>
            <a:ext cx="2444127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التشويقة</a:t>
            </a:r>
          </a:p>
        </p:txBody>
      </p:sp>
      <p:pic>
        <p:nvPicPr>
          <p:cNvPr id="14" name="صورة 13">
            <a:hlinkClick r:id="rId9"/>
            <a:extLst>
              <a:ext uri="{FF2B5EF4-FFF2-40B4-BE49-F238E27FC236}">
                <a16:creationId xmlns:a16="http://schemas.microsoft.com/office/drawing/2014/main" id="{B0644AC7-D9C5-45EA-B215-0F162375E706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95" y="5492492"/>
            <a:ext cx="765018" cy="8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29115B6-55ED-4770-B68F-D652560F42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627"/>
          <a:stretch/>
        </p:blipFill>
        <p:spPr>
          <a:xfrm>
            <a:off x="1829138" y="1504803"/>
            <a:ext cx="9602607" cy="2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91E961-ECB7-4ACC-8327-CCF1365EA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866" y="1990289"/>
            <a:ext cx="7123070" cy="420849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C318CF-A082-4725-93CA-E138C8E44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847" y="1070319"/>
            <a:ext cx="3781354" cy="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F854DE8-2331-4C2C-B207-9B05BF4E5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856" y="2080569"/>
            <a:ext cx="7961905" cy="41467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06A09A0-E4D8-4397-A09A-E9994DD8C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581" y="1055994"/>
            <a:ext cx="3210036" cy="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CF4011EE-0A90-476A-BFD5-0176CBD6AD68}"/>
              </a:ext>
            </a:extLst>
          </p:cNvPr>
          <p:cNvGrpSpPr/>
          <p:nvPr/>
        </p:nvGrpSpPr>
        <p:grpSpPr>
          <a:xfrm>
            <a:off x="999460" y="1690576"/>
            <a:ext cx="10582941" cy="3282691"/>
            <a:chOff x="999460" y="1690576"/>
            <a:chExt cx="10582941" cy="328269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FC78ABB8-AB2F-4AE8-9644-50B13EF60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9460" y="1690576"/>
              <a:ext cx="10582941" cy="3282691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0F85D585-894C-4F8B-8784-85D87C443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6455" y="3800785"/>
              <a:ext cx="1199803" cy="532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99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761" y="591611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B65096-EF73-467A-85E4-F91C7959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995" y="964392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ACC4AC-C6D4-4EC7-955E-1FB07C26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660" y="400124"/>
            <a:ext cx="1187301" cy="49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79A3C9-685B-49A9-B6B2-7FC5127967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688"/>
          <a:stretch/>
        </p:blipFill>
        <p:spPr>
          <a:xfrm>
            <a:off x="6496493" y="1629474"/>
            <a:ext cx="5291468" cy="4027047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D959877-BA00-4770-9698-07C26C0DF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62" y="1629474"/>
            <a:ext cx="5443869" cy="4027047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9C4CA1B-0CC8-4AE9-AF53-2D6580256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562" y="2169085"/>
            <a:ext cx="1297173" cy="135495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045A04C-2636-446F-A4CD-1D45154CC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922" y="2317898"/>
            <a:ext cx="1177132" cy="120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889556A3-5EE2-488E-9023-5D0B702BC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03" y="878295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FA558D-356C-4AB3-938F-0E6AE253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882" y="364161"/>
            <a:ext cx="1340120" cy="51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2" y="586078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7FECFCB-0B14-4B97-8A2D-BC8B4E5DE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823" y="3922921"/>
            <a:ext cx="9941442" cy="2445295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7546DD-0848-47F6-9B39-8E19EA7DC3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9823" y="1499559"/>
            <a:ext cx="9941442" cy="2309528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78CE85-6E26-4A6A-90A5-D0FDA10DA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7583" y="2193097"/>
            <a:ext cx="680725" cy="60020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B477322-D587-4549-AF7D-DB65E52F99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2175" y="2310578"/>
            <a:ext cx="585731" cy="48272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6BE8B9C-27B6-4DB1-8469-58BED7C733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77946" y="4755961"/>
            <a:ext cx="544966" cy="49652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B1B78FE-8554-467F-B4B1-3B00EF57F7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9919" y="4751677"/>
            <a:ext cx="544967" cy="5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CA8312C3-2AF9-4609-A4F0-A6F6BD068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92290" y="4674861"/>
            <a:ext cx="811182" cy="1268739"/>
          </a:xfrm>
          <a:prstGeom prst="rect">
            <a:avLst/>
          </a:prstGeom>
        </p:spPr>
      </p:pic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97344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51648E-C574-4DAB-988E-207FAFFC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82" y="3737344"/>
            <a:ext cx="881743" cy="20706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E10421C-FCA9-44F9-BEC3-194B408AE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195" y="466703"/>
            <a:ext cx="1555973" cy="607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1BADDAD-E3A4-4A88-BC64-45BE09B1D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125" y="1365568"/>
            <a:ext cx="9223760" cy="45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D7AA41-54E3-4766-9202-89851D9E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64" y="1133220"/>
            <a:ext cx="10266436" cy="108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8403C63-CF2E-4A5D-9B14-F9205D58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13" y="2462120"/>
            <a:ext cx="9801337" cy="34223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E484A24-9843-4D0C-AE67-28D6C631B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567" y="4271719"/>
            <a:ext cx="491942" cy="1374668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51C41F-1839-494A-A570-997E2D5BD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836" y="1011882"/>
            <a:ext cx="4060798" cy="648000"/>
          </a:xfrm>
          <a:custGeom>
            <a:avLst/>
            <a:gdLst>
              <a:gd name="connsiteX0" fmla="*/ 0 w 4060798"/>
              <a:gd name="connsiteY0" fmla="*/ 0 h 648000"/>
              <a:gd name="connsiteX1" fmla="*/ 580114 w 4060798"/>
              <a:gd name="connsiteY1" fmla="*/ 0 h 648000"/>
              <a:gd name="connsiteX2" fmla="*/ 1038404 w 4060798"/>
              <a:gd name="connsiteY2" fmla="*/ 0 h 648000"/>
              <a:gd name="connsiteX3" fmla="*/ 1537302 w 4060798"/>
              <a:gd name="connsiteY3" fmla="*/ 0 h 648000"/>
              <a:gd name="connsiteX4" fmla="*/ 2198632 w 4060798"/>
              <a:gd name="connsiteY4" fmla="*/ 0 h 648000"/>
              <a:gd name="connsiteX5" fmla="*/ 2859962 w 4060798"/>
              <a:gd name="connsiteY5" fmla="*/ 0 h 648000"/>
              <a:gd name="connsiteX6" fmla="*/ 3480684 w 4060798"/>
              <a:gd name="connsiteY6" fmla="*/ 0 h 648000"/>
              <a:gd name="connsiteX7" fmla="*/ 4060798 w 4060798"/>
              <a:gd name="connsiteY7" fmla="*/ 0 h 648000"/>
              <a:gd name="connsiteX8" fmla="*/ 4060798 w 4060798"/>
              <a:gd name="connsiteY8" fmla="*/ 304560 h 648000"/>
              <a:gd name="connsiteX9" fmla="*/ 4060798 w 4060798"/>
              <a:gd name="connsiteY9" fmla="*/ 648000 h 648000"/>
              <a:gd name="connsiteX10" fmla="*/ 3480684 w 4060798"/>
              <a:gd name="connsiteY10" fmla="*/ 648000 h 648000"/>
              <a:gd name="connsiteX11" fmla="*/ 2859962 w 4060798"/>
              <a:gd name="connsiteY11" fmla="*/ 648000 h 648000"/>
              <a:gd name="connsiteX12" fmla="*/ 2361064 w 4060798"/>
              <a:gd name="connsiteY12" fmla="*/ 648000 h 648000"/>
              <a:gd name="connsiteX13" fmla="*/ 1740342 w 4060798"/>
              <a:gd name="connsiteY13" fmla="*/ 648000 h 648000"/>
              <a:gd name="connsiteX14" fmla="*/ 1241444 w 4060798"/>
              <a:gd name="connsiteY14" fmla="*/ 648000 h 648000"/>
              <a:gd name="connsiteX15" fmla="*/ 742546 w 4060798"/>
              <a:gd name="connsiteY15" fmla="*/ 648000 h 648000"/>
              <a:gd name="connsiteX16" fmla="*/ 0 w 4060798"/>
              <a:gd name="connsiteY16" fmla="*/ 648000 h 648000"/>
              <a:gd name="connsiteX17" fmla="*/ 0 w 4060798"/>
              <a:gd name="connsiteY17" fmla="*/ 330480 h 648000"/>
              <a:gd name="connsiteX18" fmla="*/ 0 w 4060798"/>
              <a:gd name="connsiteY18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60798" h="648000" fill="none" extrusionOk="0">
                <a:moveTo>
                  <a:pt x="0" y="0"/>
                </a:moveTo>
                <a:cubicBezTo>
                  <a:pt x="201854" y="-12318"/>
                  <a:pt x="363979" y="47811"/>
                  <a:pt x="580114" y="0"/>
                </a:cubicBezTo>
                <a:cubicBezTo>
                  <a:pt x="796249" y="-47811"/>
                  <a:pt x="865224" y="8844"/>
                  <a:pt x="1038404" y="0"/>
                </a:cubicBezTo>
                <a:cubicBezTo>
                  <a:pt x="1211584" y="-8844"/>
                  <a:pt x="1297901" y="2664"/>
                  <a:pt x="1537302" y="0"/>
                </a:cubicBezTo>
                <a:cubicBezTo>
                  <a:pt x="1776703" y="-2664"/>
                  <a:pt x="1879794" y="14092"/>
                  <a:pt x="2198632" y="0"/>
                </a:cubicBezTo>
                <a:cubicBezTo>
                  <a:pt x="2517470" y="-14092"/>
                  <a:pt x="2683492" y="23880"/>
                  <a:pt x="2859962" y="0"/>
                </a:cubicBezTo>
                <a:cubicBezTo>
                  <a:pt x="3036432" y="-23880"/>
                  <a:pt x="3334170" y="24710"/>
                  <a:pt x="3480684" y="0"/>
                </a:cubicBezTo>
                <a:cubicBezTo>
                  <a:pt x="3627198" y="-24710"/>
                  <a:pt x="3856623" y="6278"/>
                  <a:pt x="4060798" y="0"/>
                </a:cubicBezTo>
                <a:cubicBezTo>
                  <a:pt x="4090482" y="84189"/>
                  <a:pt x="4057260" y="215905"/>
                  <a:pt x="4060798" y="304560"/>
                </a:cubicBezTo>
                <a:cubicBezTo>
                  <a:pt x="4064336" y="393215"/>
                  <a:pt x="4021001" y="501459"/>
                  <a:pt x="4060798" y="648000"/>
                </a:cubicBezTo>
                <a:cubicBezTo>
                  <a:pt x="3789060" y="677034"/>
                  <a:pt x="3745629" y="580403"/>
                  <a:pt x="3480684" y="648000"/>
                </a:cubicBezTo>
                <a:cubicBezTo>
                  <a:pt x="3215739" y="715597"/>
                  <a:pt x="3022964" y="583324"/>
                  <a:pt x="2859962" y="648000"/>
                </a:cubicBezTo>
                <a:cubicBezTo>
                  <a:pt x="2696960" y="712676"/>
                  <a:pt x="2476016" y="589583"/>
                  <a:pt x="2361064" y="648000"/>
                </a:cubicBezTo>
                <a:cubicBezTo>
                  <a:pt x="2246112" y="706417"/>
                  <a:pt x="2042367" y="633136"/>
                  <a:pt x="1740342" y="648000"/>
                </a:cubicBezTo>
                <a:cubicBezTo>
                  <a:pt x="1438317" y="662864"/>
                  <a:pt x="1455965" y="630743"/>
                  <a:pt x="1241444" y="648000"/>
                </a:cubicBezTo>
                <a:cubicBezTo>
                  <a:pt x="1026923" y="665257"/>
                  <a:pt x="903227" y="637938"/>
                  <a:pt x="742546" y="648000"/>
                </a:cubicBezTo>
                <a:cubicBezTo>
                  <a:pt x="581865" y="658062"/>
                  <a:pt x="224486" y="602541"/>
                  <a:pt x="0" y="648000"/>
                </a:cubicBezTo>
                <a:cubicBezTo>
                  <a:pt x="-10129" y="571728"/>
                  <a:pt x="12253" y="404594"/>
                  <a:pt x="0" y="330480"/>
                </a:cubicBezTo>
                <a:cubicBezTo>
                  <a:pt x="-12253" y="256366"/>
                  <a:pt x="32312" y="140328"/>
                  <a:pt x="0" y="0"/>
                </a:cubicBezTo>
                <a:close/>
              </a:path>
              <a:path w="4060798" h="648000" stroke="0" extrusionOk="0">
                <a:moveTo>
                  <a:pt x="0" y="0"/>
                </a:moveTo>
                <a:cubicBezTo>
                  <a:pt x="249437" y="-56008"/>
                  <a:pt x="323715" y="16544"/>
                  <a:pt x="539506" y="0"/>
                </a:cubicBezTo>
                <a:cubicBezTo>
                  <a:pt x="755297" y="-16544"/>
                  <a:pt x="864867" y="35461"/>
                  <a:pt x="997796" y="0"/>
                </a:cubicBezTo>
                <a:cubicBezTo>
                  <a:pt x="1130725" y="-35461"/>
                  <a:pt x="1315458" y="26075"/>
                  <a:pt x="1496694" y="0"/>
                </a:cubicBezTo>
                <a:cubicBezTo>
                  <a:pt x="1677930" y="-26075"/>
                  <a:pt x="1942239" y="43888"/>
                  <a:pt x="2076808" y="0"/>
                </a:cubicBezTo>
                <a:cubicBezTo>
                  <a:pt x="2211377" y="-43888"/>
                  <a:pt x="2353771" y="2448"/>
                  <a:pt x="2575706" y="0"/>
                </a:cubicBezTo>
                <a:cubicBezTo>
                  <a:pt x="2797641" y="-2448"/>
                  <a:pt x="2961691" y="53231"/>
                  <a:pt x="3115212" y="0"/>
                </a:cubicBezTo>
                <a:cubicBezTo>
                  <a:pt x="3268733" y="-53231"/>
                  <a:pt x="3641891" y="29123"/>
                  <a:pt x="4060798" y="0"/>
                </a:cubicBezTo>
                <a:cubicBezTo>
                  <a:pt x="4063846" y="113450"/>
                  <a:pt x="4060675" y="203491"/>
                  <a:pt x="4060798" y="336960"/>
                </a:cubicBezTo>
                <a:cubicBezTo>
                  <a:pt x="4060921" y="470429"/>
                  <a:pt x="4059094" y="501096"/>
                  <a:pt x="4060798" y="648000"/>
                </a:cubicBezTo>
                <a:cubicBezTo>
                  <a:pt x="3856763" y="655382"/>
                  <a:pt x="3605449" y="577878"/>
                  <a:pt x="3440076" y="648000"/>
                </a:cubicBezTo>
                <a:cubicBezTo>
                  <a:pt x="3274703" y="718122"/>
                  <a:pt x="3091846" y="580812"/>
                  <a:pt x="2819354" y="648000"/>
                </a:cubicBezTo>
                <a:cubicBezTo>
                  <a:pt x="2546862" y="715188"/>
                  <a:pt x="2457701" y="610488"/>
                  <a:pt x="2361064" y="648000"/>
                </a:cubicBezTo>
                <a:cubicBezTo>
                  <a:pt x="2264427" y="685512"/>
                  <a:pt x="2045547" y="598791"/>
                  <a:pt x="1740342" y="648000"/>
                </a:cubicBezTo>
                <a:cubicBezTo>
                  <a:pt x="1435137" y="697209"/>
                  <a:pt x="1245797" y="623581"/>
                  <a:pt x="1119620" y="648000"/>
                </a:cubicBezTo>
                <a:cubicBezTo>
                  <a:pt x="993443" y="672419"/>
                  <a:pt x="765012" y="598652"/>
                  <a:pt x="661330" y="648000"/>
                </a:cubicBezTo>
                <a:cubicBezTo>
                  <a:pt x="557648" y="697348"/>
                  <a:pt x="200897" y="633324"/>
                  <a:pt x="0" y="648000"/>
                </a:cubicBezTo>
                <a:cubicBezTo>
                  <a:pt x="-27623" y="571058"/>
                  <a:pt x="21877" y="394634"/>
                  <a:pt x="0" y="330480"/>
                </a:cubicBezTo>
                <a:cubicBezTo>
                  <a:pt x="-21877" y="266326"/>
                  <a:pt x="13444" y="126023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472966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6B8F33C-393F-41A7-BBFA-F78CD87B2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022" y="1115442"/>
            <a:ext cx="1474455" cy="440879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D8778EB-763E-451C-818B-567BFBB36A99}"/>
              </a:ext>
            </a:extLst>
          </p:cNvPr>
          <p:cNvGrpSpPr/>
          <p:nvPr/>
        </p:nvGrpSpPr>
        <p:grpSpPr>
          <a:xfrm>
            <a:off x="1158949" y="1770123"/>
            <a:ext cx="10261685" cy="1538610"/>
            <a:chOff x="1690576" y="2723750"/>
            <a:chExt cx="10501423" cy="153861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B2FC853-8DE4-4D8C-81E8-96E73D8E7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576" y="2723750"/>
              <a:ext cx="10501423" cy="1410499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D02AC706-284A-45F5-B1F8-F0680FEC1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90576" y="3428999"/>
              <a:ext cx="932067" cy="833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7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51C41F-1839-494A-A570-997E2D5B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836" y="1011882"/>
            <a:ext cx="4060798" cy="648000"/>
          </a:xfrm>
          <a:custGeom>
            <a:avLst/>
            <a:gdLst>
              <a:gd name="connsiteX0" fmla="*/ 0 w 4060798"/>
              <a:gd name="connsiteY0" fmla="*/ 0 h 648000"/>
              <a:gd name="connsiteX1" fmla="*/ 580114 w 4060798"/>
              <a:gd name="connsiteY1" fmla="*/ 0 h 648000"/>
              <a:gd name="connsiteX2" fmla="*/ 1038404 w 4060798"/>
              <a:gd name="connsiteY2" fmla="*/ 0 h 648000"/>
              <a:gd name="connsiteX3" fmla="*/ 1537302 w 4060798"/>
              <a:gd name="connsiteY3" fmla="*/ 0 h 648000"/>
              <a:gd name="connsiteX4" fmla="*/ 2198632 w 4060798"/>
              <a:gd name="connsiteY4" fmla="*/ 0 h 648000"/>
              <a:gd name="connsiteX5" fmla="*/ 2859962 w 4060798"/>
              <a:gd name="connsiteY5" fmla="*/ 0 h 648000"/>
              <a:gd name="connsiteX6" fmla="*/ 3480684 w 4060798"/>
              <a:gd name="connsiteY6" fmla="*/ 0 h 648000"/>
              <a:gd name="connsiteX7" fmla="*/ 4060798 w 4060798"/>
              <a:gd name="connsiteY7" fmla="*/ 0 h 648000"/>
              <a:gd name="connsiteX8" fmla="*/ 4060798 w 4060798"/>
              <a:gd name="connsiteY8" fmla="*/ 304560 h 648000"/>
              <a:gd name="connsiteX9" fmla="*/ 4060798 w 4060798"/>
              <a:gd name="connsiteY9" fmla="*/ 648000 h 648000"/>
              <a:gd name="connsiteX10" fmla="*/ 3480684 w 4060798"/>
              <a:gd name="connsiteY10" fmla="*/ 648000 h 648000"/>
              <a:gd name="connsiteX11" fmla="*/ 2859962 w 4060798"/>
              <a:gd name="connsiteY11" fmla="*/ 648000 h 648000"/>
              <a:gd name="connsiteX12" fmla="*/ 2361064 w 4060798"/>
              <a:gd name="connsiteY12" fmla="*/ 648000 h 648000"/>
              <a:gd name="connsiteX13" fmla="*/ 1740342 w 4060798"/>
              <a:gd name="connsiteY13" fmla="*/ 648000 h 648000"/>
              <a:gd name="connsiteX14" fmla="*/ 1241444 w 4060798"/>
              <a:gd name="connsiteY14" fmla="*/ 648000 h 648000"/>
              <a:gd name="connsiteX15" fmla="*/ 742546 w 4060798"/>
              <a:gd name="connsiteY15" fmla="*/ 648000 h 648000"/>
              <a:gd name="connsiteX16" fmla="*/ 0 w 4060798"/>
              <a:gd name="connsiteY16" fmla="*/ 648000 h 648000"/>
              <a:gd name="connsiteX17" fmla="*/ 0 w 4060798"/>
              <a:gd name="connsiteY17" fmla="*/ 330480 h 648000"/>
              <a:gd name="connsiteX18" fmla="*/ 0 w 4060798"/>
              <a:gd name="connsiteY18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60798" h="648000" fill="none" extrusionOk="0">
                <a:moveTo>
                  <a:pt x="0" y="0"/>
                </a:moveTo>
                <a:cubicBezTo>
                  <a:pt x="201854" y="-12318"/>
                  <a:pt x="363979" y="47811"/>
                  <a:pt x="580114" y="0"/>
                </a:cubicBezTo>
                <a:cubicBezTo>
                  <a:pt x="796249" y="-47811"/>
                  <a:pt x="865224" y="8844"/>
                  <a:pt x="1038404" y="0"/>
                </a:cubicBezTo>
                <a:cubicBezTo>
                  <a:pt x="1211584" y="-8844"/>
                  <a:pt x="1297901" y="2664"/>
                  <a:pt x="1537302" y="0"/>
                </a:cubicBezTo>
                <a:cubicBezTo>
                  <a:pt x="1776703" y="-2664"/>
                  <a:pt x="1879794" y="14092"/>
                  <a:pt x="2198632" y="0"/>
                </a:cubicBezTo>
                <a:cubicBezTo>
                  <a:pt x="2517470" y="-14092"/>
                  <a:pt x="2683492" y="23880"/>
                  <a:pt x="2859962" y="0"/>
                </a:cubicBezTo>
                <a:cubicBezTo>
                  <a:pt x="3036432" y="-23880"/>
                  <a:pt x="3334170" y="24710"/>
                  <a:pt x="3480684" y="0"/>
                </a:cubicBezTo>
                <a:cubicBezTo>
                  <a:pt x="3627198" y="-24710"/>
                  <a:pt x="3856623" y="6278"/>
                  <a:pt x="4060798" y="0"/>
                </a:cubicBezTo>
                <a:cubicBezTo>
                  <a:pt x="4090482" y="84189"/>
                  <a:pt x="4057260" y="215905"/>
                  <a:pt x="4060798" y="304560"/>
                </a:cubicBezTo>
                <a:cubicBezTo>
                  <a:pt x="4064336" y="393215"/>
                  <a:pt x="4021001" y="501459"/>
                  <a:pt x="4060798" y="648000"/>
                </a:cubicBezTo>
                <a:cubicBezTo>
                  <a:pt x="3789060" y="677034"/>
                  <a:pt x="3745629" y="580403"/>
                  <a:pt x="3480684" y="648000"/>
                </a:cubicBezTo>
                <a:cubicBezTo>
                  <a:pt x="3215739" y="715597"/>
                  <a:pt x="3022964" y="583324"/>
                  <a:pt x="2859962" y="648000"/>
                </a:cubicBezTo>
                <a:cubicBezTo>
                  <a:pt x="2696960" y="712676"/>
                  <a:pt x="2476016" y="589583"/>
                  <a:pt x="2361064" y="648000"/>
                </a:cubicBezTo>
                <a:cubicBezTo>
                  <a:pt x="2246112" y="706417"/>
                  <a:pt x="2042367" y="633136"/>
                  <a:pt x="1740342" y="648000"/>
                </a:cubicBezTo>
                <a:cubicBezTo>
                  <a:pt x="1438317" y="662864"/>
                  <a:pt x="1455965" y="630743"/>
                  <a:pt x="1241444" y="648000"/>
                </a:cubicBezTo>
                <a:cubicBezTo>
                  <a:pt x="1026923" y="665257"/>
                  <a:pt x="903227" y="637938"/>
                  <a:pt x="742546" y="648000"/>
                </a:cubicBezTo>
                <a:cubicBezTo>
                  <a:pt x="581865" y="658062"/>
                  <a:pt x="224486" y="602541"/>
                  <a:pt x="0" y="648000"/>
                </a:cubicBezTo>
                <a:cubicBezTo>
                  <a:pt x="-10129" y="571728"/>
                  <a:pt x="12253" y="404594"/>
                  <a:pt x="0" y="330480"/>
                </a:cubicBezTo>
                <a:cubicBezTo>
                  <a:pt x="-12253" y="256366"/>
                  <a:pt x="32312" y="140328"/>
                  <a:pt x="0" y="0"/>
                </a:cubicBezTo>
                <a:close/>
              </a:path>
              <a:path w="4060798" h="648000" stroke="0" extrusionOk="0">
                <a:moveTo>
                  <a:pt x="0" y="0"/>
                </a:moveTo>
                <a:cubicBezTo>
                  <a:pt x="249437" y="-56008"/>
                  <a:pt x="323715" y="16544"/>
                  <a:pt x="539506" y="0"/>
                </a:cubicBezTo>
                <a:cubicBezTo>
                  <a:pt x="755297" y="-16544"/>
                  <a:pt x="864867" y="35461"/>
                  <a:pt x="997796" y="0"/>
                </a:cubicBezTo>
                <a:cubicBezTo>
                  <a:pt x="1130725" y="-35461"/>
                  <a:pt x="1315458" y="26075"/>
                  <a:pt x="1496694" y="0"/>
                </a:cubicBezTo>
                <a:cubicBezTo>
                  <a:pt x="1677930" y="-26075"/>
                  <a:pt x="1942239" y="43888"/>
                  <a:pt x="2076808" y="0"/>
                </a:cubicBezTo>
                <a:cubicBezTo>
                  <a:pt x="2211377" y="-43888"/>
                  <a:pt x="2353771" y="2448"/>
                  <a:pt x="2575706" y="0"/>
                </a:cubicBezTo>
                <a:cubicBezTo>
                  <a:pt x="2797641" y="-2448"/>
                  <a:pt x="2961691" y="53231"/>
                  <a:pt x="3115212" y="0"/>
                </a:cubicBezTo>
                <a:cubicBezTo>
                  <a:pt x="3268733" y="-53231"/>
                  <a:pt x="3641891" y="29123"/>
                  <a:pt x="4060798" y="0"/>
                </a:cubicBezTo>
                <a:cubicBezTo>
                  <a:pt x="4063846" y="113450"/>
                  <a:pt x="4060675" y="203491"/>
                  <a:pt x="4060798" y="336960"/>
                </a:cubicBezTo>
                <a:cubicBezTo>
                  <a:pt x="4060921" y="470429"/>
                  <a:pt x="4059094" y="501096"/>
                  <a:pt x="4060798" y="648000"/>
                </a:cubicBezTo>
                <a:cubicBezTo>
                  <a:pt x="3856763" y="655382"/>
                  <a:pt x="3605449" y="577878"/>
                  <a:pt x="3440076" y="648000"/>
                </a:cubicBezTo>
                <a:cubicBezTo>
                  <a:pt x="3274703" y="718122"/>
                  <a:pt x="3091846" y="580812"/>
                  <a:pt x="2819354" y="648000"/>
                </a:cubicBezTo>
                <a:cubicBezTo>
                  <a:pt x="2546862" y="715188"/>
                  <a:pt x="2457701" y="610488"/>
                  <a:pt x="2361064" y="648000"/>
                </a:cubicBezTo>
                <a:cubicBezTo>
                  <a:pt x="2264427" y="685512"/>
                  <a:pt x="2045547" y="598791"/>
                  <a:pt x="1740342" y="648000"/>
                </a:cubicBezTo>
                <a:cubicBezTo>
                  <a:pt x="1435137" y="697209"/>
                  <a:pt x="1245797" y="623581"/>
                  <a:pt x="1119620" y="648000"/>
                </a:cubicBezTo>
                <a:cubicBezTo>
                  <a:pt x="993443" y="672419"/>
                  <a:pt x="765012" y="598652"/>
                  <a:pt x="661330" y="648000"/>
                </a:cubicBezTo>
                <a:cubicBezTo>
                  <a:pt x="557648" y="697348"/>
                  <a:pt x="200897" y="633324"/>
                  <a:pt x="0" y="648000"/>
                </a:cubicBezTo>
                <a:cubicBezTo>
                  <a:pt x="-27623" y="571058"/>
                  <a:pt x="21877" y="394634"/>
                  <a:pt x="0" y="330480"/>
                </a:cubicBezTo>
                <a:cubicBezTo>
                  <a:pt x="-21877" y="266326"/>
                  <a:pt x="13444" y="126023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472966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1CDDCB1-4B34-4F41-8715-ED297A8CA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095" y="1880641"/>
            <a:ext cx="4464539" cy="76666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5110716-9F3D-489F-A9D2-054E3F2FE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758" y="2770161"/>
            <a:ext cx="10256876" cy="282264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7E07D9E-98D7-4399-AC25-A459367EB1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6496" y="1048640"/>
            <a:ext cx="1051067" cy="4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C5393219-8C2A-4CE4-9855-F839E097F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7" r="1458"/>
          <a:stretch/>
        </p:blipFill>
        <p:spPr>
          <a:xfrm>
            <a:off x="1020547" y="1301937"/>
            <a:ext cx="4487117" cy="260133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9CFDAD5-0C49-481E-AFB4-F5965F4D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06" y="4930761"/>
            <a:ext cx="832920" cy="132289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620CD39-ACE8-4CB3-B20A-D08C8A9F9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937" y="938863"/>
            <a:ext cx="1474455" cy="440879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83925" y="579646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973B8E2-DE7B-4092-BB83-7A94BDEA6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392" y="897279"/>
            <a:ext cx="3874733" cy="52404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EDA7AC5-23B5-4D71-AB09-8CB165E16A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9805" y="1641766"/>
            <a:ext cx="5801497" cy="25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79" y="4978399"/>
            <a:ext cx="832920" cy="113114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4010B2A-CDE6-43FF-8260-C9008CD3D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821" y="1158087"/>
            <a:ext cx="1051067" cy="4810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3613565-D888-43FB-88B7-4A4264621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328" y="1782953"/>
            <a:ext cx="10706986" cy="24062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108995F-B1D5-4271-AD99-208AB6C75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095" y="1113986"/>
            <a:ext cx="3874733" cy="5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3AB595C-E834-41A7-A94A-F250811CB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50" y="925033"/>
            <a:ext cx="9097926" cy="13229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9A257B2-91AA-4FAA-83A5-46F412D8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53" y="2255924"/>
            <a:ext cx="9206023" cy="215444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25201" y="4288942"/>
            <a:ext cx="727831" cy="1400126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1C83235-5F52-4829-9CCA-D6597ADD9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353" y="4508205"/>
            <a:ext cx="9206023" cy="20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87376A-1BBC-47C2-AC2F-B6BDD8A1A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943442"/>
            <a:ext cx="3969489" cy="558935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E9D29F5E-77B9-43C5-A869-E11228203397}"/>
              </a:ext>
            </a:extLst>
          </p:cNvPr>
          <p:cNvGrpSpPr/>
          <p:nvPr/>
        </p:nvGrpSpPr>
        <p:grpSpPr>
          <a:xfrm>
            <a:off x="1360968" y="1510419"/>
            <a:ext cx="10005238" cy="3529155"/>
            <a:chOff x="1382233" y="1785857"/>
            <a:chExt cx="10005238" cy="352915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CBE727A-C61E-4C85-ABAD-E9D5FEA08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2233" y="1922389"/>
              <a:ext cx="10005238" cy="3392623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A2C2B7C-D526-402C-BAAC-F4C253F7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4536" y="1785857"/>
              <a:ext cx="641383" cy="273064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125201" y="4288942"/>
            <a:ext cx="727831" cy="14001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11009DB-0EC4-426B-A97C-39656D4F3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359" y="997457"/>
            <a:ext cx="1474455" cy="4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666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12</Words>
  <Application>Microsoft Office PowerPoint</Application>
  <PresentationFormat>شاشة عريضة</PresentationFormat>
  <Paragraphs>3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41</cp:revision>
  <dcterms:created xsi:type="dcterms:W3CDTF">2021-12-03T17:19:09Z</dcterms:created>
  <dcterms:modified xsi:type="dcterms:W3CDTF">2022-04-01T12:52:10Z</dcterms:modified>
</cp:coreProperties>
</file>