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5" r:id="rId9"/>
    <p:sldId id="386" r:id="rId10"/>
    <p:sldId id="388" r:id="rId11"/>
    <p:sldId id="387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8" r:id="rId21"/>
    <p:sldId id="383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5"/>
            <p14:sldId id="386"/>
            <p14:sldId id="388"/>
            <p14:sldId id="387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8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2C0"/>
    <a:srgbClr val="DCC5C5"/>
    <a:srgbClr val="FFE7F3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93484"/>
  </p:normalViewPr>
  <p:slideViewPr>
    <p:cSldViewPr snapToGrid="0" snapToObjects="1">
      <p:cViewPr varScale="1">
        <p:scale>
          <a:sx n="61" d="100"/>
          <a:sy n="61" d="100"/>
        </p:scale>
        <p:origin x="24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7.png"/><Relationship Id="rId7" Type="http://schemas.openxmlformats.org/officeDocument/2006/relationships/image" Target="../media/image6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imgres?imgurl=http://files.nireblog.com/blogs1/nermeen/files/red-star.png&amp;imgrefurl=http://nermeen.nireblog.com/post/2010/03/24/uouu-ouuouo-ououooo-ououoouso&amp;usg=__MuOc-MXxj6PsDVzddYBCxTlNWRc=&amp;h=599&amp;w=630&amp;sz=16&amp;hl=ar&amp;start=8&amp;zoom=1&amp;tbnid=3_-Oul1x2oTXsM:&amp;tbnh=130&amp;tbnw=137&amp;prev=/images%3Fq%3D%25D9%2586%25D8%25AC%25D9%2585%25D8%25A9%26hl%3Dar%26safe%3Dactive%26sa%3DG%26gbv%3D2%26tbs%3Disch:1&amp;itbs=1" TargetMode="External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image" Target="../media/image38.png"/><Relationship Id="rId9" Type="http://schemas.openxmlformats.org/officeDocument/2006/relationships/hyperlink" Target="http://www.google.com.sa/imgres?imgurl=http://www1.istockphoto.com/file_thumbview_approve/3179917/2/istockphoto_3179917_diamond_star_dazzle.jpg&amp;imgrefurl=http://www.noreldonia.com/vb/showthread.php%3Ft%3D410166&amp;usg=__zlq1HEyLQGR2xnQZ9uNp6ePRVbo=&amp;h=380&amp;w=380&amp;sz=67&amp;hl=ar&amp;start=186&amp;zoom=1&amp;tbnid=kcEWXA3u2TdSRM:&amp;tbnh=123&amp;tbnw=123&amp;prev=/images%3Fq%3D%25D9%2586%25D8%25AC%25D9%2585%25D8%25A9%26start%3D180%26hl%3Dar%26safe%3Dactive%26sa%3DN%26gbv%3D2%26tbs%3Disch:1&amp;itb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9.jpeg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28DD6CE-415E-01B9-587F-566768880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312" y="784381"/>
            <a:ext cx="6553200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المضلعان في الشكل التالي متطابقين أم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كانا كذلك فسم الأجزاء المتناظرة واكتب جملة التطابق :</a:t>
            </a:r>
            <a:r>
              <a:rPr lang="en-US" altLang="en-US" sz="180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D7302C-94D8-9AAB-BD18-534977A37A4A}"/>
              </a:ext>
            </a:extLst>
          </p:cNvPr>
          <p:cNvGrpSpPr>
            <a:grpSpLocks/>
          </p:cNvGrpSpPr>
          <p:nvPr/>
        </p:nvGrpSpPr>
        <p:grpSpPr bwMode="auto">
          <a:xfrm>
            <a:off x="4255400" y="-31594"/>
            <a:ext cx="2952750" cy="579437"/>
            <a:chOff x="1669" y="452"/>
            <a:chExt cx="1996" cy="36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5C3FE661-7200-5D8D-35A7-5A4ED64AC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FCE25D13-DE29-1669-BDFC-3347AF69A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92A2D84A-D364-24A6-2619-AA0EAEB0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312" y="1863881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الأضلاع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BC84C58D-9804-DF8C-8FFC-453CD556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562" y="1936906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الزوايا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631F8F75-6A66-DAE1-28EE-AED8B0DA38D8}"/>
              </a:ext>
            </a:extLst>
          </p:cNvPr>
          <p:cNvGrpSpPr>
            <a:grpSpLocks/>
          </p:cNvGrpSpPr>
          <p:nvPr/>
        </p:nvGrpSpPr>
        <p:grpSpPr bwMode="auto">
          <a:xfrm>
            <a:off x="7460562" y="2332193"/>
            <a:ext cx="2268538" cy="914400"/>
            <a:chOff x="4014" y="1570"/>
            <a:chExt cx="1429" cy="576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23A8536A-507D-2B67-5D1B-80B875E41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ب جـ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90AB4F1E-136A-5DD6-AF47-D0DB1A6E1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B9AB1396-D93C-BE0E-C028-22C9B52CD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E66C6403-CFA6-1D73-B06D-28F80D4BE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839D6B78-7CF7-95F0-E1CE-0E4FC0D2D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8EF85CFE-D950-F60A-837C-D70664DC5CFC}"/>
              </a:ext>
            </a:extLst>
          </p:cNvPr>
          <p:cNvGrpSpPr>
            <a:grpSpLocks/>
          </p:cNvGrpSpPr>
          <p:nvPr/>
        </p:nvGrpSpPr>
        <p:grpSpPr bwMode="auto">
          <a:xfrm>
            <a:off x="7460562" y="3146581"/>
            <a:ext cx="2268538" cy="914400"/>
            <a:chOff x="4014" y="1570"/>
            <a:chExt cx="1429" cy="576"/>
          </a:xfrm>
        </p:grpSpPr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5BB83CC-EDCD-7DD6-2B62-E60F64AC4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جـ د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BF3F0723-3FDE-D225-EE5E-71933559A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A2385F8F-47C4-4008-CA71-660A50DD5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ك ر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CF89D2DD-AB4D-7184-F663-712C2444B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9C098F1E-DDF0-514A-BD2E-9466DD31F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7" name="Group 21">
            <a:extLst>
              <a:ext uri="{FF2B5EF4-FFF2-40B4-BE49-F238E27FC236}">
                <a16:creationId xmlns:a16="http://schemas.microsoft.com/office/drawing/2014/main" id="{69217336-ADA2-C79A-F6A6-D6F20DCBFB9C}"/>
              </a:ext>
            </a:extLst>
          </p:cNvPr>
          <p:cNvGrpSpPr>
            <a:grpSpLocks/>
          </p:cNvGrpSpPr>
          <p:nvPr/>
        </p:nvGrpSpPr>
        <p:grpSpPr bwMode="auto">
          <a:xfrm>
            <a:off x="7460562" y="4081618"/>
            <a:ext cx="2268538" cy="914400"/>
            <a:chOff x="4014" y="1570"/>
            <a:chExt cx="1429" cy="576"/>
          </a:xfrm>
        </p:grpSpPr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7DBA7DE2-3467-56B4-B213-545A57FE2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ب د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A274574A-76AC-81CA-0FDE-B0EA8E241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69F5CEDE-8A42-D6BB-91CF-63727551C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 ر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D089C95-149B-0508-91C1-E8853BA17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77B56F8C-13ED-8C83-836D-5C7E1D465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3" name="Group 27">
            <a:extLst>
              <a:ext uri="{FF2B5EF4-FFF2-40B4-BE49-F238E27FC236}">
                <a16:creationId xmlns:a16="http://schemas.microsoft.com/office/drawing/2014/main" id="{32BAA65A-FFB4-A58A-CC44-BA15C1E719E7}"/>
              </a:ext>
            </a:extLst>
          </p:cNvPr>
          <p:cNvGrpSpPr>
            <a:grpSpLocks/>
          </p:cNvGrpSpPr>
          <p:nvPr/>
        </p:nvGrpSpPr>
        <p:grpSpPr bwMode="auto">
          <a:xfrm>
            <a:off x="4557025" y="2354418"/>
            <a:ext cx="2062162" cy="914400"/>
            <a:chOff x="2185" y="1861"/>
            <a:chExt cx="1299" cy="576"/>
          </a:xfrm>
        </p:grpSpPr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DBD9B1CE-2FD3-0CAD-205A-92209D2FB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35" name="Group 29">
              <a:extLst>
                <a:ext uri="{FF2B5EF4-FFF2-40B4-BE49-F238E27FC236}">
                  <a16:creationId xmlns:a16="http://schemas.microsoft.com/office/drawing/2014/main" id="{53FF3E23-338A-FEB6-5577-A205CC3B1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39" name="Picture 30">
                <a:extLst>
                  <a:ext uri="{FF2B5EF4-FFF2-40B4-BE49-F238E27FC236}">
                    <a16:creationId xmlns:a16="http://schemas.microsoft.com/office/drawing/2014/main" id="{D73D741C-1156-A92F-AD07-E19358799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Box 31">
                <a:extLst>
                  <a:ext uri="{FF2B5EF4-FFF2-40B4-BE49-F238E27FC236}">
                    <a16:creationId xmlns:a16="http://schemas.microsoft.com/office/drawing/2014/main" id="{5E91AD5B-876E-8B06-B7C8-A4D7B90E0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ب</a:t>
                </a:r>
                <a:endParaRPr lang="en-US" altLang="en-US" sz="2400" b="1"/>
              </a:p>
            </p:txBody>
          </p:sp>
        </p:grpSp>
        <p:grpSp>
          <p:nvGrpSpPr>
            <p:cNvPr id="36" name="Group 32">
              <a:extLst>
                <a:ext uri="{FF2B5EF4-FFF2-40B4-BE49-F238E27FC236}">
                  <a16:creationId xmlns:a16="http://schemas.microsoft.com/office/drawing/2014/main" id="{BF993D27-4094-8117-CD16-BD7AFA787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37" name="Picture 33">
                <a:extLst>
                  <a:ext uri="{FF2B5EF4-FFF2-40B4-BE49-F238E27FC236}">
                    <a16:creationId xmlns:a16="http://schemas.microsoft.com/office/drawing/2014/main" id="{655243AE-D4D9-7A92-6242-79378A779C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34">
                <a:extLst>
                  <a:ext uri="{FF2B5EF4-FFF2-40B4-BE49-F238E27FC236}">
                    <a16:creationId xmlns:a16="http://schemas.microsoft.com/office/drawing/2014/main" id="{C834EA4D-4569-C4C3-E56C-0350FC68C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ق</a:t>
                </a:r>
                <a:endParaRPr lang="en-US" altLang="en-US" sz="2400" b="1"/>
              </a:p>
            </p:txBody>
          </p:sp>
        </p:grpSp>
      </p:grpSp>
      <p:grpSp>
        <p:nvGrpSpPr>
          <p:cNvPr id="41" name="Group 35">
            <a:extLst>
              <a:ext uri="{FF2B5EF4-FFF2-40B4-BE49-F238E27FC236}">
                <a16:creationId xmlns:a16="http://schemas.microsoft.com/office/drawing/2014/main" id="{B211DE0F-70BC-C061-5B78-13DD4E773A29}"/>
              </a:ext>
            </a:extLst>
          </p:cNvPr>
          <p:cNvGrpSpPr>
            <a:grpSpLocks/>
          </p:cNvGrpSpPr>
          <p:nvPr/>
        </p:nvGrpSpPr>
        <p:grpSpPr bwMode="auto">
          <a:xfrm>
            <a:off x="4558612" y="3197381"/>
            <a:ext cx="2062163" cy="914400"/>
            <a:chOff x="2185" y="1861"/>
            <a:chExt cx="1299" cy="576"/>
          </a:xfrm>
        </p:grpSpPr>
        <p:sp>
          <p:nvSpPr>
            <p:cNvPr id="42" name="Text Box 36">
              <a:extLst>
                <a:ext uri="{FF2B5EF4-FFF2-40B4-BE49-F238E27FC236}">
                  <a16:creationId xmlns:a16="http://schemas.microsoft.com/office/drawing/2014/main" id="{562A1619-6DE9-2AD2-8791-AE0885900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43" name="Group 37">
              <a:extLst>
                <a:ext uri="{FF2B5EF4-FFF2-40B4-BE49-F238E27FC236}">
                  <a16:creationId xmlns:a16="http://schemas.microsoft.com/office/drawing/2014/main" id="{E85F07A8-0A8C-F225-BB05-405E22900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47" name="Picture 38">
                <a:extLst>
                  <a:ext uri="{FF2B5EF4-FFF2-40B4-BE49-F238E27FC236}">
                    <a16:creationId xmlns:a16="http://schemas.microsoft.com/office/drawing/2014/main" id="{15AD4FCB-21B0-4720-BD3D-808BDF2E6C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39">
                <a:extLst>
                  <a:ext uri="{FF2B5EF4-FFF2-40B4-BE49-F238E27FC236}">
                    <a16:creationId xmlns:a16="http://schemas.microsoft.com/office/drawing/2014/main" id="{812712F2-CC17-FD43-BBAA-C4652734E1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جـ</a:t>
                </a:r>
                <a:endParaRPr lang="en-US" altLang="en-US" sz="2400" b="1"/>
              </a:p>
            </p:txBody>
          </p:sp>
        </p:grpSp>
        <p:grpSp>
          <p:nvGrpSpPr>
            <p:cNvPr id="44" name="Group 40">
              <a:extLst>
                <a:ext uri="{FF2B5EF4-FFF2-40B4-BE49-F238E27FC236}">
                  <a16:creationId xmlns:a16="http://schemas.microsoft.com/office/drawing/2014/main" id="{595D2CCE-ACD3-3EC7-BB26-763330618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45" name="Picture 41">
                <a:extLst>
                  <a:ext uri="{FF2B5EF4-FFF2-40B4-BE49-F238E27FC236}">
                    <a16:creationId xmlns:a16="http://schemas.microsoft.com/office/drawing/2014/main" id="{EF2F5641-A087-5986-422F-641835F9D6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42">
                <a:extLst>
                  <a:ext uri="{FF2B5EF4-FFF2-40B4-BE49-F238E27FC236}">
                    <a16:creationId xmlns:a16="http://schemas.microsoft.com/office/drawing/2014/main" id="{1FD66F59-34BD-4047-54E4-A84513C2F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ك</a:t>
                </a:r>
                <a:endParaRPr lang="en-US" altLang="en-US" sz="2400" b="1"/>
              </a:p>
            </p:txBody>
          </p:sp>
        </p:grpSp>
      </p:grpSp>
      <p:grpSp>
        <p:nvGrpSpPr>
          <p:cNvPr id="49" name="Group 43">
            <a:extLst>
              <a:ext uri="{FF2B5EF4-FFF2-40B4-BE49-F238E27FC236}">
                <a16:creationId xmlns:a16="http://schemas.microsoft.com/office/drawing/2014/main" id="{FC60E51D-28E9-E383-D350-37018CB16854}"/>
              </a:ext>
            </a:extLst>
          </p:cNvPr>
          <p:cNvGrpSpPr>
            <a:grpSpLocks/>
          </p:cNvGrpSpPr>
          <p:nvPr/>
        </p:nvGrpSpPr>
        <p:grpSpPr bwMode="auto">
          <a:xfrm>
            <a:off x="4558612" y="4097493"/>
            <a:ext cx="2062163" cy="914400"/>
            <a:chOff x="2185" y="1861"/>
            <a:chExt cx="1299" cy="576"/>
          </a:xfrm>
        </p:grpSpPr>
        <p:sp>
          <p:nvSpPr>
            <p:cNvPr id="50" name="Text Box 44">
              <a:extLst>
                <a:ext uri="{FF2B5EF4-FFF2-40B4-BE49-F238E27FC236}">
                  <a16:creationId xmlns:a16="http://schemas.microsoft.com/office/drawing/2014/main" id="{D7E461BC-A9CE-6F64-1A0D-B3661A5A0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51" name="Group 45">
              <a:extLst>
                <a:ext uri="{FF2B5EF4-FFF2-40B4-BE49-F238E27FC236}">
                  <a16:creationId xmlns:a16="http://schemas.microsoft.com/office/drawing/2014/main" id="{9882E55F-3E7A-1E4F-5EFF-F7C3C92EC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55" name="Picture 46">
                <a:extLst>
                  <a:ext uri="{FF2B5EF4-FFF2-40B4-BE49-F238E27FC236}">
                    <a16:creationId xmlns:a16="http://schemas.microsoft.com/office/drawing/2014/main" id="{16BC8BB3-8BB4-D2D2-74DD-40F78AE862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47">
                <a:extLst>
                  <a:ext uri="{FF2B5EF4-FFF2-40B4-BE49-F238E27FC236}">
                    <a16:creationId xmlns:a16="http://schemas.microsoft.com/office/drawing/2014/main" id="{9A0544B4-9CCE-4FBC-FD14-2D84BAB5F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د</a:t>
                </a:r>
                <a:endParaRPr lang="en-US" altLang="en-US" sz="2400" b="1"/>
              </a:p>
            </p:txBody>
          </p:sp>
        </p:grpSp>
        <p:grpSp>
          <p:nvGrpSpPr>
            <p:cNvPr id="52" name="Group 48">
              <a:extLst>
                <a:ext uri="{FF2B5EF4-FFF2-40B4-BE49-F238E27FC236}">
                  <a16:creationId xmlns:a16="http://schemas.microsoft.com/office/drawing/2014/main" id="{00D2A777-4891-2090-7E89-5E74D31D9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53" name="Picture 49">
                <a:extLst>
                  <a:ext uri="{FF2B5EF4-FFF2-40B4-BE49-F238E27FC236}">
                    <a16:creationId xmlns:a16="http://schemas.microsoft.com/office/drawing/2014/main" id="{49BD7FB8-1098-42AE-3E98-E27D600B9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50">
                <a:extLst>
                  <a:ext uri="{FF2B5EF4-FFF2-40B4-BE49-F238E27FC236}">
                    <a16:creationId xmlns:a16="http://schemas.microsoft.com/office/drawing/2014/main" id="{4AEEF7DD-0A1E-94A8-EB65-0E7967351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ر</a:t>
                </a:r>
                <a:endParaRPr lang="en-US" altLang="en-US" sz="2400" b="1"/>
              </a:p>
            </p:txBody>
          </p:sp>
        </p:grpSp>
      </p:grpSp>
      <p:sp>
        <p:nvSpPr>
          <p:cNvPr id="57" name="Text Box 51">
            <a:extLst>
              <a:ext uri="{FF2B5EF4-FFF2-40B4-BE49-F238E27FC236}">
                <a16:creationId xmlns:a16="http://schemas.microsoft.com/office/drawing/2014/main" id="{1AB6BB73-D102-F309-144D-9913455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287" y="4934106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المثلثان متطابقان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58" name="Text Box 52">
            <a:extLst>
              <a:ext uri="{FF2B5EF4-FFF2-40B4-BE49-F238E27FC236}">
                <a16:creationId xmlns:a16="http://schemas.microsoft.com/office/drawing/2014/main" id="{49BC07E7-3555-B306-6DD4-23705508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162" y="5623081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جملة التطابق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59" name="Group 53">
            <a:extLst>
              <a:ext uri="{FF2B5EF4-FFF2-40B4-BE49-F238E27FC236}">
                <a16:creationId xmlns:a16="http://schemas.microsoft.com/office/drawing/2014/main" id="{537C40D9-4112-F2C6-D1D8-4BFF9F77A823}"/>
              </a:ext>
            </a:extLst>
          </p:cNvPr>
          <p:cNvGrpSpPr>
            <a:grpSpLocks/>
          </p:cNvGrpSpPr>
          <p:nvPr/>
        </p:nvGrpSpPr>
        <p:grpSpPr bwMode="auto">
          <a:xfrm>
            <a:off x="5228537" y="5392893"/>
            <a:ext cx="3203575" cy="914400"/>
            <a:chOff x="2404" y="3693"/>
            <a:chExt cx="1853" cy="576"/>
          </a:xfrm>
        </p:grpSpPr>
        <p:sp>
          <p:nvSpPr>
            <p:cNvPr id="60" name="Text Box 54">
              <a:extLst>
                <a:ext uri="{FF2B5EF4-FFF2-40B4-BE49-F238E27FC236}">
                  <a16:creationId xmlns:a16="http://schemas.microsoft.com/office/drawing/2014/main" id="{21958DDA-2DB8-E3E0-DD45-3A4982154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93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61" name="Text Box 55">
              <a:extLst>
                <a:ext uri="{FF2B5EF4-FFF2-40B4-BE49-F238E27FC236}">
                  <a16:creationId xmlns:a16="http://schemas.microsoft.com/office/drawing/2014/main" id="{3FA8227B-7B7F-00AF-E716-CA8315122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01"/>
              <a:ext cx="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ب جـ د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2" name="Text Box 56">
              <a:extLst>
                <a:ext uri="{FF2B5EF4-FFF2-40B4-BE49-F238E27FC236}">
                  <a16:creationId xmlns:a16="http://schemas.microsoft.com/office/drawing/2014/main" id="{D2F1D7CB-4216-6BF6-B4D0-0B073BDA5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802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ق ك ر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63" name="Text Box 57">
            <a:extLst>
              <a:ext uri="{FF2B5EF4-FFF2-40B4-BE49-F238E27FC236}">
                <a16:creationId xmlns:a16="http://schemas.microsoft.com/office/drawing/2014/main" id="{3078AD0F-06C1-83ED-C101-6076CFA8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025" y="4888068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مما سبق ينتج أن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65" name="Picture 61">
            <a:extLst>
              <a:ext uri="{FF2B5EF4-FFF2-40B4-BE49-F238E27FC236}">
                <a16:creationId xmlns:a16="http://schemas.microsoft.com/office/drawing/2014/main" id="{E99F9B29-45BF-FB12-F2AB-B5085911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62" y="2527456"/>
            <a:ext cx="28448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36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016AE91-943D-441C-3A53-20B9883F4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346" y="1161202"/>
            <a:ext cx="6553200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المضلعان في الشكل التالي متطابقين أم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كانا كذلك فسم الأجزاء المتناظرة واكتب جملة التطابق :</a:t>
            </a:r>
            <a:r>
              <a:rPr lang="en-US" altLang="en-US" sz="180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F7219-E7D2-29F3-03A6-D0CC117BD06F}"/>
              </a:ext>
            </a:extLst>
          </p:cNvPr>
          <p:cNvGrpSpPr>
            <a:grpSpLocks/>
          </p:cNvGrpSpPr>
          <p:nvPr/>
        </p:nvGrpSpPr>
        <p:grpSpPr bwMode="auto">
          <a:xfrm>
            <a:off x="4209434" y="510327"/>
            <a:ext cx="2952750" cy="579437"/>
            <a:chOff x="1669" y="452"/>
            <a:chExt cx="1996" cy="36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594AB036-B205-736A-EC26-491C0D6A2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92F1CECB-BA58-7773-E14F-F9284B098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BFAAE29C-6A60-5C60-5940-90173F624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221" y="2791564"/>
            <a:ext cx="334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الأضلاع المتناظرة غير متطابقة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AD54D5E-158F-A116-51A9-3A0B1EB2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534" y="3799627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الزوايا المتناظرة متطابقة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id="{E92AE3CE-D44D-32C8-53CE-33D9C7CC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671" y="5168052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المضلعان غير متطابقان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6" name="Text Box 56">
            <a:extLst>
              <a:ext uri="{FF2B5EF4-FFF2-40B4-BE49-F238E27FC236}">
                <a16:creationId xmlns:a16="http://schemas.microsoft.com/office/drawing/2014/main" id="{E92E8E08-637B-7C89-E814-83D6C263A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059" y="5122014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مما سبق ينتج أن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18" name="Picture 59">
            <a:extLst>
              <a:ext uri="{FF2B5EF4-FFF2-40B4-BE49-F238E27FC236}">
                <a16:creationId xmlns:a16="http://schemas.microsoft.com/office/drawing/2014/main" id="{2BB348D5-CB0A-C18D-8E7A-F45B1A09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09" y="3501177"/>
            <a:ext cx="34210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17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D7F53E9-4380-92E6-B269-15082B9CDFAF}"/>
              </a:ext>
            </a:extLst>
          </p:cNvPr>
          <p:cNvGrpSpPr>
            <a:grpSpLocks/>
          </p:cNvGrpSpPr>
          <p:nvPr/>
        </p:nvGrpSpPr>
        <p:grpSpPr bwMode="auto">
          <a:xfrm>
            <a:off x="4670575" y="108219"/>
            <a:ext cx="2952750" cy="579437"/>
            <a:chOff x="1669" y="452"/>
            <a:chExt cx="1996" cy="365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72A1731-C5A0-30FE-3981-056508DE8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108EA97F-81C0-4DE3-B543-E33F542E5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5F75946-997D-D0EF-BF1C-1FABF5686906}"/>
              </a:ext>
            </a:extLst>
          </p:cNvPr>
          <p:cNvGrpSpPr>
            <a:grpSpLocks/>
          </p:cNvGrpSpPr>
          <p:nvPr/>
        </p:nvGrpSpPr>
        <p:grpSpPr bwMode="auto">
          <a:xfrm>
            <a:off x="8055125" y="5316806"/>
            <a:ext cx="2268537" cy="914400"/>
            <a:chOff x="4014" y="1570"/>
            <a:chExt cx="1429" cy="576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F8F061DB-9FA6-A882-72CA-E3C61158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ن ر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014FF664-1387-DA71-B7DE-F5D2D4E7B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2D51079E-3149-DC43-4929-A47822D5F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س ص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40991403-7E99-3FFE-C5D7-D4100DDB1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C125D1C0-CD06-FF93-2EEF-4239BA26B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224291DC-560F-5B5A-B560-4E1A33B8D315}"/>
              </a:ext>
            </a:extLst>
          </p:cNvPr>
          <p:cNvGrpSpPr>
            <a:grpSpLocks/>
          </p:cNvGrpSpPr>
          <p:nvPr/>
        </p:nvGrpSpPr>
        <p:grpSpPr bwMode="auto">
          <a:xfrm>
            <a:off x="8128150" y="4092844"/>
            <a:ext cx="2062162" cy="914400"/>
            <a:chOff x="2185" y="1861"/>
            <a:chExt cx="1299" cy="576"/>
          </a:xfrm>
        </p:grpSpPr>
        <p:sp>
          <p:nvSpPr>
            <p:cNvPr id="19" name="Text Box 43">
              <a:extLst>
                <a:ext uri="{FF2B5EF4-FFF2-40B4-BE49-F238E27FC236}">
                  <a16:creationId xmlns:a16="http://schemas.microsoft.com/office/drawing/2014/main" id="{3895B964-D5C9-9A25-7731-7235AA2DA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20" name="Group 44">
              <a:extLst>
                <a:ext uri="{FF2B5EF4-FFF2-40B4-BE49-F238E27FC236}">
                  <a16:creationId xmlns:a16="http://schemas.microsoft.com/office/drawing/2014/main" id="{9240F4CA-EC6B-32BC-08D4-2285F77AF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24" name="Picture 45">
                <a:extLst>
                  <a:ext uri="{FF2B5EF4-FFF2-40B4-BE49-F238E27FC236}">
                    <a16:creationId xmlns:a16="http://schemas.microsoft.com/office/drawing/2014/main" id="{4DDA6EB7-A611-5ADC-9819-8A7E69666B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46">
                <a:extLst>
                  <a:ext uri="{FF2B5EF4-FFF2-40B4-BE49-F238E27FC236}">
                    <a16:creationId xmlns:a16="http://schemas.microsoft.com/office/drawing/2014/main" id="{2FAC65A8-B603-85EE-6B36-3DAE44E9C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أ</a:t>
                </a:r>
                <a:endParaRPr lang="en-US" altLang="en-US" sz="2400" b="1"/>
              </a:p>
            </p:txBody>
          </p:sp>
        </p:grpSp>
        <p:grpSp>
          <p:nvGrpSpPr>
            <p:cNvPr id="21" name="Group 47">
              <a:extLst>
                <a:ext uri="{FF2B5EF4-FFF2-40B4-BE49-F238E27FC236}">
                  <a16:creationId xmlns:a16="http://schemas.microsoft.com/office/drawing/2014/main" id="{00115B45-B6BD-0163-AEF3-D932B817A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22" name="Picture 48">
                <a:extLst>
                  <a:ext uri="{FF2B5EF4-FFF2-40B4-BE49-F238E27FC236}">
                    <a16:creationId xmlns:a16="http://schemas.microsoft.com/office/drawing/2014/main" id="{66D8FB5F-500F-367E-ACCE-1FFBE1C4D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49">
                <a:extLst>
                  <a:ext uri="{FF2B5EF4-FFF2-40B4-BE49-F238E27FC236}">
                    <a16:creationId xmlns:a16="http://schemas.microsoft.com/office/drawing/2014/main" id="{46A89B4C-E573-FBF9-C6D9-201E6D5140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ك</a:t>
                </a:r>
                <a:endParaRPr lang="en-US" altLang="en-US" sz="2400" b="1"/>
              </a:p>
            </p:txBody>
          </p:sp>
        </p:grpSp>
      </p:grpSp>
      <p:sp>
        <p:nvSpPr>
          <p:cNvPr id="26" name="Text Box 51">
            <a:extLst>
              <a:ext uri="{FF2B5EF4-FFF2-40B4-BE49-F238E27FC236}">
                <a16:creationId xmlns:a16="http://schemas.microsoft.com/office/drawing/2014/main" id="{43CEC130-936A-68BC-096D-39F998E1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562" y="3205431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من جملة التطابق 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27" name="Group 80">
            <a:extLst>
              <a:ext uri="{FF2B5EF4-FFF2-40B4-BE49-F238E27FC236}">
                <a16:creationId xmlns:a16="http://schemas.microsoft.com/office/drawing/2014/main" id="{318BD5BA-B2E7-A7AB-BDB4-238CE73694E0}"/>
              </a:ext>
            </a:extLst>
          </p:cNvPr>
          <p:cNvGrpSpPr>
            <a:grpSpLocks/>
          </p:cNvGrpSpPr>
          <p:nvPr/>
        </p:nvGrpSpPr>
        <p:grpSpPr bwMode="auto">
          <a:xfrm>
            <a:off x="5030937" y="4283344"/>
            <a:ext cx="1944688" cy="565150"/>
            <a:chOff x="2290" y="1321"/>
            <a:chExt cx="1225" cy="356"/>
          </a:xfrm>
        </p:grpSpPr>
        <p:grpSp>
          <p:nvGrpSpPr>
            <p:cNvPr id="28" name="Group 65">
              <a:extLst>
                <a:ext uri="{FF2B5EF4-FFF2-40B4-BE49-F238E27FC236}">
                  <a16:creationId xmlns:a16="http://schemas.microsoft.com/office/drawing/2014/main" id="{6885E796-9BD0-9926-A5F4-42FF9804F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" y="1336"/>
              <a:ext cx="491" cy="304"/>
              <a:chOff x="3029" y="1997"/>
              <a:chExt cx="491" cy="304"/>
            </a:xfrm>
          </p:grpSpPr>
          <p:pic>
            <p:nvPicPr>
              <p:cNvPr id="31" name="Picture 66">
                <a:extLst>
                  <a:ext uri="{FF2B5EF4-FFF2-40B4-BE49-F238E27FC236}">
                    <a16:creationId xmlns:a16="http://schemas.microsoft.com/office/drawing/2014/main" id="{D9D39507-A032-A807-EF37-79B51911ED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67">
                <a:extLst>
                  <a:ext uri="{FF2B5EF4-FFF2-40B4-BE49-F238E27FC236}">
                    <a16:creationId xmlns:a16="http://schemas.microsoft.com/office/drawing/2014/main" id="{56DBD31A-88E0-5446-8D88-FC0CB19C8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ك</a:t>
                </a:r>
                <a:endParaRPr lang="en-US" altLang="en-US" sz="2400" b="1"/>
              </a:p>
            </p:txBody>
          </p:sp>
        </p:grpSp>
        <p:sp>
          <p:nvSpPr>
            <p:cNvPr id="29" name="Text Box 71">
              <a:extLst>
                <a:ext uri="{FF2B5EF4-FFF2-40B4-BE49-F238E27FC236}">
                  <a16:creationId xmlns:a16="http://schemas.microsoft.com/office/drawing/2014/main" id="{66F61F86-1854-AE2E-46DD-CE1DCFDB5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132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0" name="Text Box 72">
              <a:extLst>
                <a:ext uri="{FF2B5EF4-FFF2-40B4-BE49-F238E27FC236}">
                  <a16:creationId xmlns:a16="http://schemas.microsoft.com/office/drawing/2014/main" id="{C5FC1A31-DEEB-63B6-7987-21206DC7A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389"/>
              <a:ext cx="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400" b="1" baseline="60000"/>
                <a:t>٥</a:t>
              </a:r>
              <a:r>
                <a:rPr lang="ar-SA" altLang="en-US" sz="2400" b="1"/>
                <a:t>٤٠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3" name="Group 96">
            <a:extLst>
              <a:ext uri="{FF2B5EF4-FFF2-40B4-BE49-F238E27FC236}">
                <a16:creationId xmlns:a16="http://schemas.microsoft.com/office/drawing/2014/main" id="{353207B0-0AD2-5183-4440-FE0B25735B24}"/>
              </a:ext>
            </a:extLst>
          </p:cNvPr>
          <p:cNvGrpSpPr>
            <a:grpSpLocks/>
          </p:cNvGrpSpPr>
          <p:nvPr/>
        </p:nvGrpSpPr>
        <p:grpSpPr bwMode="auto">
          <a:xfrm>
            <a:off x="3843487" y="903556"/>
            <a:ext cx="6553200" cy="1295400"/>
            <a:chOff x="1474" y="550"/>
            <a:chExt cx="4128" cy="816"/>
          </a:xfrm>
        </p:grpSpPr>
        <p:sp>
          <p:nvSpPr>
            <p:cNvPr id="34" name="AutoShape 2">
              <a:extLst>
                <a:ext uri="{FF2B5EF4-FFF2-40B4-BE49-F238E27FC236}">
                  <a16:creationId xmlns:a16="http://schemas.microsoft.com/office/drawing/2014/main" id="{79D03521-A124-E436-D981-7742C9ECD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563"/>
              <a:ext cx="4128" cy="80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في الشكل :                                      ،    أوجد 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  </a:t>
              </a:r>
              <a:endParaRPr lang="en-US" altLang="en-US" sz="1800"/>
            </a:p>
          </p:txBody>
        </p:sp>
        <p:grpSp>
          <p:nvGrpSpPr>
            <p:cNvPr id="35" name="Group 59">
              <a:extLst>
                <a:ext uri="{FF2B5EF4-FFF2-40B4-BE49-F238E27FC236}">
                  <a16:creationId xmlns:a16="http://schemas.microsoft.com/office/drawing/2014/main" id="{1604EBD7-15AE-AD80-6F15-01D1D423E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4" y="550"/>
              <a:ext cx="2268" cy="576"/>
              <a:chOff x="2404" y="3693"/>
              <a:chExt cx="1853" cy="576"/>
            </a:xfrm>
          </p:grpSpPr>
          <p:sp>
            <p:nvSpPr>
              <p:cNvPr id="36" name="Text Box 60">
                <a:extLst>
                  <a:ext uri="{FF2B5EF4-FFF2-40B4-BE49-F238E27FC236}">
                    <a16:creationId xmlns:a16="http://schemas.microsoft.com/office/drawing/2014/main" id="{96A8FACC-60EF-7FAC-A0EC-4051ADD5A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3693"/>
                <a:ext cx="341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5400" b="1"/>
                  <a:t>≅</a:t>
                </a:r>
              </a:p>
            </p:txBody>
          </p:sp>
          <p:sp>
            <p:nvSpPr>
              <p:cNvPr id="37" name="Text Box 61">
                <a:extLst>
                  <a:ext uri="{FF2B5EF4-FFF2-40B4-BE49-F238E27FC236}">
                    <a16:creationId xmlns:a16="http://schemas.microsoft.com/office/drawing/2014/main" id="{810984AE-7B07-D553-5139-BAB2594EB6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3801"/>
                <a:ext cx="69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∆</a:t>
                </a:r>
                <a:r>
                  <a:rPr lang="ar-SA" altLang="en-US" sz="2400" b="1"/>
                  <a:t> أ س ص</a:t>
                </a:r>
                <a:endParaRPr lang="en-US" altLang="en-US" sz="24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38" name="Text Box 62">
                <a:extLst>
                  <a:ext uri="{FF2B5EF4-FFF2-40B4-BE49-F238E27FC236}">
                    <a16:creationId xmlns:a16="http://schemas.microsoft.com/office/drawing/2014/main" id="{D9E890FC-D6C0-9E34-9293-9E6CE06F31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4" y="3802"/>
                <a:ext cx="90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∆</a:t>
                </a:r>
                <a:r>
                  <a:rPr lang="ar-SA" altLang="en-US" sz="2400" b="1"/>
                  <a:t> ك ر ن</a:t>
                </a:r>
                <a:endParaRPr lang="en-US" altLang="en-US" sz="2400" b="1">
                  <a:solidFill>
                    <a:srgbClr val="006600"/>
                  </a:solidFill>
                </a:endParaRPr>
              </a:p>
            </p:txBody>
          </p:sp>
        </p:grpSp>
      </p:grpSp>
      <p:grpSp>
        <p:nvGrpSpPr>
          <p:cNvPr id="39" name="Group 78">
            <a:extLst>
              <a:ext uri="{FF2B5EF4-FFF2-40B4-BE49-F238E27FC236}">
                <a16:creationId xmlns:a16="http://schemas.microsoft.com/office/drawing/2014/main" id="{39EE0610-8865-B333-5E06-156FA2191C1C}"/>
              </a:ext>
            </a:extLst>
          </p:cNvPr>
          <p:cNvGrpSpPr>
            <a:grpSpLocks/>
          </p:cNvGrpSpPr>
          <p:nvPr/>
        </p:nvGrpSpPr>
        <p:grpSpPr bwMode="auto">
          <a:xfrm>
            <a:off x="8955237" y="1659206"/>
            <a:ext cx="1092200" cy="506413"/>
            <a:chOff x="1610" y="716"/>
            <a:chExt cx="688" cy="319"/>
          </a:xfrm>
        </p:grpSpPr>
        <p:grpSp>
          <p:nvGrpSpPr>
            <p:cNvPr id="40" name="Group 74">
              <a:extLst>
                <a:ext uri="{FF2B5EF4-FFF2-40B4-BE49-F238E27FC236}">
                  <a16:creationId xmlns:a16="http://schemas.microsoft.com/office/drawing/2014/main" id="{6E091102-5F51-947C-BDAC-B113F7D2C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731"/>
              <a:ext cx="491" cy="304"/>
              <a:chOff x="3029" y="1997"/>
              <a:chExt cx="491" cy="304"/>
            </a:xfrm>
          </p:grpSpPr>
          <p:pic>
            <p:nvPicPr>
              <p:cNvPr id="42" name="Picture 75">
                <a:extLst>
                  <a:ext uri="{FF2B5EF4-FFF2-40B4-BE49-F238E27FC236}">
                    <a16:creationId xmlns:a16="http://schemas.microsoft.com/office/drawing/2014/main" id="{006718E8-36FF-31AD-3FAA-C750C585F1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76">
                <a:extLst>
                  <a:ext uri="{FF2B5EF4-FFF2-40B4-BE49-F238E27FC236}">
                    <a16:creationId xmlns:a16="http://schemas.microsoft.com/office/drawing/2014/main" id="{DBD423B3-AFCD-54F5-BAE1-DCF62DC88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3333FF"/>
                    </a:solidFill>
                  </a:rPr>
                  <a:t>ك</a:t>
                </a:r>
                <a:endParaRPr lang="en-US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41" name="Text Box 77">
              <a:extLst>
                <a:ext uri="{FF2B5EF4-FFF2-40B4-BE49-F238E27FC236}">
                  <a16:creationId xmlns:a16="http://schemas.microsoft.com/office/drawing/2014/main" id="{03D99EF1-E271-DE56-19CE-4C17BDC47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71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3333FF"/>
                  </a:solidFill>
                </a:rPr>
                <a:t>ق</a:t>
              </a:r>
              <a:endParaRPr lang="en-US" altLang="en-US" sz="2400" b="1">
                <a:solidFill>
                  <a:srgbClr val="3333FF"/>
                </a:solidFill>
              </a:endParaRPr>
            </a:p>
          </p:txBody>
        </p:sp>
      </p:grpSp>
      <p:sp>
        <p:nvSpPr>
          <p:cNvPr id="44" name="Text Box 83">
            <a:extLst>
              <a:ext uri="{FF2B5EF4-FFF2-40B4-BE49-F238E27FC236}">
                <a16:creationId xmlns:a16="http://schemas.microsoft.com/office/drawing/2014/main" id="{AEFAA3BC-C3B5-01FD-4DEB-5DD8415D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712" y="1659206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ن ر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45" name="Picture 84">
            <a:extLst>
              <a:ext uri="{FF2B5EF4-FFF2-40B4-BE49-F238E27FC236}">
                <a16:creationId xmlns:a16="http://schemas.microsoft.com/office/drawing/2014/main" id="{97127DBA-795D-669E-EE2F-B36536F6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87" y="2883169"/>
            <a:ext cx="30607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AutoShape 85">
            <a:extLst>
              <a:ext uri="{FF2B5EF4-FFF2-40B4-BE49-F238E27FC236}">
                <a16:creationId xmlns:a16="http://schemas.microsoft.com/office/drawing/2014/main" id="{EAECBCDC-03DF-0FDC-4C8F-D61A75BB57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91525" y="4200794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7" name="AutoShape 87">
            <a:extLst>
              <a:ext uri="{FF2B5EF4-FFF2-40B4-BE49-F238E27FC236}">
                <a16:creationId xmlns:a16="http://schemas.microsoft.com/office/drawing/2014/main" id="{9DA8E75D-1ECA-C640-3CAA-AA5AF17E13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91525" y="5459681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8" name="Text Box 88">
            <a:extLst>
              <a:ext uri="{FF2B5EF4-FFF2-40B4-BE49-F238E27FC236}">
                <a16:creationId xmlns:a16="http://schemas.microsoft.com/office/drawing/2014/main" id="{D488C849-53FD-259D-4B33-5881D4C6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400" y="5532706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ر = ٩ سم</a:t>
            </a:r>
            <a:endParaRPr lang="en-US" altLang="en-US" sz="2400" b="1"/>
          </a:p>
        </p:txBody>
      </p:sp>
      <p:grpSp>
        <p:nvGrpSpPr>
          <p:cNvPr id="49" name="Group 89">
            <a:extLst>
              <a:ext uri="{FF2B5EF4-FFF2-40B4-BE49-F238E27FC236}">
                <a16:creationId xmlns:a16="http://schemas.microsoft.com/office/drawing/2014/main" id="{37A4CA0C-5D9D-3146-8DAB-043D22A7A403}"/>
              </a:ext>
            </a:extLst>
          </p:cNvPr>
          <p:cNvGrpSpPr>
            <a:grpSpLocks/>
          </p:cNvGrpSpPr>
          <p:nvPr/>
        </p:nvGrpSpPr>
        <p:grpSpPr bwMode="auto">
          <a:xfrm>
            <a:off x="4851550" y="2989531"/>
            <a:ext cx="3600450" cy="914400"/>
            <a:chOff x="2404" y="3693"/>
            <a:chExt cx="1853" cy="576"/>
          </a:xfrm>
        </p:grpSpPr>
        <p:sp>
          <p:nvSpPr>
            <p:cNvPr id="50" name="Text Box 90">
              <a:extLst>
                <a:ext uri="{FF2B5EF4-FFF2-40B4-BE49-F238E27FC236}">
                  <a16:creationId xmlns:a16="http://schemas.microsoft.com/office/drawing/2014/main" id="{8A285C7B-7CDC-713B-E6A3-987DC9110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93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51" name="Text Box 91">
              <a:extLst>
                <a:ext uri="{FF2B5EF4-FFF2-40B4-BE49-F238E27FC236}">
                  <a16:creationId xmlns:a16="http://schemas.microsoft.com/office/drawing/2014/main" id="{ABE72CDE-A8DD-8237-6767-3AFCB4078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01"/>
              <a:ext cx="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أ س ص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52" name="Text Box 92">
              <a:extLst>
                <a:ext uri="{FF2B5EF4-FFF2-40B4-BE49-F238E27FC236}">
                  <a16:creationId xmlns:a16="http://schemas.microsoft.com/office/drawing/2014/main" id="{097A2C76-5400-DF03-195E-B49CAC944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802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ك ر ن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53" name="Group 97">
            <a:extLst>
              <a:ext uri="{FF2B5EF4-FFF2-40B4-BE49-F238E27FC236}">
                <a16:creationId xmlns:a16="http://schemas.microsoft.com/office/drawing/2014/main" id="{5CBE9231-A00D-A048-5906-987F986BCB4F}"/>
              </a:ext>
            </a:extLst>
          </p:cNvPr>
          <p:cNvGrpSpPr>
            <a:grpSpLocks/>
          </p:cNvGrpSpPr>
          <p:nvPr/>
        </p:nvGrpSpPr>
        <p:grpSpPr bwMode="auto">
          <a:xfrm>
            <a:off x="6293000" y="2386281"/>
            <a:ext cx="1403350" cy="1504950"/>
            <a:chOff x="3017" y="1484"/>
            <a:chExt cx="884" cy="948"/>
          </a:xfrm>
        </p:grpSpPr>
        <p:sp>
          <p:nvSpPr>
            <p:cNvPr id="54" name="Text Box 50">
              <a:extLst>
                <a:ext uri="{FF2B5EF4-FFF2-40B4-BE49-F238E27FC236}">
                  <a16:creationId xmlns:a16="http://schemas.microsoft.com/office/drawing/2014/main" id="{0247ACB4-3ED2-3BE2-3140-809B8F488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48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أ</a:t>
              </a:r>
              <a:r>
                <a:rPr lang="ar-SA" altLang="en-US" sz="2400" b="1">
                  <a:solidFill>
                    <a:srgbClr val="FF0000"/>
                  </a:solidFill>
                </a:rPr>
                <a:t> تناظر </a:t>
              </a: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sp>
          <p:nvSpPr>
            <p:cNvPr id="55" name="Arc 93">
              <a:extLst>
                <a:ext uri="{FF2B5EF4-FFF2-40B4-BE49-F238E27FC236}">
                  <a16:creationId xmlns:a16="http://schemas.microsoft.com/office/drawing/2014/main" id="{4F102D76-F3E0-1DF2-443B-558DC9DC33C9}"/>
                </a:ext>
              </a:extLst>
            </p:cNvPr>
            <p:cNvSpPr>
              <a:spLocks/>
            </p:cNvSpPr>
            <p:nvPr/>
          </p:nvSpPr>
          <p:spPr bwMode="auto">
            <a:xfrm rot="7841280" flipH="1" flipV="1">
              <a:off x="3045" y="1577"/>
              <a:ext cx="857" cy="854"/>
            </a:xfrm>
            <a:custGeom>
              <a:avLst/>
              <a:gdLst>
                <a:gd name="T0" fmla="*/ 5 w 21600"/>
                <a:gd name="T1" fmla="*/ 0 h 21372"/>
                <a:gd name="T2" fmla="*/ 34 w 21600"/>
                <a:gd name="T3" fmla="*/ 34 h 21372"/>
                <a:gd name="T4" fmla="*/ 0 w 21600"/>
                <a:gd name="T5" fmla="*/ 34 h 21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72" fill="none" extrusionOk="0">
                  <a:moveTo>
                    <a:pt x="3129" y="-1"/>
                  </a:moveTo>
                  <a:cubicBezTo>
                    <a:pt x="13736" y="1552"/>
                    <a:pt x="21600" y="10651"/>
                    <a:pt x="21600" y="21372"/>
                  </a:cubicBezTo>
                </a:path>
                <a:path w="21600" h="21372" stroke="0" extrusionOk="0">
                  <a:moveTo>
                    <a:pt x="3129" y="-1"/>
                  </a:moveTo>
                  <a:cubicBezTo>
                    <a:pt x="13736" y="1552"/>
                    <a:pt x="21600" y="10651"/>
                    <a:pt x="21600" y="21372"/>
                  </a:cubicBezTo>
                  <a:lnTo>
                    <a:pt x="0" y="21372"/>
                  </a:lnTo>
                  <a:lnTo>
                    <a:pt x="3129" y="-1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870597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4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177C6364-F080-1FA8-0DD7-F570CD72DE59}"/>
              </a:ext>
            </a:extLst>
          </p:cNvPr>
          <p:cNvGrpSpPr>
            <a:grpSpLocks/>
          </p:cNvGrpSpPr>
          <p:nvPr/>
        </p:nvGrpSpPr>
        <p:grpSpPr bwMode="auto">
          <a:xfrm>
            <a:off x="7611741" y="4410880"/>
            <a:ext cx="2268537" cy="914400"/>
            <a:chOff x="4014" y="1570"/>
            <a:chExt cx="1429" cy="576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120FCCDE-A29B-A257-FF32-8CF7861AF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ب جـ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0BBA8849-9E9E-7AA7-2925-E2DB5C904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C4708F97-5BA5-9720-F51B-CA7D04504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س ص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1C267784-75E8-F839-3F12-2D389841E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BEF7455B-A5BE-C181-FAC9-D62002B3C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D79EC752-2FAE-BB55-0987-62984854B844}"/>
              </a:ext>
            </a:extLst>
          </p:cNvPr>
          <p:cNvGrpSpPr>
            <a:grpSpLocks/>
          </p:cNvGrpSpPr>
          <p:nvPr/>
        </p:nvGrpSpPr>
        <p:grpSpPr bwMode="auto">
          <a:xfrm>
            <a:off x="7684766" y="3294867"/>
            <a:ext cx="2062162" cy="914400"/>
            <a:chOff x="2185" y="1861"/>
            <a:chExt cx="1299" cy="576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5FD62E31-D91B-EE7A-BB38-9ACF09DAA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FBAE5439-AB02-B210-8E68-0176C34C2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24" name="Picture 14">
                <a:extLst>
                  <a:ext uri="{FF2B5EF4-FFF2-40B4-BE49-F238E27FC236}">
                    <a16:creationId xmlns:a16="http://schemas.microsoft.com/office/drawing/2014/main" id="{51792580-64C3-3DCE-501C-B4F7CEB81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22353418-8AF1-0875-0030-EFA2DAF2D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ب</a:t>
                </a:r>
                <a:endParaRPr lang="en-US" altLang="en-US" sz="2400" b="1"/>
              </a:p>
            </p:txBody>
          </p:sp>
        </p:grp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535B8E36-A90E-93BC-3200-8054CBF1D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22" name="Picture 17">
                <a:extLst>
                  <a:ext uri="{FF2B5EF4-FFF2-40B4-BE49-F238E27FC236}">
                    <a16:creationId xmlns:a16="http://schemas.microsoft.com/office/drawing/2014/main" id="{EB6E1E08-47E8-3644-357B-3149FD816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7054719A-B1E5-BD09-2DE1-15370DDE1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</p:grpSp>
      </p:grpSp>
      <p:sp>
        <p:nvSpPr>
          <p:cNvPr id="26" name="Text Box 19">
            <a:extLst>
              <a:ext uri="{FF2B5EF4-FFF2-40B4-BE49-F238E27FC236}">
                <a16:creationId xmlns:a16="http://schemas.microsoft.com/office/drawing/2014/main" id="{2ED39B6D-837A-B39B-A7C1-FB590EC6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178" y="2637642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من جملة التطابق 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28" name="Group 57">
            <a:extLst>
              <a:ext uri="{FF2B5EF4-FFF2-40B4-BE49-F238E27FC236}">
                <a16:creationId xmlns:a16="http://schemas.microsoft.com/office/drawing/2014/main" id="{8CA7E56C-A2BD-4FF7-8FFF-E6406C838C4D}"/>
              </a:ext>
            </a:extLst>
          </p:cNvPr>
          <p:cNvGrpSpPr>
            <a:grpSpLocks/>
          </p:cNvGrpSpPr>
          <p:nvPr/>
        </p:nvGrpSpPr>
        <p:grpSpPr bwMode="auto">
          <a:xfrm>
            <a:off x="4479603" y="3561567"/>
            <a:ext cx="2052638" cy="565150"/>
            <a:chOff x="2154" y="2679"/>
            <a:chExt cx="1293" cy="356"/>
          </a:xfrm>
        </p:grpSpPr>
        <p:grpSp>
          <p:nvGrpSpPr>
            <p:cNvPr id="29" name="Group 22">
              <a:extLst>
                <a:ext uri="{FF2B5EF4-FFF2-40B4-BE49-F238E27FC236}">
                  <a16:creationId xmlns:a16="http://schemas.microsoft.com/office/drawing/2014/main" id="{90255672-AD16-9F44-2206-911AA0AA6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9" y="2694"/>
              <a:ext cx="491" cy="304"/>
              <a:chOff x="3029" y="1997"/>
              <a:chExt cx="491" cy="304"/>
            </a:xfrm>
          </p:grpSpPr>
          <p:pic>
            <p:nvPicPr>
              <p:cNvPr id="32" name="Picture 23">
                <a:extLst>
                  <a:ext uri="{FF2B5EF4-FFF2-40B4-BE49-F238E27FC236}">
                    <a16:creationId xmlns:a16="http://schemas.microsoft.com/office/drawing/2014/main" id="{05A2853E-BE5E-4814-0CCF-8E220A9341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24">
                <a:extLst>
                  <a:ext uri="{FF2B5EF4-FFF2-40B4-BE49-F238E27FC236}">
                    <a16:creationId xmlns:a16="http://schemas.microsoft.com/office/drawing/2014/main" id="{3E93813F-2E8E-3C0E-B396-712420BAD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</p:grpSp>
        <p:sp>
          <p:nvSpPr>
            <p:cNvPr id="30" name="Text Box 25">
              <a:extLst>
                <a:ext uri="{FF2B5EF4-FFF2-40B4-BE49-F238E27FC236}">
                  <a16:creationId xmlns:a16="http://schemas.microsoft.com/office/drawing/2014/main" id="{72929643-8767-686F-3F4F-8FF6F79FD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679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1" name="Text Box 26">
              <a:extLst>
                <a:ext uri="{FF2B5EF4-FFF2-40B4-BE49-F238E27FC236}">
                  <a16:creationId xmlns:a16="http://schemas.microsoft.com/office/drawing/2014/main" id="{B2E130E7-ECB7-C162-592A-7412F79F9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747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400" b="1" baseline="60000"/>
                <a:t>٥</a:t>
              </a:r>
              <a:r>
                <a:rPr lang="ar-SA" altLang="en-US" sz="2400" b="1"/>
                <a:t>١٤٥ 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34" name="AutoShape 28">
            <a:extLst>
              <a:ext uri="{FF2B5EF4-FFF2-40B4-BE49-F238E27FC236}">
                <a16:creationId xmlns:a16="http://schemas.microsoft.com/office/drawing/2014/main" id="{3248C983-0306-8A10-F4C2-8E2557BF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53" y="573892"/>
            <a:ext cx="8642350" cy="12747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في الشكل ، إذا كان المضلع أ ب جـ د يطابق المضلع ل س ص ع ، فأوجد: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</a:t>
            </a:r>
            <a:endParaRPr lang="en-US" altLang="en-US" sz="2400" b="1"/>
          </a:p>
        </p:txBody>
      </p:sp>
      <p:grpSp>
        <p:nvGrpSpPr>
          <p:cNvPr id="35" name="Group 33">
            <a:extLst>
              <a:ext uri="{FF2B5EF4-FFF2-40B4-BE49-F238E27FC236}">
                <a16:creationId xmlns:a16="http://schemas.microsoft.com/office/drawing/2014/main" id="{916943C0-B765-BD57-31D6-2EF9FC2C22E4}"/>
              </a:ext>
            </a:extLst>
          </p:cNvPr>
          <p:cNvGrpSpPr>
            <a:grpSpLocks/>
          </p:cNvGrpSpPr>
          <p:nvPr/>
        </p:nvGrpSpPr>
        <p:grpSpPr bwMode="auto">
          <a:xfrm>
            <a:off x="8511853" y="1308905"/>
            <a:ext cx="1092200" cy="506412"/>
            <a:chOff x="1610" y="716"/>
            <a:chExt cx="688" cy="319"/>
          </a:xfrm>
        </p:grpSpPr>
        <p:grpSp>
          <p:nvGrpSpPr>
            <p:cNvPr id="36" name="Group 34">
              <a:extLst>
                <a:ext uri="{FF2B5EF4-FFF2-40B4-BE49-F238E27FC236}">
                  <a16:creationId xmlns:a16="http://schemas.microsoft.com/office/drawing/2014/main" id="{E763272A-598A-D293-A026-C256CBB1B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731"/>
              <a:ext cx="491" cy="304"/>
              <a:chOff x="3029" y="1997"/>
              <a:chExt cx="491" cy="304"/>
            </a:xfrm>
          </p:grpSpPr>
          <p:pic>
            <p:nvPicPr>
              <p:cNvPr id="38" name="Picture 35">
                <a:extLst>
                  <a:ext uri="{FF2B5EF4-FFF2-40B4-BE49-F238E27FC236}">
                    <a16:creationId xmlns:a16="http://schemas.microsoft.com/office/drawing/2014/main" id="{414D0045-D486-DA6D-5501-B7D7DB09C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36">
                <a:extLst>
                  <a:ext uri="{FF2B5EF4-FFF2-40B4-BE49-F238E27FC236}">
                    <a16:creationId xmlns:a16="http://schemas.microsoft.com/office/drawing/2014/main" id="{8B9818C4-AE53-3243-A8B1-0E5EF5B44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3333FF"/>
                    </a:solidFill>
                  </a:rPr>
                  <a:t>س</a:t>
                </a:r>
                <a:endParaRPr lang="en-US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37" name="Text Box 37">
              <a:extLst>
                <a:ext uri="{FF2B5EF4-FFF2-40B4-BE49-F238E27FC236}">
                  <a16:creationId xmlns:a16="http://schemas.microsoft.com/office/drawing/2014/main" id="{E7F756ED-0D59-B5E1-DE89-C0C8657D0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71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3333FF"/>
                  </a:solidFill>
                </a:rPr>
                <a:t>ق</a:t>
              </a:r>
              <a:endParaRPr lang="en-US" altLang="en-US" sz="2400" b="1">
                <a:solidFill>
                  <a:srgbClr val="3333FF"/>
                </a:solidFill>
              </a:endParaRPr>
            </a:p>
          </p:txBody>
        </p:sp>
      </p:grpSp>
      <p:sp>
        <p:nvSpPr>
          <p:cNvPr id="40" name="Text Box 38">
            <a:extLst>
              <a:ext uri="{FF2B5EF4-FFF2-40B4-BE49-F238E27FC236}">
                <a16:creationId xmlns:a16="http://schemas.microsoft.com/office/drawing/2014/main" id="{EC514FCA-1166-C8BF-4DE2-D6336BC5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178" y="136605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س ص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9F4F64BE-4F91-267B-1432-96D384ACBE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8141" y="3490130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2" name="AutoShape 41">
            <a:extLst>
              <a:ext uri="{FF2B5EF4-FFF2-40B4-BE49-F238E27FC236}">
                <a16:creationId xmlns:a16="http://schemas.microsoft.com/office/drawing/2014/main" id="{900A0736-E8A5-11CF-56F4-E439649A1D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8141" y="4553755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CD28799F-AD7F-49B0-A7F7-E4C93AFA0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16" y="462678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ص = ٤ م</a:t>
            </a:r>
            <a:endParaRPr lang="en-US" altLang="en-US" sz="2400" b="1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D2CCD2-C9A7-24A2-A6D8-B34BFA5F56B9}"/>
              </a:ext>
            </a:extLst>
          </p:cNvPr>
          <p:cNvGrpSpPr>
            <a:grpSpLocks/>
          </p:cNvGrpSpPr>
          <p:nvPr/>
        </p:nvGrpSpPr>
        <p:grpSpPr bwMode="auto">
          <a:xfrm>
            <a:off x="4444678" y="2445555"/>
            <a:ext cx="3600450" cy="914400"/>
            <a:chOff x="2404" y="3693"/>
            <a:chExt cx="1853" cy="576"/>
          </a:xfrm>
        </p:grpSpPr>
        <p:sp>
          <p:nvSpPr>
            <p:cNvPr id="45" name="Text Box 44">
              <a:extLst>
                <a:ext uri="{FF2B5EF4-FFF2-40B4-BE49-F238E27FC236}">
                  <a16:creationId xmlns:a16="http://schemas.microsoft.com/office/drawing/2014/main" id="{155405B8-FEAA-3363-B576-E213D107F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93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46" name="Text Box 45">
              <a:extLst>
                <a:ext uri="{FF2B5EF4-FFF2-40B4-BE49-F238E27FC236}">
                  <a16:creationId xmlns:a16="http://schemas.microsoft.com/office/drawing/2014/main" id="{E9AAB45E-BF70-3657-3C4D-20BCD19CD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01"/>
              <a:ext cx="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أ ب جـ د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3A7433F9-47F6-F508-EDA1-FA46E2D08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802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ل س ص ع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48" name="Group 56">
            <a:extLst>
              <a:ext uri="{FF2B5EF4-FFF2-40B4-BE49-F238E27FC236}">
                <a16:creationId xmlns:a16="http://schemas.microsoft.com/office/drawing/2014/main" id="{2ABE2BEA-6F8F-EFB5-77F0-59F8CE9E4736}"/>
              </a:ext>
            </a:extLst>
          </p:cNvPr>
          <p:cNvGrpSpPr>
            <a:grpSpLocks/>
          </p:cNvGrpSpPr>
          <p:nvPr/>
        </p:nvGrpSpPr>
        <p:grpSpPr bwMode="auto">
          <a:xfrm rot="-130474">
            <a:off x="5597203" y="1986767"/>
            <a:ext cx="1512888" cy="1504950"/>
            <a:chOff x="3016" y="1484"/>
            <a:chExt cx="885" cy="948"/>
          </a:xfrm>
        </p:grpSpPr>
        <p:sp>
          <p:nvSpPr>
            <p:cNvPr id="49" name="Text Box 48">
              <a:extLst>
                <a:ext uri="{FF2B5EF4-FFF2-40B4-BE49-F238E27FC236}">
                  <a16:creationId xmlns:a16="http://schemas.microsoft.com/office/drawing/2014/main" id="{3E9AA43C-DE83-6671-F03B-AD71FFF51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484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ب</a:t>
              </a:r>
              <a:r>
                <a:rPr lang="ar-SA" altLang="en-US" sz="2400" b="1">
                  <a:solidFill>
                    <a:srgbClr val="FF0000"/>
                  </a:solidFill>
                </a:rPr>
                <a:t> تناظر </a:t>
              </a:r>
              <a:r>
                <a:rPr lang="ar-SA" altLang="en-US" sz="2400" b="1"/>
                <a:t>س</a:t>
              </a:r>
              <a:endParaRPr lang="en-US" altLang="en-US" sz="2400" b="1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A7F56E91-D150-2A6D-99D5-DD859D7EB051}"/>
                </a:ext>
              </a:extLst>
            </p:cNvPr>
            <p:cNvSpPr>
              <a:spLocks/>
            </p:cNvSpPr>
            <p:nvPr/>
          </p:nvSpPr>
          <p:spPr bwMode="auto">
            <a:xfrm rot="7841280" flipH="1" flipV="1">
              <a:off x="3045" y="1576"/>
              <a:ext cx="857" cy="855"/>
            </a:xfrm>
            <a:custGeom>
              <a:avLst/>
              <a:gdLst>
                <a:gd name="T0" fmla="*/ 5 w 21600"/>
                <a:gd name="T1" fmla="*/ 0 h 21372"/>
                <a:gd name="T2" fmla="*/ 34 w 21600"/>
                <a:gd name="T3" fmla="*/ 34 h 21372"/>
                <a:gd name="T4" fmla="*/ 0 w 21600"/>
                <a:gd name="T5" fmla="*/ 34 h 21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72" fill="none" extrusionOk="0">
                  <a:moveTo>
                    <a:pt x="3129" y="-1"/>
                  </a:moveTo>
                  <a:cubicBezTo>
                    <a:pt x="13736" y="1552"/>
                    <a:pt x="21600" y="10651"/>
                    <a:pt x="21600" y="21372"/>
                  </a:cubicBezTo>
                </a:path>
                <a:path w="21600" h="21372" stroke="0" extrusionOk="0">
                  <a:moveTo>
                    <a:pt x="3129" y="-1"/>
                  </a:moveTo>
                  <a:cubicBezTo>
                    <a:pt x="13736" y="1552"/>
                    <a:pt x="21600" y="10651"/>
                    <a:pt x="21600" y="21372"/>
                  </a:cubicBezTo>
                  <a:lnTo>
                    <a:pt x="0" y="21372"/>
                  </a:lnTo>
                  <a:lnTo>
                    <a:pt x="3129" y="-1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FDD934-B27C-7D82-F037-617860A37701}"/>
              </a:ext>
            </a:extLst>
          </p:cNvPr>
          <p:cNvGrpSpPr>
            <a:grpSpLocks/>
          </p:cNvGrpSpPr>
          <p:nvPr/>
        </p:nvGrpSpPr>
        <p:grpSpPr bwMode="auto">
          <a:xfrm>
            <a:off x="2247578" y="1308905"/>
            <a:ext cx="1092200" cy="506412"/>
            <a:chOff x="1610" y="716"/>
            <a:chExt cx="688" cy="31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9C2E4CB-5E96-73DA-8035-D826ECA3C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731"/>
              <a:ext cx="491" cy="304"/>
              <a:chOff x="3029" y="1997"/>
              <a:chExt cx="491" cy="304"/>
            </a:xfrm>
          </p:grpSpPr>
          <p:pic>
            <p:nvPicPr>
              <p:cNvPr id="54" name="Picture 52">
                <a:extLst>
                  <a:ext uri="{FF2B5EF4-FFF2-40B4-BE49-F238E27FC236}">
                    <a16:creationId xmlns:a16="http://schemas.microsoft.com/office/drawing/2014/main" id="{D5709CC9-60DD-C7B2-91D4-B4E3D49536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F7312ECE-9EFD-3CF6-EBB0-ACB9C571B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3333FF"/>
                    </a:solidFill>
                  </a:rPr>
                  <a:t>ص</a:t>
                </a:r>
                <a:endParaRPr lang="en-US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3" name="Text Box 54">
              <a:extLst>
                <a:ext uri="{FF2B5EF4-FFF2-40B4-BE49-F238E27FC236}">
                  <a16:creationId xmlns:a16="http://schemas.microsoft.com/office/drawing/2014/main" id="{074C71FF-0148-0595-BD63-B14C8EF10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71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3333FF"/>
                  </a:solidFill>
                </a:rPr>
                <a:t>ق</a:t>
              </a:r>
              <a:endParaRPr lang="en-US" altLang="en-US" sz="2400" b="1">
                <a:solidFill>
                  <a:srgbClr val="3333FF"/>
                </a:solidFill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684A95F1-7DA7-1D0D-8FC7-DD6B0925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16" y="2950380"/>
            <a:ext cx="28448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8">
            <a:extLst>
              <a:ext uri="{FF2B5EF4-FFF2-40B4-BE49-F238E27FC236}">
                <a16:creationId xmlns:a16="http://schemas.microsoft.com/office/drawing/2014/main" id="{04D95AFC-4225-EE92-1322-36DDAC41EAF7}"/>
              </a:ext>
            </a:extLst>
          </p:cNvPr>
          <p:cNvGrpSpPr>
            <a:grpSpLocks/>
          </p:cNvGrpSpPr>
          <p:nvPr/>
        </p:nvGrpSpPr>
        <p:grpSpPr bwMode="auto">
          <a:xfrm>
            <a:off x="7684766" y="5418942"/>
            <a:ext cx="2062162" cy="914400"/>
            <a:chOff x="2185" y="1861"/>
            <a:chExt cx="1299" cy="576"/>
          </a:xfrm>
        </p:grpSpPr>
        <p:sp>
          <p:nvSpPr>
            <p:cNvPr id="58" name="Text Box 59">
              <a:extLst>
                <a:ext uri="{FF2B5EF4-FFF2-40B4-BE49-F238E27FC236}">
                  <a16:creationId xmlns:a16="http://schemas.microsoft.com/office/drawing/2014/main" id="{0E0E73E7-19E1-7DB7-CF1B-852E4326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59" name="Group 60">
              <a:extLst>
                <a:ext uri="{FF2B5EF4-FFF2-40B4-BE49-F238E27FC236}">
                  <a16:creationId xmlns:a16="http://schemas.microsoft.com/office/drawing/2014/main" id="{4B554A33-BFA8-F795-333F-BCCDF05C6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63" name="Picture 61">
                <a:extLst>
                  <a:ext uri="{FF2B5EF4-FFF2-40B4-BE49-F238E27FC236}">
                    <a16:creationId xmlns:a16="http://schemas.microsoft.com/office/drawing/2014/main" id="{7EB899BE-CCC8-8A0C-524B-BA3DE4970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62">
                <a:extLst>
                  <a:ext uri="{FF2B5EF4-FFF2-40B4-BE49-F238E27FC236}">
                    <a16:creationId xmlns:a16="http://schemas.microsoft.com/office/drawing/2014/main" id="{AE1AF3A7-CDFA-9FE6-D38C-FB65C0DA8A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جـ</a:t>
                </a:r>
                <a:endParaRPr lang="en-US" altLang="en-US" sz="2400" b="1"/>
              </a:p>
            </p:txBody>
          </p:sp>
        </p:grpSp>
        <p:grpSp>
          <p:nvGrpSpPr>
            <p:cNvPr id="60" name="Group 63">
              <a:extLst>
                <a:ext uri="{FF2B5EF4-FFF2-40B4-BE49-F238E27FC236}">
                  <a16:creationId xmlns:a16="http://schemas.microsoft.com/office/drawing/2014/main" id="{5571397D-0D91-FAF8-B7E5-D9DF2FC98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61" name="Picture 64">
                <a:extLst>
                  <a:ext uri="{FF2B5EF4-FFF2-40B4-BE49-F238E27FC236}">
                    <a16:creationId xmlns:a16="http://schemas.microsoft.com/office/drawing/2014/main" id="{8364C2D9-521D-066A-0931-49723631D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 Box 65">
                <a:extLst>
                  <a:ext uri="{FF2B5EF4-FFF2-40B4-BE49-F238E27FC236}">
                    <a16:creationId xmlns:a16="http://schemas.microsoft.com/office/drawing/2014/main" id="{D2BBE235-DCA1-73A7-38A5-8E24CCF6C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ص</a:t>
                </a:r>
                <a:endParaRPr lang="en-US" altLang="en-US" sz="2400" b="1"/>
              </a:p>
            </p:txBody>
          </p:sp>
        </p:grpSp>
      </p:grpSp>
      <p:grpSp>
        <p:nvGrpSpPr>
          <p:cNvPr id="65" name="Group 66">
            <a:extLst>
              <a:ext uri="{FF2B5EF4-FFF2-40B4-BE49-F238E27FC236}">
                <a16:creationId xmlns:a16="http://schemas.microsoft.com/office/drawing/2014/main" id="{9C25857D-65C0-9395-B6CB-925FF0F66E3D}"/>
              </a:ext>
            </a:extLst>
          </p:cNvPr>
          <p:cNvGrpSpPr>
            <a:grpSpLocks/>
          </p:cNvGrpSpPr>
          <p:nvPr/>
        </p:nvGrpSpPr>
        <p:grpSpPr bwMode="auto">
          <a:xfrm>
            <a:off x="4479603" y="5609442"/>
            <a:ext cx="2052638" cy="565150"/>
            <a:chOff x="2154" y="2679"/>
            <a:chExt cx="1293" cy="356"/>
          </a:xfrm>
        </p:grpSpPr>
        <p:grpSp>
          <p:nvGrpSpPr>
            <p:cNvPr id="66" name="Group 67">
              <a:extLst>
                <a:ext uri="{FF2B5EF4-FFF2-40B4-BE49-F238E27FC236}">
                  <a16:creationId xmlns:a16="http://schemas.microsoft.com/office/drawing/2014/main" id="{650C576D-E53A-D5F3-FECD-915D46CC6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9" y="2694"/>
              <a:ext cx="491" cy="304"/>
              <a:chOff x="3029" y="1997"/>
              <a:chExt cx="491" cy="304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52E93D0-7DBB-3F7D-C02B-4FDA22776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 Box 69">
                <a:extLst>
                  <a:ext uri="{FF2B5EF4-FFF2-40B4-BE49-F238E27FC236}">
                    <a16:creationId xmlns:a16="http://schemas.microsoft.com/office/drawing/2014/main" id="{91C671E5-1083-B51A-860D-783FF0B82C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ص</a:t>
                </a:r>
                <a:endParaRPr lang="en-US" altLang="en-US" sz="2400" b="1"/>
              </a:p>
            </p:txBody>
          </p:sp>
        </p:grpSp>
        <p:sp>
          <p:nvSpPr>
            <p:cNvPr id="67" name="Text Box 70">
              <a:extLst>
                <a:ext uri="{FF2B5EF4-FFF2-40B4-BE49-F238E27FC236}">
                  <a16:creationId xmlns:a16="http://schemas.microsoft.com/office/drawing/2014/main" id="{05EADBDD-312F-781A-6724-B6C7899F2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679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8" name="Text Box 71">
              <a:extLst>
                <a:ext uri="{FF2B5EF4-FFF2-40B4-BE49-F238E27FC236}">
                  <a16:creationId xmlns:a16="http://schemas.microsoft.com/office/drawing/2014/main" id="{AD330DDC-ACB2-0D50-7411-67E66B664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747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400" b="1" baseline="40000"/>
                <a:t>٥</a:t>
              </a:r>
              <a:r>
                <a:rPr lang="ar-SA" altLang="en-US" sz="2400" b="1"/>
                <a:t>٥٥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71" name="AutoShape 72">
            <a:extLst>
              <a:ext uri="{FF2B5EF4-FFF2-40B4-BE49-F238E27FC236}">
                <a16:creationId xmlns:a16="http://schemas.microsoft.com/office/drawing/2014/main" id="{5CF8EE08-AB2F-F257-6CA2-8866BC6010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8141" y="5526892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2" name="Rectangle 73">
            <a:extLst>
              <a:ext uri="{FF2B5EF4-FFF2-40B4-BE49-F238E27FC236}">
                <a16:creationId xmlns:a16="http://schemas.microsoft.com/office/drawing/2014/main" id="{526EC1CC-A12B-356C-4FB5-59E7F028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028" y="2458255"/>
            <a:ext cx="5294313" cy="283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73" name="Text Box 74">
            <a:extLst>
              <a:ext uri="{FF2B5EF4-FFF2-40B4-BE49-F238E27FC236}">
                <a16:creationId xmlns:a16="http://schemas.microsoft.com/office/drawing/2014/main" id="{BDB23D2B-E2BE-818D-57B1-F48C108A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477" y="2158217"/>
            <a:ext cx="3114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 dirty="0">
                <a:solidFill>
                  <a:srgbClr val="3333FF"/>
                </a:solidFill>
              </a:rPr>
              <a:t>مجموع زوايا الرباعي = </a:t>
            </a:r>
            <a:r>
              <a:rPr lang="ar-SA" altLang="en-US" sz="2400" b="1" baseline="60000" dirty="0"/>
              <a:t>٥</a:t>
            </a:r>
            <a:r>
              <a:rPr lang="ar-SA" altLang="en-US" sz="2400" b="1" dirty="0"/>
              <a:t>٣٦٠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grpSp>
        <p:nvGrpSpPr>
          <p:cNvPr id="74" name="Group 89">
            <a:extLst>
              <a:ext uri="{FF2B5EF4-FFF2-40B4-BE49-F238E27FC236}">
                <a16:creationId xmlns:a16="http://schemas.microsoft.com/office/drawing/2014/main" id="{FC12A64B-CE5E-925F-0191-CC707CEDDE5A}"/>
              </a:ext>
            </a:extLst>
          </p:cNvPr>
          <p:cNvGrpSpPr>
            <a:grpSpLocks/>
          </p:cNvGrpSpPr>
          <p:nvPr/>
        </p:nvGrpSpPr>
        <p:grpSpPr bwMode="auto">
          <a:xfrm>
            <a:off x="8427716" y="2950380"/>
            <a:ext cx="1092200" cy="506412"/>
            <a:chOff x="4686" y="2387"/>
            <a:chExt cx="688" cy="319"/>
          </a:xfrm>
        </p:grpSpPr>
        <p:grpSp>
          <p:nvGrpSpPr>
            <p:cNvPr id="75" name="Group 88">
              <a:extLst>
                <a:ext uri="{FF2B5EF4-FFF2-40B4-BE49-F238E27FC236}">
                  <a16:creationId xmlns:a16="http://schemas.microsoft.com/office/drawing/2014/main" id="{E01F3F3C-27D3-25C5-7754-F994D42DC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6" y="2402"/>
              <a:ext cx="491" cy="304"/>
              <a:chOff x="4686" y="2402"/>
              <a:chExt cx="491" cy="304"/>
            </a:xfrm>
          </p:grpSpPr>
          <p:pic>
            <p:nvPicPr>
              <p:cNvPr id="77" name="Picture 78">
                <a:extLst>
                  <a:ext uri="{FF2B5EF4-FFF2-40B4-BE49-F238E27FC236}">
                    <a16:creationId xmlns:a16="http://schemas.microsoft.com/office/drawing/2014/main" id="{44F3DD3D-F892-F7B3-8B51-3A4521313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9" y="24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Text Box 79">
                <a:extLst>
                  <a:ext uri="{FF2B5EF4-FFF2-40B4-BE49-F238E27FC236}">
                    <a16:creationId xmlns:a16="http://schemas.microsoft.com/office/drawing/2014/main" id="{BA5FFC54-E915-BE18-A353-CD4A9F37F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6" y="2418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جـ</a:t>
                </a:r>
                <a:endParaRPr lang="en-US" altLang="en-US" sz="2400" b="1"/>
              </a:p>
            </p:txBody>
          </p:sp>
        </p:grpSp>
        <p:sp>
          <p:nvSpPr>
            <p:cNvPr id="76" name="Text Box 80">
              <a:extLst>
                <a:ext uri="{FF2B5EF4-FFF2-40B4-BE49-F238E27FC236}">
                  <a16:creationId xmlns:a16="http://schemas.microsoft.com/office/drawing/2014/main" id="{1BA72261-5600-A199-12BE-439ACCAB9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" y="238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79" name="Text Box 81">
            <a:extLst>
              <a:ext uri="{FF2B5EF4-FFF2-40B4-BE49-F238E27FC236}">
                <a16:creationId xmlns:a16="http://schemas.microsoft.com/office/drawing/2014/main" id="{02D9CBB6-B339-E11D-B186-09A062CE4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28" y="3058330"/>
            <a:ext cx="381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٣٦٠ – (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١٤٥ +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٧٠ + 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٩٠ )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80" name="Text Box 85">
            <a:extLst>
              <a:ext uri="{FF2B5EF4-FFF2-40B4-BE49-F238E27FC236}">
                <a16:creationId xmlns:a16="http://schemas.microsoft.com/office/drawing/2014/main" id="{09FDEF8C-0971-52E8-6841-62D38815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728" y="3609192"/>
            <a:ext cx="205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٣٦٠ – 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٣٠٥ 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81" name="Text Box 86">
            <a:extLst>
              <a:ext uri="{FF2B5EF4-FFF2-40B4-BE49-F238E27FC236}">
                <a16:creationId xmlns:a16="http://schemas.microsoft.com/office/drawing/2014/main" id="{04B29F91-1B3C-1A62-48F4-E00BAFC26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741" y="4006067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40000"/>
              <a:t>٥</a:t>
            </a:r>
            <a:r>
              <a:rPr lang="ar-SA" altLang="en-US" sz="2200" b="1"/>
              <a:t>٥٥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CBCD1CFC-A9D0-633D-CA7A-EBABBF74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628" y="400606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40000"/>
              <a:t>٥</a:t>
            </a:r>
            <a:r>
              <a:rPr lang="ar-SA" altLang="en-US" sz="2400" b="1"/>
              <a:t>٥٥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63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0731E-6 L -0.4434 -0.1089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40" grpId="0"/>
      <p:bldP spid="43" grpId="0"/>
      <p:bldP spid="73" grpId="0"/>
      <p:bldP spid="79" grpId="0"/>
      <p:bldP spid="80" grpId="0"/>
      <p:bldP spid="81" grpId="0"/>
      <p:bldP spid="82" grpId="0"/>
      <p:bldP spid="8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93446948-F705-6490-5971-E7609E1F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939" y="777875"/>
            <a:ext cx="6553200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المضلعان في الشكل التالي متطابقين أم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كانا كذلك فسم الأجزاء المتناظرة واكتب جملة التطابق :</a:t>
            </a:r>
            <a:r>
              <a:rPr lang="en-US" altLang="en-US" sz="1800"/>
              <a:t>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1C7004C-D70E-6CCC-7205-7670C28B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939" y="185737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الأضلاع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5D508E06-B34F-0672-144A-C8FBE1D1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189" y="19304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الزوايا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47A2664A-D836-D36C-281B-FE3100F7F0BD}"/>
              </a:ext>
            </a:extLst>
          </p:cNvPr>
          <p:cNvGrpSpPr>
            <a:grpSpLocks/>
          </p:cNvGrpSpPr>
          <p:nvPr/>
        </p:nvGrpSpPr>
        <p:grpSpPr bwMode="auto">
          <a:xfrm>
            <a:off x="7598189" y="2325687"/>
            <a:ext cx="2268538" cy="914400"/>
            <a:chOff x="4014" y="1570"/>
            <a:chExt cx="1429" cy="576"/>
          </a:xfrm>
        </p:grpSpPr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885921FD-58E2-D869-A28E-89816C3AC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أ جـ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EA0D35C-FEA1-CE13-9716-50BBAC123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DEF31AA0-1E8A-AE9E-2460-AEC01CB2C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هـ 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A5CCEAC0-350D-527D-C97B-FB2546D3B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B53406-EC93-E61E-CB9F-1E56366A4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3488B014-5379-2D50-EE57-617AF2B83372}"/>
              </a:ext>
            </a:extLst>
          </p:cNvPr>
          <p:cNvGrpSpPr>
            <a:grpSpLocks/>
          </p:cNvGrpSpPr>
          <p:nvPr/>
        </p:nvGrpSpPr>
        <p:grpSpPr bwMode="auto">
          <a:xfrm>
            <a:off x="7598189" y="3140075"/>
            <a:ext cx="2268538" cy="914400"/>
            <a:chOff x="4014" y="1570"/>
            <a:chExt cx="1429" cy="576"/>
          </a:xfrm>
        </p:grpSpPr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E6BF97E-B7F7-E86A-B65E-7762B2649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جـ ي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28E30D03-7143-D33F-5BCB-4FDCC1852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8D690B51-B880-4F81-E323-04C3A6566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 ف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A3C9D291-E32C-F9F9-0EF5-03A348890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1648EEE6-36BA-3B4A-3325-EFC9E65D2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ACCE7C42-7625-DFD7-AF46-0AC0E445936D}"/>
              </a:ext>
            </a:extLst>
          </p:cNvPr>
          <p:cNvGrpSpPr>
            <a:grpSpLocks/>
          </p:cNvGrpSpPr>
          <p:nvPr/>
        </p:nvGrpSpPr>
        <p:grpSpPr bwMode="auto">
          <a:xfrm>
            <a:off x="7598189" y="4075112"/>
            <a:ext cx="2268538" cy="914400"/>
            <a:chOff x="4014" y="1570"/>
            <a:chExt cx="1429" cy="576"/>
          </a:xfrm>
        </p:grpSpPr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3E7B045-5DF5-0F9A-274B-B98E10489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أ ي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6D2EA04D-6CAE-37AD-6058-30CC6B676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817C1D47-D516-332C-E69F-0A60D7661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هـ ف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E6328CEE-C730-1E29-BE01-2FF652351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E4F8FB07-2018-48E7-C6DD-BE7EF4156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4EF850E-624B-C14F-BC4B-E9053EA1CF22}"/>
              </a:ext>
            </a:extLst>
          </p:cNvPr>
          <p:cNvGrpSpPr>
            <a:grpSpLocks/>
          </p:cNvGrpSpPr>
          <p:nvPr/>
        </p:nvGrpSpPr>
        <p:grpSpPr bwMode="auto">
          <a:xfrm>
            <a:off x="4694652" y="2347912"/>
            <a:ext cx="2062162" cy="914400"/>
            <a:chOff x="2185" y="1861"/>
            <a:chExt cx="1299" cy="576"/>
          </a:xfrm>
        </p:grpSpPr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F9AA91F4-A49E-510C-D201-2166F900A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35" name="Group 28">
              <a:extLst>
                <a:ext uri="{FF2B5EF4-FFF2-40B4-BE49-F238E27FC236}">
                  <a16:creationId xmlns:a16="http://schemas.microsoft.com/office/drawing/2014/main" id="{784CEB0A-EA30-CD42-6E6F-DD3A8C3B9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39" name="Picture 29">
                <a:extLst>
                  <a:ext uri="{FF2B5EF4-FFF2-40B4-BE49-F238E27FC236}">
                    <a16:creationId xmlns:a16="http://schemas.microsoft.com/office/drawing/2014/main" id="{18F2A5DE-B751-16F0-7AB8-57CB14491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Box 30">
                <a:extLst>
                  <a:ext uri="{FF2B5EF4-FFF2-40B4-BE49-F238E27FC236}">
                    <a16:creationId xmlns:a16="http://schemas.microsoft.com/office/drawing/2014/main" id="{4BA4D1AC-9CBC-1635-18A9-9754CB1023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أ</a:t>
                </a:r>
                <a:endParaRPr lang="en-US" altLang="en-US" sz="2400" b="1"/>
              </a:p>
            </p:txBody>
          </p:sp>
        </p:grpSp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id="{4AA6C835-C0DA-7E8A-FD12-9B2730528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37" name="Picture 32">
                <a:extLst>
                  <a:ext uri="{FF2B5EF4-FFF2-40B4-BE49-F238E27FC236}">
                    <a16:creationId xmlns:a16="http://schemas.microsoft.com/office/drawing/2014/main" id="{AD7E68F0-C46E-B0CD-08D0-FD43B045F2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33">
                <a:extLst>
                  <a:ext uri="{FF2B5EF4-FFF2-40B4-BE49-F238E27FC236}">
                    <a16:creationId xmlns:a16="http://schemas.microsoft.com/office/drawing/2014/main" id="{4F35B77D-6155-8252-7880-6892D443E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</p:grpSp>
      </p:grpSp>
      <p:grpSp>
        <p:nvGrpSpPr>
          <p:cNvPr id="41" name="Group 34">
            <a:extLst>
              <a:ext uri="{FF2B5EF4-FFF2-40B4-BE49-F238E27FC236}">
                <a16:creationId xmlns:a16="http://schemas.microsoft.com/office/drawing/2014/main" id="{EB6298AE-465B-501B-0587-5F310A5CEAA1}"/>
              </a:ext>
            </a:extLst>
          </p:cNvPr>
          <p:cNvGrpSpPr>
            <a:grpSpLocks/>
          </p:cNvGrpSpPr>
          <p:nvPr/>
        </p:nvGrpSpPr>
        <p:grpSpPr bwMode="auto">
          <a:xfrm>
            <a:off x="4696239" y="3190875"/>
            <a:ext cx="2062163" cy="914400"/>
            <a:chOff x="2185" y="1861"/>
            <a:chExt cx="1299" cy="576"/>
          </a:xfrm>
        </p:grpSpPr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4DAA8D7B-375B-4CC0-B9A0-718532340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E776F0D4-7AA0-55DA-9D5A-6A6F1F486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47" name="Picture 37">
                <a:extLst>
                  <a:ext uri="{FF2B5EF4-FFF2-40B4-BE49-F238E27FC236}">
                    <a16:creationId xmlns:a16="http://schemas.microsoft.com/office/drawing/2014/main" id="{00D523FA-93A5-4A22-69AB-D8779E443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38">
                <a:extLst>
                  <a:ext uri="{FF2B5EF4-FFF2-40B4-BE49-F238E27FC236}">
                    <a16:creationId xmlns:a16="http://schemas.microsoft.com/office/drawing/2014/main" id="{4434D41B-E9F4-B940-894D-60ECDD671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ي</a:t>
                </a:r>
                <a:endParaRPr lang="en-US" altLang="en-US" sz="2400" b="1"/>
              </a:p>
            </p:txBody>
          </p:sp>
        </p:grp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B3697076-A7CA-2E3A-CA88-8E0928773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45" name="Picture 40">
                <a:extLst>
                  <a:ext uri="{FF2B5EF4-FFF2-40B4-BE49-F238E27FC236}">
                    <a16:creationId xmlns:a16="http://schemas.microsoft.com/office/drawing/2014/main" id="{A06C2692-3603-87D5-D22C-7C23C22D1A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0B24C3F7-16E2-DEFC-77D4-0AD425A15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ف</a:t>
                </a:r>
                <a:endParaRPr lang="en-US" altLang="en-US" sz="2400" b="1"/>
              </a:p>
            </p:txBody>
          </p:sp>
        </p:grp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6429B042-5694-6E80-48BE-F87256C1D060}"/>
              </a:ext>
            </a:extLst>
          </p:cNvPr>
          <p:cNvGrpSpPr>
            <a:grpSpLocks/>
          </p:cNvGrpSpPr>
          <p:nvPr/>
        </p:nvGrpSpPr>
        <p:grpSpPr bwMode="auto">
          <a:xfrm>
            <a:off x="4696239" y="4090987"/>
            <a:ext cx="2062163" cy="914400"/>
            <a:chOff x="2185" y="1861"/>
            <a:chExt cx="1299" cy="576"/>
          </a:xfrm>
        </p:grpSpPr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7C3698A9-FC3F-CBDD-1B91-14A35DDBE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51" name="Group 44">
              <a:extLst>
                <a:ext uri="{FF2B5EF4-FFF2-40B4-BE49-F238E27FC236}">
                  <a16:creationId xmlns:a16="http://schemas.microsoft.com/office/drawing/2014/main" id="{58EA9FF5-4C62-BAFA-34A7-A8A5DF1C1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55" name="Picture 45">
                <a:extLst>
                  <a:ext uri="{FF2B5EF4-FFF2-40B4-BE49-F238E27FC236}">
                    <a16:creationId xmlns:a16="http://schemas.microsoft.com/office/drawing/2014/main" id="{0497FA67-51BE-7D02-2352-688A9A072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46">
                <a:extLst>
                  <a:ext uri="{FF2B5EF4-FFF2-40B4-BE49-F238E27FC236}">
                    <a16:creationId xmlns:a16="http://schemas.microsoft.com/office/drawing/2014/main" id="{F81E7243-B8F9-D07E-A5F3-ED42AA466D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جـ</a:t>
                </a:r>
                <a:endParaRPr lang="en-US" altLang="en-US" sz="2400" b="1"/>
              </a:p>
            </p:txBody>
          </p:sp>
        </p:grp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CCA93E3D-8652-34C7-65B2-F31B563EF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53" name="Picture 48">
                <a:extLst>
                  <a:ext uri="{FF2B5EF4-FFF2-40B4-BE49-F238E27FC236}">
                    <a16:creationId xmlns:a16="http://schemas.microsoft.com/office/drawing/2014/main" id="{F8A6E1BD-44FB-903E-1760-0CC1EF7009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49">
                <a:extLst>
                  <a:ext uri="{FF2B5EF4-FFF2-40B4-BE49-F238E27FC236}">
                    <a16:creationId xmlns:a16="http://schemas.microsoft.com/office/drawing/2014/main" id="{A766EE21-16E2-C4E1-0CA5-932C8F42F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ق</a:t>
                </a:r>
                <a:endParaRPr lang="en-US" altLang="en-US" sz="2400" b="1"/>
              </a:p>
            </p:txBody>
          </p:sp>
        </p:grpSp>
      </p:grpSp>
      <p:sp>
        <p:nvSpPr>
          <p:cNvPr id="57" name="Text Box 50">
            <a:extLst>
              <a:ext uri="{FF2B5EF4-FFF2-40B4-BE49-F238E27FC236}">
                <a16:creationId xmlns:a16="http://schemas.microsoft.com/office/drawing/2014/main" id="{B5E135A5-5591-6212-D48B-4F5C522B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914" y="492760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المثلثان متطابقان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58" name="Text Box 51">
            <a:extLst>
              <a:ext uri="{FF2B5EF4-FFF2-40B4-BE49-F238E27FC236}">
                <a16:creationId xmlns:a16="http://schemas.microsoft.com/office/drawing/2014/main" id="{8428F058-9DC4-A30B-5F46-C4863CDA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789" y="5616575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جملة التطابق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8C15CFA6-1402-B70D-7E3E-B2831D628905}"/>
              </a:ext>
            </a:extLst>
          </p:cNvPr>
          <p:cNvGrpSpPr>
            <a:grpSpLocks/>
          </p:cNvGrpSpPr>
          <p:nvPr/>
        </p:nvGrpSpPr>
        <p:grpSpPr bwMode="auto">
          <a:xfrm>
            <a:off x="5366164" y="5386387"/>
            <a:ext cx="3203575" cy="914400"/>
            <a:chOff x="2404" y="3693"/>
            <a:chExt cx="1853" cy="576"/>
          </a:xfrm>
        </p:grpSpPr>
        <p:sp>
          <p:nvSpPr>
            <p:cNvPr id="60" name="Text Box 53">
              <a:extLst>
                <a:ext uri="{FF2B5EF4-FFF2-40B4-BE49-F238E27FC236}">
                  <a16:creationId xmlns:a16="http://schemas.microsoft.com/office/drawing/2014/main" id="{8D357090-479E-6ABB-231C-14C52A2EC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93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61" name="Text Box 54">
              <a:extLst>
                <a:ext uri="{FF2B5EF4-FFF2-40B4-BE49-F238E27FC236}">
                  <a16:creationId xmlns:a16="http://schemas.microsoft.com/office/drawing/2014/main" id="{23517A00-345A-E93D-74F9-CC1B2A666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01"/>
              <a:ext cx="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أ جـ ي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2" name="Text Box 55">
              <a:extLst>
                <a:ext uri="{FF2B5EF4-FFF2-40B4-BE49-F238E27FC236}">
                  <a16:creationId xmlns:a16="http://schemas.microsoft.com/office/drawing/2014/main" id="{07B41368-0A41-F87C-4606-6E78479EF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802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هـ ق ف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63" name="Text Box 56">
            <a:extLst>
              <a:ext uri="{FF2B5EF4-FFF2-40B4-BE49-F238E27FC236}">
                <a16:creationId xmlns:a16="http://schemas.microsoft.com/office/drawing/2014/main" id="{7D131A6B-45F2-4E38-0912-5F91181F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652" y="4881562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مما سبق ينتج أن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65" name="Picture 60">
            <a:extLst>
              <a:ext uri="{FF2B5EF4-FFF2-40B4-BE49-F238E27FC236}">
                <a16:creationId xmlns:a16="http://schemas.microsoft.com/office/drawing/2014/main" id="{23EC196B-1313-AD43-80EA-52E54B9A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02" y="2700337"/>
            <a:ext cx="27003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مستطيل 65">
            <a:extLst>
              <a:ext uri="{FF2B5EF4-FFF2-40B4-BE49-F238E27FC236}">
                <a16:creationId xmlns:a16="http://schemas.microsoft.com/office/drawing/2014/main" id="{0A6F1581-D474-6708-D399-4BE90B148B5B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7115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AutoShape 2">
            <a:extLst>
              <a:ext uri="{FF2B5EF4-FFF2-40B4-BE49-F238E27FC236}">
                <a16:creationId xmlns:a16="http://schemas.microsoft.com/office/drawing/2014/main" id="{BD0A9423-D999-933C-2FDF-1B649C943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210" y="885714"/>
            <a:ext cx="6553200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المضلعان في الشكل التالي متطابقين أم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كانا كذلك فسم الأجزاء المتناظرة واكتب جملة التطابق :</a:t>
            </a:r>
            <a:r>
              <a:rPr lang="en-US" altLang="en-US" sz="1800"/>
              <a:t> </a:t>
            </a:r>
          </a:p>
        </p:txBody>
      </p:sp>
      <p:grpSp>
        <p:nvGrpSpPr>
          <p:cNvPr id="130" name="Group 3">
            <a:extLst>
              <a:ext uri="{FF2B5EF4-FFF2-40B4-BE49-F238E27FC236}">
                <a16:creationId xmlns:a16="http://schemas.microsoft.com/office/drawing/2014/main" id="{B0505971-A5E9-E55D-C5B4-5481BB72BD81}"/>
              </a:ext>
            </a:extLst>
          </p:cNvPr>
          <p:cNvGrpSpPr>
            <a:grpSpLocks/>
          </p:cNvGrpSpPr>
          <p:nvPr/>
        </p:nvGrpSpPr>
        <p:grpSpPr bwMode="auto">
          <a:xfrm>
            <a:off x="3591298" y="69739"/>
            <a:ext cx="2952750" cy="579437"/>
            <a:chOff x="1669" y="452"/>
            <a:chExt cx="1996" cy="365"/>
          </a:xfrm>
        </p:grpSpPr>
        <p:sp>
          <p:nvSpPr>
            <p:cNvPr id="131" name="AutoShape 4">
              <a:extLst>
                <a:ext uri="{FF2B5EF4-FFF2-40B4-BE49-F238E27FC236}">
                  <a16:creationId xmlns:a16="http://schemas.microsoft.com/office/drawing/2014/main" id="{E9615050-E8CB-8047-A887-59608CB22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132" name="Text Box 5">
              <a:extLst>
                <a:ext uri="{FF2B5EF4-FFF2-40B4-BE49-F238E27FC236}">
                  <a16:creationId xmlns:a16="http://schemas.microsoft.com/office/drawing/2014/main" id="{76EAD12B-0A70-49E2-54F4-9A7AABEC8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sp>
        <p:nvSpPr>
          <p:cNvPr id="133" name="Text Box 6">
            <a:extLst>
              <a:ext uri="{FF2B5EF4-FFF2-40B4-BE49-F238E27FC236}">
                <a16:creationId xmlns:a16="http://schemas.microsoft.com/office/drawing/2014/main" id="{1F24190B-4747-FD0F-7038-669B74FE0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210" y="1965214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الأضلاع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34" name="Text Box 7">
            <a:extLst>
              <a:ext uri="{FF2B5EF4-FFF2-40B4-BE49-F238E27FC236}">
                <a16:creationId xmlns:a16="http://schemas.microsoft.com/office/drawing/2014/main" id="{B350541B-2D7E-5A27-A144-FF9E2006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460" y="203823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الزوايا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grpSp>
        <p:nvGrpSpPr>
          <p:cNvPr id="135" name="Group 8">
            <a:extLst>
              <a:ext uri="{FF2B5EF4-FFF2-40B4-BE49-F238E27FC236}">
                <a16:creationId xmlns:a16="http://schemas.microsoft.com/office/drawing/2014/main" id="{BC3AC6F5-3CEA-20F5-DE5B-E93B15758C3B}"/>
              </a:ext>
            </a:extLst>
          </p:cNvPr>
          <p:cNvGrpSpPr>
            <a:grpSpLocks/>
          </p:cNvGrpSpPr>
          <p:nvPr/>
        </p:nvGrpSpPr>
        <p:grpSpPr bwMode="auto">
          <a:xfrm>
            <a:off x="6796460" y="2433526"/>
            <a:ext cx="2268538" cy="914400"/>
            <a:chOff x="4014" y="1570"/>
            <a:chExt cx="1429" cy="576"/>
          </a:xfrm>
        </p:grpSpPr>
        <p:sp>
          <p:nvSpPr>
            <p:cNvPr id="136" name="Text Box 9">
              <a:extLst>
                <a:ext uri="{FF2B5EF4-FFF2-40B4-BE49-F238E27FC236}">
                  <a16:creationId xmlns:a16="http://schemas.microsoft.com/office/drawing/2014/main" id="{13180C88-1719-F2E0-0ADD-0297C4909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ط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37" name="Text Box 10">
              <a:extLst>
                <a:ext uri="{FF2B5EF4-FFF2-40B4-BE49-F238E27FC236}">
                  <a16:creationId xmlns:a16="http://schemas.microsoft.com/office/drawing/2014/main" id="{E381D078-BDB4-9B00-8B41-A9E31B185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38" name="Text Box 11">
              <a:extLst>
                <a:ext uri="{FF2B5EF4-FFF2-40B4-BE49-F238E27FC236}">
                  <a16:creationId xmlns:a16="http://schemas.microsoft.com/office/drawing/2014/main" id="{1A1FA58B-D047-4FAA-4747-A563106D5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ل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39" name="Line 12">
              <a:extLst>
                <a:ext uri="{FF2B5EF4-FFF2-40B4-BE49-F238E27FC236}">
                  <a16:creationId xmlns:a16="http://schemas.microsoft.com/office/drawing/2014/main" id="{6F75B0A3-919A-ABEC-BF3B-7C905328C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13">
              <a:extLst>
                <a:ext uri="{FF2B5EF4-FFF2-40B4-BE49-F238E27FC236}">
                  <a16:creationId xmlns:a16="http://schemas.microsoft.com/office/drawing/2014/main" id="{00B2A207-158A-D5B7-5963-0695B23D6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7619C7FA-4B47-8691-E62D-43657982A949}"/>
              </a:ext>
            </a:extLst>
          </p:cNvPr>
          <p:cNvGrpSpPr>
            <a:grpSpLocks/>
          </p:cNvGrpSpPr>
          <p:nvPr/>
        </p:nvGrpSpPr>
        <p:grpSpPr bwMode="auto">
          <a:xfrm>
            <a:off x="6796460" y="3247914"/>
            <a:ext cx="2268538" cy="914400"/>
            <a:chOff x="4014" y="1570"/>
            <a:chExt cx="1429" cy="576"/>
          </a:xfrm>
        </p:grpSpPr>
        <p:sp>
          <p:nvSpPr>
            <p:cNvPr id="142" name="Text Box 15">
              <a:extLst>
                <a:ext uri="{FF2B5EF4-FFF2-40B4-BE49-F238E27FC236}">
                  <a16:creationId xmlns:a16="http://schemas.microsoft.com/office/drawing/2014/main" id="{3727D6A7-04A7-51C7-DC4C-27002393F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ط ن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43" name="Text Box 16">
              <a:extLst>
                <a:ext uri="{FF2B5EF4-FFF2-40B4-BE49-F238E27FC236}">
                  <a16:creationId xmlns:a16="http://schemas.microsoft.com/office/drawing/2014/main" id="{DD9A8F75-CDC2-316A-386C-127E433DA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44" name="Text Box 17">
              <a:extLst>
                <a:ext uri="{FF2B5EF4-FFF2-40B4-BE49-F238E27FC236}">
                  <a16:creationId xmlns:a16="http://schemas.microsoft.com/office/drawing/2014/main" id="{AFED466C-B7E9-1969-A651-4995FECDD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ل م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45" name="Line 18">
              <a:extLst>
                <a:ext uri="{FF2B5EF4-FFF2-40B4-BE49-F238E27FC236}">
                  <a16:creationId xmlns:a16="http://schemas.microsoft.com/office/drawing/2014/main" id="{F1CA163E-4C81-8144-5580-632F0EB6D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Line 19">
              <a:extLst>
                <a:ext uri="{FF2B5EF4-FFF2-40B4-BE49-F238E27FC236}">
                  <a16:creationId xmlns:a16="http://schemas.microsoft.com/office/drawing/2014/main" id="{5FCEE4C4-1C62-DA35-E197-330F39383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7" name="Group 20">
            <a:extLst>
              <a:ext uri="{FF2B5EF4-FFF2-40B4-BE49-F238E27FC236}">
                <a16:creationId xmlns:a16="http://schemas.microsoft.com/office/drawing/2014/main" id="{C98E3CB4-F2A9-2D0E-CB2C-F73428182A65}"/>
              </a:ext>
            </a:extLst>
          </p:cNvPr>
          <p:cNvGrpSpPr>
            <a:grpSpLocks/>
          </p:cNvGrpSpPr>
          <p:nvPr/>
        </p:nvGrpSpPr>
        <p:grpSpPr bwMode="auto">
          <a:xfrm>
            <a:off x="6796460" y="4182951"/>
            <a:ext cx="2268538" cy="914400"/>
            <a:chOff x="4014" y="1570"/>
            <a:chExt cx="1429" cy="576"/>
          </a:xfrm>
        </p:grpSpPr>
        <p:sp>
          <p:nvSpPr>
            <p:cNvPr id="148" name="Text Box 21">
              <a:extLst>
                <a:ext uri="{FF2B5EF4-FFF2-40B4-BE49-F238E27FC236}">
                  <a16:creationId xmlns:a16="http://schemas.microsoft.com/office/drawing/2014/main" id="{81ACF57C-8384-D4E9-BB61-9F4BDB763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ن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49" name="Text Box 22">
              <a:extLst>
                <a:ext uri="{FF2B5EF4-FFF2-40B4-BE49-F238E27FC236}">
                  <a16:creationId xmlns:a16="http://schemas.microsoft.com/office/drawing/2014/main" id="{A3750D6F-11E5-F35E-A4D3-A148D9840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50" name="Text Box 23">
              <a:extLst>
                <a:ext uri="{FF2B5EF4-FFF2-40B4-BE49-F238E27FC236}">
                  <a16:creationId xmlns:a16="http://schemas.microsoft.com/office/drawing/2014/main" id="{A9B1D127-2364-3F0E-3444-95B385B62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م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51" name="Line 24">
              <a:extLst>
                <a:ext uri="{FF2B5EF4-FFF2-40B4-BE49-F238E27FC236}">
                  <a16:creationId xmlns:a16="http://schemas.microsoft.com/office/drawing/2014/main" id="{ADD838DD-CAA7-43EA-5ECA-CD3EECF56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Line 25">
              <a:extLst>
                <a:ext uri="{FF2B5EF4-FFF2-40B4-BE49-F238E27FC236}">
                  <a16:creationId xmlns:a16="http://schemas.microsoft.com/office/drawing/2014/main" id="{A2C27380-EB9D-8DAC-553F-E9603247C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53" name="Group 26">
            <a:extLst>
              <a:ext uri="{FF2B5EF4-FFF2-40B4-BE49-F238E27FC236}">
                <a16:creationId xmlns:a16="http://schemas.microsoft.com/office/drawing/2014/main" id="{A70A9B4E-0163-B35E-3EDC-759F42237C53}"/>
              </a:ext>
            </a:extLst>
          </p:cNvPr>
          <p:cNvGrpSpPr>
            <a:grpSpLocks/>
          </p:cNvGrpSpPr>
          <p:nvPr/>
        </p:nvGrpSpPr>
        <p:grpSpPr bwMode="auto">
          <a:xfrm>
            <a:off x="3892923" y="2455751"/>
            <a:ext cx="2062162" cy="914400"/>
            <a:chOff x="2185" y="1861"/>
            <a:chExt cx="1299" cy="576"/>
          </a:xfrm>
        </p:grpSpPr>
        <p:sp>
          <p:nvSpPr>
            <p:cNvPr id="154" name="Text Box 27">
              <a:extLst>
                <a:ext uri="{FF2B5EF4-FFF2-40B4-BE49-F238E27FC236}">
                  <a16:creationId xmlns:a16="http://schemas.microsoft.com/office/drawing/2014/main" id="{9DE119DF-99F9-A9D0-08D3-9A24EF11E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155" name="Group 28">
              <a:extLst>
                <a:ext uri="{FF2B5EF4-FFF2-40B4-BE49-F238E27FC236}">
                  <a16:creationId xmlns:a16="http://schemas.microsoft.com/office/drawing/2014/main" id="{A4EEC558-5309-2446-2D20-A4CF96D98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159" name="Picture 29">
                <a:extLst>
                  <a:ext uri="{FF2B5EF4-FFF2-40B4-BE49-F238E27FC236}">
                    <a16:creationId xmlns:a16="http://schemas.microsoft.com/office/drawing/2014/main" id="{63591AAA-D93B-5279-7684-8A2B6CED6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Text Box 30">
                <a:extLst>
                  <a:ext uri="{FF2B5EF4-FFF2-40B4-BE49-F238E27FC236}">
                    <a16:creationId xmlns:a16="http://schemas.microsoft.com/office/drawing/2014/main" id="{9DAC8F25-2EE6-EC09-8399-767A01B89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ط</a:t>
                </a:r>
                <a:endParaRPr lang="en-US" altLang="en-US" sz="2400" b="1"/>
              </a:p>
            </p:txBody>
          </p:sp>
        </p:grpSp>
        <p:grpSp>
          <p:nvGrpSpPr>
            <p:cNvPr id="156" name="Group 31">
              <a:extLst>
                <a:ext uri="{FF2B5EF4-FFF2-40B4-BE49-F238E27FC236}">
                  <a16:creationId xmlns:a16="http://schemas.microsoft.com/office/drawing/2014/main" id="{D32E9A7E-3404-03DF-6A4E-CE5A0ED0C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157" name="Picture 32">
                <a:extLst>
                  <a:ext uri="{FF2B5EF4-FFF2-40B4-BE49-F238E27FC236}">
                    <a16:creationId xmlns:a16="http://schemas.microsoft.com/office/drawing/2014/main" id="{F07E1CF6-C5E5-7192-F887-1803C7FF35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Text Box 33">
                <a:extLst>
                  <a:ext uri="{FF2B5EF4-FFF2-40B4-BE49-F238E27FC236}">
                    <a16:creationId xmlns:a16="http://schemas.microsoft.com/office/drawing/2014/main" id="{E7B82396-38E1-47E7-FF82-713A4CCBB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ل</a:t>
                </a:r>
                <a:endParaRPr lang="en-US" altLang="en-US" sz="2400" b="1"/>
              </a:p>
            </p:txBody>
          </p:sp>
        </p:grpSp>
      </p:grpSp>
      <p:grpSp>
        <p:nvGrpSpPr>
          <p:cNvPr id="161" name="Group 34">
            <a:extLst>
              <a:ext uri="{FF2B5EF4-FFF2-40B4-BE49-F238E27FC236}">
                <a16:creationId xmlns:a16="http://schemas.microsoft.com/office/drawing/2014/main" id="{B8998A58-5440-90DC-2F1D-3F3B5A6F85E2}"/>
              </a:ext>
            </a:extLst>
          </p:cNvPr>
          <p:cNvGrpSpPr>
            <a:grpSpLocks/>
          </p:cNvGrpSpPr>
          <p:nvPr/>
        </p:nvGrpSpPr>
        <p:grpSpPr bwMode="auto">
          <a:xfrm>
            <a:off x="3894510" y="3298714"/>
            <a:ext cx="2062163" cy="914400"/>
            <a:chOff x="2185" y="1861"/>
            <a:chExt cx="1299" cy="576"/>
          </a:xfrm>
        </p:grpSpPr>
        <p:sp>
          <p:nvSpPr>
            <p:cNvPr id="162" name="Text Box 35">
              <a:extLst>
                <a:ext uri="{FF2B5EF4-FFF2-40B4-BE49-F238E27FC236}">
                  <a16:creationId xmlns:a16="http://schemas.microsoft.com/office/drawing/2014/main" id="{374F1182-3223-A87E-4587-8CFD8496A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163" name="Group 36">
              <a:extLst>
                <a:ext uri="{FF2B5EF4-FFF2-40B4-BE49-F238E27FC236}">
                  <a16:creationId xmlns:a16="http://schemas.microsoft.com/office/drawing/2014/main" id="{BF58A6F5-7A74-2377-CE75-3059905DE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167" name="Picture 37">
                <a:extLst>
                  <a:ext uri="{FF2B5EF4-FFF2-40B4-BE49-F238E27FC236}">
                    <a16:creationId xmlns:a16="http://schemas.microsoft.com/office/drawing/2014/main" id="{CF093735-7C89-8DFF-FFBB-B9E07F5A4D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" name="Text Box 38">
                <a:extLst>
                  <a:ext uri="{FF2B5EF4-FFF2-40B4-BE49-F238E27FC236}">
                    <a16:creationId xmlns:a16="http://schemas.microsoft.com/office/drawing/2014/main" id="{4E7A26F3-D01E-7AF8-5FFD-6357BE22A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ن</a:t>
                </a:r>
                <a:endParaRPr lang="en-US" altLang="en-US" sz="2400" b="1"/>
              </a:p>
            </p:txBody>
          </p:sp>
        </p:grpSp>
        <p:grpSp>
          <p:nvGrpSpPr>
            <p:cNvPr id="164" name="Group 39">
              <a:extLst>
                <a:ext uri="{FF2B5EF4-FFF2-40B4-BE49-F238E27FC236}">
                  <a16:creationId xmlns:a16="http://schemas.microsoft.com/office/drawing/2014/main" id="{D5959629-1B5F-1EB7-1D93-8F2DC21B6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165" name="Picture 40">
                <a:extLst>
                  <a:ext uri="{FF2B5EF4-FFF2-40B4-BE49-F238E27FC236}">
                    <a16:creationId xmlns:a16="http://schemas.microsoft.com/office/drawing/2014/main" id="{82ABD525-69D9-4A3E-9309-13815BA55E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" name="Text Box 41">
                <a:extLst>
                  <a:ext uri="{FF2B5EF4-FFF2-40B4-BE49-F238E27FC236}">
                    <a16:creationId xmlns:a16="http://schemas.microsoft.com/office/drawing/2014/main" id="{888F7586-5428-56E3-8599-01B30C9A8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م</a:t>
                </a:r>
                <a:endParaRPr lang="en-US" altLang="en-US" sz="2400" b="1"/>
              </a:p>
            </p:txBody>
          </p:sp>
        </p:grpSp>
      </p:grpSp>
      <p:grpSp>
        <p:nvGrpSpPr>
          <p:cNvPr id="169" name="Group 42">
            <a:extLst>
              <a:ext uri="{FF2B5EF4-FFF2-40B4-BE49-F238E27FC236}">
                <a16:creationId xmlns:a16="http://schemas.microsoft.com/office/drawing/2014/main" id="{DEF6703F-2FB5-686B-52FC-43A991628307}"/>
              </a:ext>
            </a:extLst>
          </p:cNvPr>
          <p:cNvGrpSpPr>
            <a:grpSpLocks/>
          </p:cNvGrpSpPr>
          <p:nvPr/>
        </p:nvGrpSpPr>
        <p:grpSpPr bwMode="auto">
          <a:xfrm>
            <a:off x="3894510" y="4198826"/>
            <a:ext cx="2062163" cy="914400"/>
            <a:chOff x="2185" y="1861"/>
            <a:chExt cx="1299" cy="576"/>
          </a:xfrm>
        </p:grpSpPr>
        <p:sp>
          <p:nvSpPr>
            <p:cNvPr id="170" name="Text Box 43">
              <a:extLst>
                <a:ext uri="{FF2B5EF4-FFF2-40B4-BE49-F238E27FC236}">
                  <a16:creationId xmlns:a16="http://schemas.microsoft.com/office/drawing/2014/main" id="{B15476D2-7B49-EED6-ADCB-F5DDA8B16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171" name="Group 44">
              <a:extLst>
                <a:ext uri="{FF2B5EF4-FFF2-40B4-BE49-F238E27FC236}">
                  <a16:creationId xmlns:a16="http://schemas.microsoft.com/office/drawing/2014/main" id="{C766E61A-57C8-03BA-D7B4-0011158EB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175" name="Picture 45">
                <a:extLst>
                  <a:ext uri="{FF2B5EF4-FFF2-40B4-BE49-F238E27FC236}">
                    <a16:creationId xmlns:a16="http://schemas.microsoft.com/office/drawing/2014/main" id="{2BF4BD64-83C2-A33E-D4C3-1F921C192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" name="Text Box 46">
                <a:extLst>
                  <a:ext uri="{FF2B5EF4-FFF2-40B4-BE49-F238E27FC236}">
                    <a16:creationId xmlns:a16="http://schemas.microsoft.com/office/drawing/2014/main" id="{82457F09-F1BE-EE67-BCAC-6C7DFECBC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ك</a:t>
                </a:r>
                <a:r>
                  <a:rPr lang="ar-SA" altLang="en-US" sz="2400" b="1" baseline="-25000"/>
                  <a:t>2</a:t>
                </a:r>
                <a:endParaRPr lang="en-US" altLang="en-US" sz="2400" b="1" baseline="-25000"/>
              </a:p>
            </p:txBody>
          </p:sp>
        </p:grpSp>
        <p:grpSp>
          <p:nvGrpSpPr>
            <p:cNvPr id="172" name="Group 47">
              <a:extLst>
                <a:ext uri="{FF2B5EF4-FFF2-40B4-BE49-F238E27FC236}">
                  <a16:creationId xmlns:a16="http://schemas.microsoft.com/office/drawing/2014/main" id="{3D5CBB02-40A5-51AC-0A2B-C801B40C8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173" name="Picture 48">
                <a:extLst>
                  <a:ext uri="{FF2B5EF4-FFF2-40B4-BE49-F238E27FC236}">
                    <a16:creationId xmlns:a16="http://schemas.microsoft.com/office/drawing/2014/main" id="{2095003E-E787-47C1-CF60-AA60FB734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" name="Text Box 49">
                <a:extLst>
                  <a:ext uri="{FF2B5EF4-FFF2-40B4-BE49-F238E27FC236}">
                    <a16:creationId xmlns:a16="http://schemas.microsoft.com/office/drawing/2014/main" id="{B31C792B-DB98-EC1C-938D-50E1BA34F4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ك</a:t>
                </a:r>
                <a:r>
                  <a:rPr lang="ar-SA" altLang="en-US" sz="2400" b="1" baseline="-25000"/>
                  <a:t>1</a:t>
                </a:r>
                <a:endParaRPr lang="en-US" altLang="en-US" sz="2400" b="1" baseline="-25000"/>
              </a:p>
            </p:txBody>
          </p:sp>
        </p:grpSp>
      </p:grpSp>
      <p:sp>
        <p:nvSpPr>
          <p:cNvPr id="177" name="Text Box 50">
            <a:extLst>
              <a:ext uri="{FF2B5EF4-FFF2-40B4-BE49-F238E27FC236}">
                <a16:creationId xmlns:a16="http://schemas.microsoft.com/office/drawing/2014/main" id="{3E18976E-F9B8-63AE-8638-A1261CBE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85" y="5035439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المثلثان متطابقان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78" name="Text Box 51">
            <a:extLst>
              <a:ext uri="{FF2B5EF4-FFF2-40B4-BE49-F238E27FC236}">
                <a16:creationId xmlns:a16="http://schemas.microsoft.com/office/drawing/2014/main" id="{E4B6D304-2D9C-BC2A-73E4-A3789F77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060" y="5724414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جملة التطابق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179" name="Group 52">
            <a:extLst>
              <a:ext uri="{FF2B5EF4-FFF2-40B4-BE49-F238E27FC236}">
                <a16:creationId xmlns:a16="http://schemas.microsoft.com/office/drawing/2014/main" id="{3B91B2A0-378B-E122-1693-E9B224240D30}"/>
              </a:ext>
            </a:extLst>
          </p:cNvPr>
          <p:cNvGrpSpPr>
            <a:grpSpLocks/>
          </p:cNvGrpSpPr>
          <p:nvPr/>
        </p:nvGrpSpPr>
        <p:grpSpPr bwMode="auto">
          <a:xfrm>
            <a:off x="4564435" y="5494226"/>
            <a:ext cx="3203575" cy="914400"/>
            <a:chOff x="2404" y="3693"/>
            <a:chExt cx="1853" cy="576"/>
          </a:xfrm>
        </p:grpSpPr>
        <p:sp>
          <p:nvSpPr>
            <p:cNvPr id="180" name="Text Box 53">
              <a:extLst>
                <a:ext uri="{FF2B5EF4-FFF2-40B4-BE49-F238E27FC236}">
                  <a16:creationId xmlns:a16="http://schemas.microsoft.com/office/drawing/2014/main" id="{D22CB339-087F-2291-8936-625802A97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93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81" name="Text Box 54">
              <a:extLst>
                <a:ext uri="{FF2B5EF4-FFF2-40B4-BE49-F238E27FC236}">
                  <a16:creationId xmlns:a16="http://schemas.microsoft.com/office/drawing/2014/main" id="{7589532D-780D-49A1-A3CB-11D685AEC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01"/>
              <a:ext cx="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ط ن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82" name="Text Box 55">
              <a:extLst>
                <a:ext uri="{FF2B5EF4-FFF2-40B4-BE49-F238E27FC236}">
                  <a16:creationId xmlns:a16="http://schemas.microsoft.com/office/drawing/2014/main" id="{42BDD3D6-CB5B-DCA4-3C55-5C47D1A86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802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ل م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183" name="Text Box 56">
            <a:extLst>
              <a:ext uri="{FF2B5EF4-FFF2-40B4-BE49-F238E27FC236}">
                <a16:creationId xmlns:a16="http://schemas.microsoft.com/office/drawing/2014/main" id="{777CD7D0-9AF6-DD13-A08E-5E2D0AD0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923" y="4989401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مما سبق ينتج أن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185" name="Group 62">
            <a:extLst>
              <a:ext uri="{FF2B5EF4-FFF2-40B4-BE49-F238E27FC236}">
                <a16:creationId xmlns:a16="http://schemas.microsoft.com/office/drawing/2014/main" id="{221E0493-531B-04C2-3DE3-00C481BF05E2}"/>
              </a:ext>
            </a:extLst>
          </p:cNvPr>
          <p:cNvGrpSpPr>
            <a:grpSpLocks/>
          </p:cNvGrpSpPr>
          <p:nvPr/>
        </p:nvGrpSpPr>
        <p:grpSpPr bwMode="auto">
          <a:xfrm>
            <a:off x="675060" y="2700226"/>
            <a:ext cx="2844800" cy="1728788"/>
            <a:chOff x="158" y="1706"/>
            <a:chExt cx="1792" cy="1089"/>
          </a:xfrm>
        </p:grpSpPr>
        <p:pic>
          <p:nvPicPr>
            <p:cNvPr id="186" name="Picture 59">
              <a:extLst>
                <a:ext uri="{FF2B5EF4-FFF2-40B4-BE49-F238E27FC236}">
                  <a16:creationId xmlns:a16="http://schemas.microsoft.com/office/drawing/2014/main" id="{0976265E-5458-355B-5A67-469C51B1F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706"/>
              <a:ext cx="1792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Text Box 60">
              <a:extLst>
                <a:ext uri="{FF2B5EF4-FFF2-40B4-BE49-F238E27FC236}">
                  <a16:creationId xmlns:a16="http://schemas.microsoft.com/office/drawing/2014/main" id="{5AC5E68B-4082-B74B-6C73-CE9ECCD36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" y="184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006600"/>
                  </a:solidFill>
                </a:rPr>
                <a:t>٢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88" name="Text Box 61">
              <a:extLst>
                <a:ext uri="{FF2B5EF4-FFF2-40B4-BE49-F238E27FC236}">
                  <a16:creationId xmlns:a16="http://schemas.microsoft.com/office/drawing/2014/main" id="{6CBF2F57-DC65-243F-213A-D1F32F154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184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189" name="مستطيل 188">
            <a:extLst>
              <a:ext uri="{FF2B5EF4-FFF2-40B4-BE49-F238E27FC236}">
                <a16:creationId xmlns:a16="http://schemas.microsoft.com/office/drawing/2014/main" id="{E08EA10B-3A2D-B48D-FCD2-C46FBD32495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1608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3" grpId="0"/>
      <p:bldP spid="134" grpId="0"/>
      <p:bldP spid="177" grpId="0"/>
      <p:bldP spid="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B1D915E-9936-6D96-8E22-2C303FB5CC58}"/>
              </a:ext>
            </a:extLst>
          </p:cNvPr>
          <p:cNvGrpSpPr>
            <a:grpSpLocks/>
          </p:cNvGrpSpPr>
          <p:nvPr/>
        </p:nvGrpSpPr>
        <p:grpSpPr bwMode="auto">
          <a:xfrm>
            <a:off x="7369551" y="3435484"/>
            <a:ext cx="2268537" cy="914400"/>
            <a:chOff x="4014" y="1570"/>
            <a:chExt cx="1429" cy="576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52997369-94BA-7BB4-E0DF-D29541145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س ص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FBB02FC1-8A8B-8D25-8324-223A1B70B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3EF5BA4F-1F2F-A647-BE9F-4457F73E6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ل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D7738485-9B35-9AD7-790D-A43BDC2C7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90B67E3C-1853-2C37-7656-524367E7E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9355288C-0391-4690-8271-CF18285AF295}"/>
              </a:ext>
            </a:extLst>
          </p:cNvPr>
          <p:cNvGrpSpPr>
            <a:grpSpLocks/>
          </p:cNvGrpSpPr>
          <p:nvPr/>
        </p:nvGrpSpPr>
        <p:grpSpPr bwMode="auto">
          <a:xfrm>
            <a:off x="7442576" y="2355984"/>
            <a:ext cx="2062162" cy="914400"/>
            <a:chOff x="2185" y="1861"/>
            <a:chExt cx="1299" cy="576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C7EC3474-FB71-0C7D-6402-43C8DB9B3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478A8207-D051-A6A9-03A8-7A51616FC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24" name="Picture 14">
                <a:extLst>
                  <a:ext uri="{FF2B5EF4-FFF2-40B4-BE49-F238E27FC236}">
                    <a16:creationId xmlns:a16="http://schemas.microsoft.com/office/drawing/2014/main" id="{822801E9-1E7B-3243-7AFA-D12807093B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78B922D7-B3F8-2023-326D-8A1282048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</p:grp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C8A84F00-B6E9-85EC-CBA1-C59002460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22" name="Picture 17">
                <a:extLst>
                  <a:ext uri="{FF2B5EF4-FFF2-40B4-BE49-F238E27FC236}">
                    <a16:creationId xmlns:a16="http://schemas.microsoft.com/office/drawing/2014/main" id="{131C8825-7A28-083D-2288-B2A216275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37E73946-9469-521D-B76B-8E75D801E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ل</a:t>
                </a:r>
                <a:endParaRPr lang="en-US" altLang="en-US" sz="2400" b="1"/>
              </a:p>
            </p:txBody>
          </p:sp>
        </p:grpSp>
      </p:grpSp>
      <p:grpSp>
        <p:nvGrpSpPr>
          <p:cNvPr id="26" name="Group 20">
            <a:extLst>
              <a:ext uri="{FF2B5EF4-FFF2-40B4-BE49-F238E27FC236}">
                <a16:creationId xmlns:a16="http://schemas.microsoft.com/office/drawing/2014/main" id="{3CEA74E7-FFF4-1EA7-E82D-9B321D6FFA29}"/>
              </a:ext>
            </a:extLst>
          </p:cNvPr>
          <p:cNvGrpSpPr>
            <a:grpSpLocks/>
          </p:cNvGrpSpPr>
          <p:nvPr/>
        </p:nvGrpSpPr>
        <p:grpSpPr bwMode="auto">
          <a:xfrm>
            <a:off x="4345363" y="2546484"/>
            <a:ext cx="1944688" cy="565150"/>
            <a:chOff x="2290" y="1321"/>
            <a:chExt cx="1225" cy="356"/>
          </a:xfrm>
        </p:grpSpPr>
        <p:grpSp>
          <p:nvGrpSpPr>
            <p:cNvPr id="27" name="Group 21">
              <a:extLst>
                <a:ext uri="{FF2B5EF4-FFF2-40B4-BE49-F238E27FC236}">
                  <a16:creationId xmlns:a16="http://schemas.microsoft.com/office/drawing/2014/main" id="{01090C3D-49BA-6820-D626-9E7E2F89C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" y="1336"/>
              <a:ext cx="491" cy="304"/>
              <a:chOff x="3029" y="1997"/>
              <a:chExt cx="491" cy="304"/>
            </a:xfrm>
          </p:grpSpPr>
          <p:pic>
            <p:nvPicPr>
              <p:cNvPr id="30" name="Picture 22">
                <a:extLst>
                  <a:ext uri="{FF2B5EF4-FFF2-40B4-BE49-F238E27FC236}">
                    <a16:creationId xmlns:a16="http://schemas.microsoft.com/office/drawing/2014/main" id="{A5EC2613-32BE-150D-52EB-1D3ECCF328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F5C34D52-1D74-7254-38BA-CA6CE1870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</p:grp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3556554A-5260-67CC-950A-84F158FCA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132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3A3A32F3-47DA-E7A8-A959-42DAC726F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389"/>
              <a:ext cx="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400" b="1" baseline="60000"/>
                <a:t>٥</a:t>
              </a:r>
              <a:r>
                <a:rPr lang="ar-SA" altLang="en-US" sz="2400" b="1"/>
                <a:t>٧٣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2" name="Group 58">
            <a:extLst>
              <a:ext uri="{FF2B5EF4-FFF2-40B4-BE49-F238E27FC236}">
                <a16:creationId xmlns:a16="http://schemas.microsoft.com/office/drawing/2014/main" id="{9AE10971-5B96-FE06-881A-5BAA3C530970}"/>
              </a:ext>
            </a:extLst>
          </p:cNvPr>
          <p:cNvGrpSpPr>
            <a:grpSpLocks/>
          </p:cNvGrpSpPr>
          <p:nvPr/>
        </p:nvGrpSpPr>
        <p:grpSpPr bwMode="auto">
          <a:xfrm>
            <a:off x="1465638" y="808171"/>
            <a:ext cx="8245475" cy="1295400"/>
            <a:chOff x="408" y="550"/>
            <a:chExt cx="5194" cy="816"/>
          </a:xfrm>
        </p:grpSpPr>
        <p:sp>
          <p:nvSpPr>
            <p:cNvPr id="33" name="AutoShape 27">
              <a:extLst>
                <a:ext uri="{FF2B5EF4-FFF2-40B4-BE49-F238E27FC236}">
                  <a16:creationId xmlns:a16="http://schemas.microsoft.com/office/drawing/2014/main" id="{D2F0FF4C-4EAE-402C-CAA1-7DC7A73BE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563"/>
              <a:ext cx="5194" cy="80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في الشكل :                                      ،    أوجد 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  </a:t>
              </a:r>
              <a:endParaRPr lang="en-US" altLang="en-US" sz="1800"/>
            </a:p>
          </p:txBody>
        </p:sp>
        <p:grpSp>
          <p:nvGrpSpPr>
            <p:cNvPr id="34" name="Group 28">
              <a:extLst>
                <a:ext uri="{FF2B5EF4-FFF2-40B4-BE49-F238E27FC236}">
                  <a16:creationId xmlns:a16="http://schemas.microsoft.com/office/drawing/2014/main" id="{A5626B54-8994-AED2-AA92-140D6E07C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4" y="550"/>
              <a:ext cx="2268" cy="576"/>
              <a:chOff x="2404" y="3693"/>
              <a:chExt cx="1853" cy="576"/>
            </a:xfrm>
          </p:grpSpPr>
          <p:sp>
            <p:nvSpPr>
              <p:cNvPr id="35" name="Text Box 29">
                <a:extLst>
                  <a:ext uri="{FF2B5EF4-FFF2-40B4-BE49-F238E27FC236}">
                    <a16:creationId xmlns:a16="http://schemas.microsoft.com/office/drawing/2014/main" id="{D5B4894E-29CA-3F12-FCBF-9F963216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3693"/>
                <a:ext cx="341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5400" b="1"/>
                  <a:t>≅</a:t>
                </a:r>
              </a:p>
            </p:txBody>
          </p:sp>
          <p:sp>
            <p:nvSpPr>
              <p:cNvPr id="36" name="Text Box 30">
                <a:extLst>
                  <a:ext uri="{FF2B5EF4-FFF2-40B4-BE49-F238E27FC236}">
                    <a16:creationId xmlns:a16="http://schemas.microsoft.com/office/drawing/2014/main" id="{8F54D8B1-31A7-A6C4-E922-6422ED45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3801"/>
                <a:ext cx="69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∆</a:t>
                </a:r>
                <a:r>
                  <a:rPr lang="ar-SA" altLang="en-US" sz="2400" b="1"/>
                  <a:t> </a:t>
                </a:r>
                <a:r>
                  <a:rPr lang="ar-SA" altLang="en-US" sz="2000" b="1"/>
                  <a:t>س ص  ع</a:t>
                </a:r>
                <a:endParaRPr lang="en-US" altLang="en-US" sz="20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37" name="Text Box 31">
                <a:extLst>
                  <a:ext uri="{FF2B5EF4-FFF2-40B4-BE49-F238E27FC236}">
                    <a16:creationId xmlns:a16="http://schemas.microsoft.com/office/drawing/2014/main" id="{14F55394-479B-428B-85E3-05DBBDD89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4" y="3802"/>
                <a:ext cx="90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∆</a:t>
                </a:r>
                <a:r>
                  <a:rPr lang="ar-SA" altLang="en-US" sz="2400" b="1"/>
                  <a:t> </a:t>
                </a:r>
                <a:r>
                  <a:rPr lang="ar-SA" altLang="en-US" sz="2000" b="1"/>
                  <a:t>ل ك م</a:t>
                </a:r>
                <a:endParaRPr lang="en-US" altLang="en-US" sz="2000" b="1">
                  <a:solidFill>
                    <a:srgbClr val="006600"/>
                  </a:solidFill>
                </a:endParaRPr>
              </a:p>
            </p:txBody>
          </p:sp>
        </p:grp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id="{F7128598-3ECE-A448-4927-5157B60FD951}"/>
              </a:ext>
            </a:extLst>
          </p:cNvPr>
          <p:cNvGrpSpPr>
            <a:grpSpLocks/>
          </p:cNvGrpSpPr>
          <p:nvPr/>
        </p:nvGrpSpPr>
        <p:grpSpPr bwMode="auto">
          <a:xfrm>
            <a:off x="8269663" y="1563821"/>
            <a:ext cx="1092200" cy="506413"/>
            <a:chOff x="1610" y="716"/>
            <a:chExt cx="688" cy="319"/>
          </a:xfrm>
        </p:grpSpPr>
        <p:grpSp>
          <p:nvGrpSpPr>
            <p:cNvPr id="39" name="Group 33">
              <a:extLst>
                <a:ext uri="{FF2B5EF4-FFF2-40B4-BE49-F238E27FC236}">
                  <a16:creationId xmlns:a16="http://schemas.microsoft.com/office/drawing/2014/main" id="{35151C7F-E085-7333-C107-0BF3BFCF5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731"/>
              <a:ext cx="491" cy="304"/>
              <a:chOff x="3029" y="1997"/>
              <a:chExt cx="491" cy="304"/>
            </a:xfrm>
          </p:grpSpPr>
          <p:pic>
            <p:nvPicPr>
              <p:cNvPr id="41" name="Picture 34">
                <a:extLst>
                  <a:ext uri="{FF2B5EF4-FFF2-40B4-BE49-F238E27FC236}">
                    <a16:creationId xmlns:a16="http://schemas.microsoft.com/office/drawing/2014/main" id="{4E5B0E6D-364A-7BA4-8C63-396340712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Box 35">
                <a:extLst>
                  <a:ext uri="{FF2B5EF4-FFF2-40B4-BE49-F238E27FC236}">
                    <a16:creationId xmlns:a16="http://schemas.microsoft.com/office/drawing/2014/main" id="{9B1F43C4-C69E-799D-00E7-A3E7F141A8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3333FF"/>
                    </a:solidFill>
                  </a:rPr>
                  <a:t>س</a:t>
                </a:r>
                <a:endParaRPr lang="en-US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40" name="Text Box 36">
              <a:extLst>
                <a:ext uri="{FF2B5EF4-FFF2-40B4-BE49-F238E27FC236}">
                  <a16:creationId xmlns:a16="http://schemas.microsoft.com/office/drawing/2014/main" id="{9C82542C-E00A-07AC-5243-C051BAB8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71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3333FF"/>
                  </a:solidFill>
                </a:rPr>
                <a:t>ق</a:t>
              </a:r>
              <a:endParaRPr lang="en-US" altLang="en-US" sz="2400" b="1">
                <a:solidFill>
                  <a:srgbClr val="3333FF"/>
                </a:solidFill>
              </a:endParaRPr>
            </a:p>
          </p:txBody>
        </p:sp>
      </p:grpSp>
      <p:sp>
        <p:nvSpPr>
          <p:cNvPr id="43" name="Text Box 37">
            <a:extLst>
              <a:ext uri="{FF2B5EF4-FFF2-40B4-BE49-F238E27FC236}">
                <a16:creationId xmlns:a16="http://schemas.microsoft.com/office/drawing/2014/main" id="{58F04905-3CA1-EB8D-BF3A-755B5E0F1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151" y="1563821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س ص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sp>
        <p:nvSpPr>
          <p:cNvPr id="44" name="AutoShape 39">
            <a:extLst>
              <a:ext uri="{FF2B5EF4-FFF2-40B4-BE49-F238E27FC236}">
                <a16:creationId xmlns:a16="http://schemas.microsoft.com/office/drawing/2014/main" id="{E31940D1-A444-A178-52E5-C5627596CB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05951" y="2463934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62597F3F-07C2-17E7-AF64-F1410C8968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05951" y="3578359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" name="Text Box 41">
            <a:extLst>
              <a:ext uri="{FF2B5EF4-FFF2-40B4-BE49-F238E27FC236}">
                <a16:creationId xmlns:a16="http://schemas.microsoft.com/office/drawing/2014/main" id="{A12689DA-A693-1798-D21E-09EE36E8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826" y="3651384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ص = ٧ ملم</a:t>
            </a:r>
            <a:endParaRPr lang="en-US" altLang="en-US" sz="2400" b="1"/>
          </a:p>
        </p:txBody>
      </p:sp>
      <p:grpSp>
        <p:nvGrpSpPr>
          <p:cNvPr id="49" name="Group 51">
            <a:extLst>
              <a:ext uri="{FF2B5EF4-FFF2-40B4-BE49-F238E27FC236}">
                <a16:creationId xmlns:a16="http://schemas.microsoft.com/office/drawing/2014/main" id="{16644477-D6E6-6F05-0220-03501A5F11B6}"/>
              </a:ext>
            </a:extLst>
          </p:cNvPr>
          <p:cNvGrpSpPr>
            <a:grpSpLocks/>
          </p:cNvGrpSpPr>
          <p:nvPr/>
        </p:nvGrpSpPr>
        <p:grpSpPr bwMode="auto">
          <a:xfrm>
            <a:off x="1752976" y="1563821"/>
            <a:ext cx="1092200" cy="506413"/>
            <a:chOff x="1610" y="716"/>
            <a:chExt cx="688" cy="319"/>
          </a:xfrm>
        </p:grpSpPr>
        <p:grpSp>
          <p:nvGrpSpPr>
            <p:cNvPr id="50" name="Group 52">
              <a:extLst>
                <a:ext uri="{FF2B5EF4-FFF2-40B4-BE49-F238E27FC236}">
                  <a16:creationId xmlns:a16="http://schemas.microsoft.com/office/drawing/2014/main" id="{BA4AEF02-87E3-CC1C-A6F5-471469E15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731"/>
              <a:ext cx="491" cy="304"/>
              <a:chOff x="3029" y="1997"/>
              <a:chExt cx="491" cy="304"/>
            </a:xfrm>
          </p:grpSpPr>
          <p:pic>
            <p:nvPicPr>
              <p:cNvPr id="52" name="Picture 53">
                <a:extLst>
                  <a:ext uri="{FF2B5EF4-FFF2-40B4-BE49-F238E27FC236}">
                    <a16:creationId xmlns:a16="http://schemas.microsoft.com/office/drawing/2014/main" id="{37BE63CE-F7BA-34C1-9AED-851E225D6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61A91792-A517-A435-DDE2-E2737E6BF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3333FF"/>
                    </a:solidFill>
                  </a:rPr>
                  <a:t>ع</a:t>
                </a:r>
                <a:endParaRPr lang="en-US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1" name="Text Box 55">
              <a:extLst>
                <a:ext uri="{FF2B5EF4-FFF2-40B4-BE49-F238E27FC236}">
                  <a16:creationId xmlns:a16="http://schemas.microsoft.com/office/drawing/2014/main" id="{205FFAFA-442B-D401-E34D-65E922F6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71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3333FF"/>
                  </a:solidFill>
                </a:rPr>
                <a:t>ق</a:t>
              </a:r>
              <a:endParaRPr lang="en-US" altLang="en-US" sz="2400" b="1">
                <a:solidFill>
                  <a:srgbClr val="3333FF"/>
                </a:solidFill>
              </a:endParaRPr>
            </a:p>
          </p:txBody>
        </p:sp>
      </p:grpSp>
      <p:sp>
        <p:nvSpPr>
          <p:cNvPr id="54" name="Text Box 56">
            <a:extLst>
              <a:ext uri="{FF2B5EF4-FFF2-40B4-BE49-F238E27FC236}">
                <a16:creationId xmlns:a16="http://schemas.microsoft.com/office/drawing/2014/main" id="{4679EEBB-8D01-4BD3-AE26-10004357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01" y="1563821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ص ع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55" name="Picture 57">
            <a:extLst>
              <a:ext uri="{FF2B5EF4-FFF2-40B4-BE49-F238E27FC236}">
                <a16:creationId xmlns:a16="http://schemas.microsoft.com/office/drawing/2014/main" id="{B026F1F6-670C-C690-15B5-BDB0187F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13" y="2859221"/>
            <a:ext cx="3205163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61">
            <a:extLst>
              <a:ext uri="{FF2B5EF4-FFF2-40B4-BE49-F238E27FC236}">
                <a16:creationId xmlns:a16="http://schemas.microsoft.com/office/drawing/2014/main" id="{5320278C-B3A6-570C-15E9-F2DEACF6D846}"/>
              </a:ext>
            </a:extLst>
          </p:cNvPr>
          <p:cNvGrpSpPr>
            <a:grpSpLocks/>
          </p:cNvGrpSpPr>
          <p:nvPr/>
        </p:nvGrpSpPr>
        <p:grpSpPr bwMode="auto">
          <a:xfrm>
            <a:off x="7369551" y="4551496"/>
            <a:ext cx="2268537" cy="914400"/>
            <a:chOff x="4014" y="1570"/>
            <a:chExt cx="1429" cy="576"/>
          </a:xfrm>
        </p:grpSpPr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8A58622D-913D-90BE-1034-EB2DB9B5F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ص ع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5BF6C3C4-80FA-E2D6-19DC-B1DF46F9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59" name="Text Box 64">
              <a:extLst>
                <a:ext uri="{FF2B5EF4-FFF2-40B4-BE49-F238E27FC236}">
                  <a16:creationId xmlns:a16="http://schemas.microsoft.com/office/drawing/2014/main" id="{23608243-C7BF-5717-2668-ADFEB3206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ك م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0" name="Line 65">
              <a:extLst>
                <a:ext uri="{FF2B5EF4-FFF2-40B4-BE49-F238E27FC236}">
                  <a16:creationId xmlns:a16="http://schemas.microsoft.com/office/drawing/2014/main" id="{14D962D2-2A8E-05D8-04AC-6F46411B1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Line 66">
              <a:extLst>
                <a:ext uri="{FF2B5EF4-FFF2-40B4-BE49-F238E27FC236}">
                  <a16:creationId xmlns:a16="http://schemas.microsoft.com/office/drawing/2014/main" id="{8B6C31C2-BD91-5775-29FF-8E56860BE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2" name="AutoShape 67">
            <a:extLst>
              <a:ext uri="{FF2B5EF4-FFF2-40B4-BE49-F238E27FC236}">
                <a16:creationId xmlns:a16="http://schemas.microsoft.com/office/drawing/2014/main" id="{5E77D721-AB0D-CC62-C28B-C620BD9516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05951" y="4694371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3" name="Text Box 68">
            <a:extLst>
              <a:ext uri="{FF2B5EF4-FFF2-40B4-BE49-F238E27FC236}">
                <a16:creationId xmlns:a16="http://schemas.microsoft.com/office/drawing/2014/main" id="{D4480A1A-0B14-713A-E2D1-B2E9506B7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976" y="4767396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ص ع = ١٠ ملم</a:t>
            </a:r>
            <a:endParaRPr lang="en-US" altLang="en-US" sz="2400" b="1"/>
          </a:p>
        </p:txBody>
      </p:sp>
      <p:grpSp>
        <p:nvGrpSpPr>
          <p:cNvPr id="64" name="Group 69">
            <a:extLst>
              <a:ext uri="{FF2B5EF4-FFF2-40B4-BE49-F238E27FC236}">
                <a16:creationId xmlns:a16="http://schemas.microsoft.com/office/drawing/2014/main" id="{A82373CE-2AFB-B88C-7434-9A9AFDD60E46}"/>
              </a:ext>
            </a:extLst>
          </p:cNvPr>
          <p:cNvGrpSpPr>
            <a:grpSpLocks/>
          </p:cNvGrpSpPr>
          <p:nvPr/>
        </p:nvGrpSpPr>
        <p:grpSpPr bwMode="auto">
          <a:xfrm>
            <a:off x="7442576" y="5618296"/>
            <a:ext cx="2062162" cy="914400"/>
            <a:chOff x="2185" y="1861"/>
            <a:chExt cx="1299" cy="576"/>
          </a:xfrm>
        </p:grpSpPr>
        <p:sp>
          <p:nvSpPr>
            <p:cNvPr id="65" name="Text Box 70">
              <a:extLst>
                <a:ext uri="{FF2B5EF4-FFF2-40B4-BE49-F238E27FC236}">
                  <a16:creationId xmlns:a16="http://schemas.microsoft.com/office/drawing/2014/main" id="{17B40B83-8C74-2E8C-67FF-035D84B31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66" name="Group 71">
              <a:extLst>
                <a:ext uri="{FF2B5EF4-FFF2-40B4-BE49-F238E27FC236}">
                  <a16:creationId xmlns:a16="http://schemas.microsoft.com/office/drawing/2014/main" id="{60E3AC80-4E5D-D35B-5698-8E9511D49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70" name="Picture 72">
                <a:extLst>
                  <a:ext uri="{FF2B5EF4-FFF2-40B4-BE49-F238E27FC236}">
                    <a16:creationId xmlns:a16="http://schemas.microsoft.com/office/drawing/2014/main" id="{87667B02-55A4-9D61-FE3A-B1AFC5579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Text Box 73">
                <a:extLst>
                  <a:ext uri="{FF2B5EF4-FFF2-40B4-BE49-F238E27FC236}">
                    <a16:creationId xmlns:a16="http://schemas.microsoft.com/office/drawing/2014/main" id="{76C216DC-4ED6-15AA-2F42-DEF0EE9EB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ع</a:t>
                </a:r>
                <a:endParaRPr lang="en-US" altLang="en-US" sz="2400" b="1"/>
              </a:p>
            </p:txBody>
          </p:sp>
        </p:grpSp>
        <p:grpSp>
          <p:nvGrpSpPr>
            <p:cNvPr id="67" name="Group 74">
              <a:extLst>
                <a:ext uri="{FF2B5EF4-FFF2-40B4-BE49-F238E27FC236}">
                  <a16:creationId xmlns:a16="http://schemas.microsoft.com/office/drawing/2014/main" id="{06738B68-76AC-DB38-A8EF-E6F886289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68" name="Picture 75">
                <a:extLst>
                  <a:ext uri="{FF2B5EF4-FFF2-40B4-BE49-F238E27FC236}">
                    <a16:creationId xmlns:a16="http://schemas.microsoft.com/office/drawing/2014/main" id="{77624F00-E8CC-41F6-D946-8552E57013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Text Box 76">
                <a:extLst>
                  <a:ext uri="{FF2B5EF4-FFF2-40B4-BE49-F238E27FC236}">
                    <a16:creationId xmlns:a16="http://schemas.microsoft.com/office/drawing/2014/main" id="{4D08B098-B519-1A04-3209-250C2B94D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م</a:t>
                </a:r>
                <a:endParaRPr lang="en-US" altLang="en-US" sz="2400" b="1"/>
              </a:p>
            </p:txBody>
          </p:sp>
        </p:grpSp>
      </p:grpSp>
      <p:grpSp>
        <p:nvGrpSpPr>
          <p:cNvPr id="72" name="Group 77">
            <a:extLst>
              <a:ext uri="{FF2B5EF4-FFF2-40B4-BE49-F238E27FC236}">
                <a16:creationId xmlns:a16="http://schemas.microsoft.com/office/drawing/2014/main" id="{E7AF3BCF-3E8F-D095-5820-10620C73BEFD}"/>
              </a:ext>
            </a:extLst>
          </p:cNvPr>
          <p:cNvGrpSpPr>
            <a:grpSpLocks/>
          </p:cNvGrpSpPr>
          <p:nvPr/>
        </p:nvGrpSpPr>
        <p:grpSpPr bwMode="auto">
          <a:xfrm>
            <a:off x="4345363" y="5808796"/>
            <a:ext cx="1944688" cy="565150"/>
            <a:chOff x="2290" y="1321"/>
            <a:chExt cx="1225" cy="356"/>
          </a:xfrm>
        </p:grpSpPr>
        <p:grpSp>
          <p:nvGrpSpPr>
            <p:cNvPr id="73" name="Group 78">
              <a:extLst>
                <a:ext uri="{FF2B5EF4-FFF2-40B4-BE49-F238E27FC236}">
                  <a16:creationId xmlns:a16="http://schemas.microsoft.com/office/drawing/2014/main" id="{345A09FD-76CA-C5F3-13B4-2C517AB52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" y="1336"/>
              <a:ext cx="491" cy="304"/>
              <a:chOff x="3029" y="1997"/>
              <a:chExt cx="491" cy="304"/>
            </a:xfrm>
          </p:grpSpPr>
          <p:pic>
            <p:nvPicPr>
              <p:cNvPr id="76" name="Picture 79">
                <a:extLst>
                  <a:ext uri="{FF2B5EF4-FFF2-40B4-BE49-F238E27FC236}">
                    <a16:creationId xmlns:a16="http://schemas.microsoft.com/office/drawing/2014/main" id="{089B83B8-87FA-EDCD-4BB2-95EEB9775C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Text Box 80">
                <a:extLst>
                  <a:ext uri="{FF2B5EF4-FFF2-40B4-BE49-F238E27FC236}">
                    <a16:creationId xmlns:a16="http://schemas.microsoft.com/office/drawing/2014/main" id="{329B6AF5-EE77-2C3F-D62F-F54E4ECE9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ع</a:t>
                </a:r>
                <a:endParaRPr lang="en-US" altLang="en-US" sz="2400" b="1"/>
              </a:p>
            </p:txBody>
          </p:sp>
        </p:grpSp>
        <p:sp>
          <p:nvSpPr>
            <p:cNvPr id="74" name="Text Box 81">
              <a:extLst>
                <a:ext uri="{FF2B5EF4-FFF2-40B4-BE49-F238E27FC236}">
                  <a16:creationId xmlns:a16="http://schemas.microsoft.com/office/drawing/2014/main" id="{7DFA3909-2448-D5F8-BAED-61D1C8875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132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75" name="Text Box 82">
              <a:extLst>
                <a:ext uri="{FF2B5EF4-FFF2-40B4-BE49-F238E27FC236}">
                  <a16:creationId xmlns:a16="http://schemas.microsoft.com/office/drawing/2014/main" id="{F76F51B3-ADC4-28C2-700D-3996CAD91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389"/>
              <a:ext cx="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400" b="1" baseline="60000"/>
                <a:t>٥</a:t>
              </a:r>
              <a:r>
                <a:rPr lang="ar-SA" altLang="en-US" sz="2400" b="1"/>
                <a:t>٤٦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78" name="AutoShape 83">
            <a:extLst>
              <a:ext uri="{FF2B5EF4-FFF2-40B4-BE49-F238E27FC236}">
                <a16:creationId xmlns:a16="http://schemas.microsoft.com/office/drawing/2014/main" id="{804C1299-31F9-0E9C-1E65-72A9C30434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05951" y="5726246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9" name="Group 88">
            <a:extLst>
              <a:ext uri="{FF2B5EF4-FFF2-40B4-BE49-F238E27FC236}">
                <a16:creationId xmlns:a16="http://schemas.microsoft.com/office/drawing/2014/main" id="{F8B5CAFE-FB24-6910-7456-A24068FECC9A}"/>
              </a:ext>
            </a:extLst>
          </p:cNvPr>
          <p:cNvGrpSpPr>
            <a:grpSpLocks/>
          </p:cNvGrpSpPr>
          <p:nvPr/>
        </p:nvGrpSpPr>
        <p:grpSpPr bwMode="auto">
          <a:xfrm>
            <a:off x="3913563" y="447809"/>
            <a:ext cx="5868988" cy="1836737"/>
            <a:chOff x="1950" y="527"/>
            <a:chExt cx="3697" cy="1157"/>
          </a:xfrm>
        </p:grpSpPr>
        <p:sp>
          <p:nvSpPr>
            <p:cNvPr id="80" name="AutoShape 84">
              <a:extLst>
                <a:ext uri="{FF2B5EF4-FFF2-40B4-BE49-F238E27FC236}">
                  <a16:creationId xmlns:a16="http://schemas.microsoft.com/office/drawing/2014/main" id="{B23C1963-F263-1A49-FECB-359216D53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527"/>
              <a:ext cx="3697" cy="115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 dirty="0"/>
            </a:p>
          </p:txBody>
        </p:sp>
        <p:grpSp>
          <p:nvGrpSpPr>
            <p:cNvPr id="81" name="Group 87">
              <a:extLst>
                <a:ext uri="{FF2B5EF4-FFF2-40B4-BE49-F238E27FC236}">
                  <a16:creationId xmlns:a16="http://schemas.microsoft.com/office/drawing/2014/main" id="{1A3359E3-65F6-96FA-DA8F-02F9BAEF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1" y="637"/>
              <a:ext cx="3425" cy="956"/>
              <a:chOff x="2041" y="478"/>
              <a:chExt cx="3425" cy="956"/>
            </a:xfrm>
          </p:grpSpPr>
          <p:grpSp>
            <p:nvGrpSpPr>
              <p:cNvPr id="82" name="Group 59">
                <a:extLst>
                  <a:ext uri="{FF2B5EF4-FFF2-40B4-BE49-F238E27FC236}">
                    <a16:creationId xmlns:a16="http://schemas.microsoft.com/office/drawing/2014/main" id="{06F9959D-B4B7-7EA4-1A28-2B3B35233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1" y="858"/>
                <a:ext cx="3425" cy="576"/>
                <a:chOff x="2109" y="1864"/>
                <a:chExt cx="3425" cy="576"/>
              </a:xfrm>
            </p:grpSpPr>
            <p:sp>
              <p:nvSpPr>
                <p:cNvPr id="86" name="Text Box 19">
                  <a:extLst>
                    <a:ext uri="{FF2B5EF4-FFF2-40B4-BE49-F238E27FC236}">
                      <a16:creationId xmlns:a16="http://schemas.microsoft.com/office/drawing/2014/main" id="{7450C7E7-0F42-E488-B7D0-12EC844F95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32" y="2000"/>
                  <a:ext cx="120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3333FF"/>
                      </a:solidFill>
                    </a:rPr>
                    <a:t>من جملة التطابق </a:t>
                  </a:r>
                  <a:endParaRPr lang="en-US" altLang="en-US" sz="2400" b="1">
                    <a:solidFill>
                      <a:srgbClr val="3333FF"/>
                    </a:solidFill>
                  </a:endParaRPr>
                </a:p>
              </p:txBody>
            </p:sp>
            <p:grpSp>
              <p:nvGrpSpPr>
                <p:cNvPr id="87" name="Group 42">
                  <a:extLst>
                    <a:ext uri="{FF2B5EF4-FFF2-40B4-BE49-F238E27FC236}">
                      <a16:creationId xmlns:a16="http://schemas.microsoft.com/office/drawing/2014/main" id="{7A9BC7B2-00C2-3437-1816-02558CDDC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09" y="1864"/>
                  <a:ext cx="2268" cy="576"/>
                  <a:chOff x="2404" y="3693"/>
                  <a:chExt cx="1853" cy="576"/>
                </a:xfrm>
              </p:grpSpPr>
              <p:sp>
                <p:nvSpPr>
                  <p:cNvPr id="88" name="Text Box 43">
                    <a:extLst>
                      <a:ext uri="{FF2B5EF4-FFF2-40B4-BE49-F238E27FC236}">
                        <a16:creationId xmlns:a16="http://schemas.microsoft.com/office/drawing/2014/main" id="{4535F0BC-FB11-B569-9735-C3958D287B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8" y="3693"/>
                    <a:ext cx="341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5400" b="1"/>
                      <a:t>≅</a:t>
                    </a:r>
                  </a:p>
                </p:txBody>
              </p:sp>
              <p:sp>
                <p:nvSpPr>
                  <p:cNvPr id="89" name="Text Box 44">
                    <a:extLst>
                      <a:ext uri="{FF2B5EF4-FFF2-40B4-BE49-F238E27FC236}">
                        <a16:creationId xmlns:a16="http://schemas.microsoft.com/office/drawing/2014/main" id="{CEF2E384-3808-A2D3-FA73-48D3F3CE12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0" y="3801"/>
                    <a:ext cx="697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800" b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∆</a:t>
                    </a:r>
                    <a:r>
                      <a:rPr lang="ar-SA" altLang="en-US" sz="2400" b="1"/>
                      <a:t> </a:t>
                    </a:r>
                    <a:r>
                      <a:rPr lang="ar-SA" altLang="en-US" sz="2200" b="1"/>
                      <a:t>س ص ع</a:t>
                    </a:r>
                    <a:endParaRPr lang="en-US" altLang="en-US" sz="2200" b="1">
                      <a:solidFill>
                        <a:srgbClr val="006600"/>
                      </a:solidFill>
                    </a:endParaRPr>
                  </a:p>
                </p:txBody>
              </p:sp>
              <p:sp>
                <p:nvSpPr>
                  <p:cNvPr id="90" name="Text Box 45">
                    <a:extLst>
                      <a:ext uri="{FF2B5EF4-FFF2-40B4-BE49-F238E27FC236}">
                        <a16:creationId xmlns:a16="http://schemas.microsoft.com/office/drawing/2014/main" id="{9E0FA8E6-D074-BAB8-42A2-4AA1573EE7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4" y="3802"/>
                    <a:ext cx="90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800" b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∆</a:t>
                    </a:r>
                    <a:r>
                      <a:rPr lang="ar-SA" altLang="en-US" sz="2400" b="1"/>
                      <a:t> ل ك م</a:t>
                    </a:r>
                    <a:endParaRPr lang="en-US" altLang="en-US" sz="2400" b="1">
                      <a:solidFill>
                        <a:srgbClr val="006600"/>
                      </a:solidFill>
                    </a:endParaRPr>
                  </a:p>
                </p:txBody>
              </p:sp>
            </p:grpSp>
          </p:grpSp>
          <p:grpSp>
            <p:nvGrpSpPr>
              <p:cNvPr id="83" name="Group 86">
                <a:extLst>
                  <a:ext uri="{FF2B5EF4-FFF2-40B4-BE49-F238E27FC236}">
                    <a16:creationId xmlns:a16="http://schemas.microsoft.com/office/drawing/2014/main" id="{F71B7C12-0A96-5863-172D-A2C1F40804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478"/>
                <a:ext cx="876" cy="948"/>
                <a:chOff x="2979" y="478"/>
                <a:chExt cx="876" cy="948"/>
              </a:xfrm>
            </p:grpSpPr>
            <p:sp>
              <p:nvSpPr>
                <p:cNvPr id="84" name="Text Box 47">
                  <a:extLst>
                    <a:ext uri="{FF2B5EF4-FFF2-40B4-BE49-F238E27FC236}">
                      <a16:creationId xmlns:a16="http://schemas.microsoft.com/office/drawing/2014/main" id="{57BD3BB7-83D3-CB48-B230-A2B6E96FC3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3" y="478"/>
                  <a:ext cx="86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س</a:t>
                  </a:r>
                  <a:r>
                    <a:rPr lang="ar-SA" altLang="en-US" sz="2400" b="1">
                      <a:solidFill>
                        <a:srgbClr val="FF0000"/>
                      </a:solidFill>
                    </a:rPr>
                    <a:t> تناظر </a:t>
                  </a:r>
                  <a:r>
                    <a:rPr lang="ar-SA" altLang="en-US" sz="2400" b="1"/>
                    <a:t>ل</a:t>
                  </a:r>
                  <a:endParaRPr lang="en-US" altLang="en-US" sz="2400" b="1"/>
                </a:p>
              </p:txBody>
            </p:sp>
            <p:sp>
              <p:nvSpPr>
                <p:cNvPr id="85" name="Arc 48">
                  <a:extLst>
                    <a:ext uri="{FF2B5EF4-FFF2-40B4-BE49-F238E27FC236}">
                      <a16:creationId xmlns:a16="http://schemas.microsoft.com/office/drawing/2014/main" id="{546942DD-09A2-D8DB-7C83-1FB9B6728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841280" flipH="1" flipV="1">
                  <a:off x="2977" y="571"/>
                  <a:ext cx="857" cy="854"/>
                </a:xfrm>
                <a:custGeom>
                  <a:avLst/>
                  <a:gdLst>
                    <a:gd name="T0" fmla="*/ 5 w 21600"/>
                    <a:gd name="T1" fmla="*/ 0 h 21372"/>
                    <a:gd name="T2" fmla="*/ 34 w 21600"/>
                    <a:gd name="T3" fmla="*/ 34 h 21372"/>
                    <a:gd name="T4" fmla="*/ 0 w 21600"/>
                    <a:gd name="T5" fmla="*/ 34 h 2137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372" fill="none" extrusionOk="0">
                      <a:moveTo>
                        <a:pt x="3129" y="-1"/>
                      </a:moveTo>
                      <a:cubicBezTo>
                        <a:pt x="13736" y="1552"/>
                        <a:pt x="21600" y="10651"/>
                        <a:pt x="21600" y="21372"/>
                      </a:cubicBezTo>
                    </a:path>
                    <a:path w="21600" h="21372" stroke="0" extrusionOk="0">
                      <a:moveTo>
                        <a:pt x="3129" y="-1"/>
                      </a:moveTo>
                      <a:cubicBezTo>
                        <a:pt x="13736" y="1552"/>
                        <a:pt x="21600" y="10651"/>
                        <a:pt x="21600" y="21372"/>
                      </a:cubicBezTo>
                      <a:lnTo>
                        <a:pt x="0" y="21372"/>
                      </a:lnTo>
                      <a:lnTo>
                        <a:pt x="3129" y="-1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91" name="Group 102">
            <a:extLst>
              <a:ext uri="{FF2B5EF4-FFF2-40B4-BE49-F238E27FC236}">
                <a16:creationId xmlns:a16="http://schemas.microsoft.com/office/drawing/2014/main" id="{D53F8916-0413-E1A3-EC55-E80BC972F452}"/>
              </a:ext>
            </a:extLst>
          </p:cNvPr>
          <p:cNvGrpSpPr>
            <a:grpSpLocks/>
          </p:cNvGrpSpPr>
          <p:nvPr/>
        </p:nvGrpSpPr>
        <p:grpSpPr bwMode="auto">
          <a:xfrm>
            <a:off x="3731001" y="4976946"/>
            <a:ext cx="5868987" cy="1871663"/>
            <a:chOff x="1950" y="1684"/>
            <a:chExt cx="3697" cy="1179"/>
          </a:xfrm>
        </p:grpSpPr>
        <p:sp>
          <p:nvSpPr>
            <p:cNvPr id="92" name="AutoShape 90">
              <a:extLst>
                <a:ext uri="{FF2B5EF4-FFF2-40B4-BE49-F238E27FC236}">
                  <a16:creationId xmlns:a16="http://schemas.microsoft.com/office/drawing/2014/main" id="{0C9003F2-BA39-C91A-8B8E-9537B1BC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684"/>
              <a:ext cx="3697" cy="115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grpSp>
          <p:nvGrpSpPr>
            <p:cNvPr id="93" name="Group 101">
              <a:extLst>
                <a:ext uri="{FF2B5EF4-FFF2-40B4-BE49-F238E27FC236}">
                  <a16:creationId xmlns:a16="http://schemas.microsoft.com/office/drawing/2014/main" id="{731988EE-FBD8-CEA0-9286-A6D195790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1" y="1915"/>
              <a:ext cx="3425" cy="948"/>
              <a:chOff x="2041" y="1915"/>
              <a:chExt cx="3425" cy="948"/>
            </a:xfrm>
          </p:grpSpPr>
          <p:grpSp>
            <p:nvGrpSpPr>
              <p:cNvPr id="94" name="Group 92">
                <a:extLst>
                  <a:ext uri="{FF2B5EF4-FFF2-40B4-BE49-F238E27FC236}">
                    <a16:creationId xmlns:a16="http://schemas.microsoft.com/office/drawing/2014/main" id="{70D31D0B-13DF-61D4-9DBA-3093D460D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1" y="2174"/>
                <a:ext cx="3425" cy="576"/>
                <a:chOff x="2109" y="1864"/>
                <a:chExt cx="3425" cy="576"/>
              </a:xfrm>
            </p:grpSpPr>
            <p:sp>
              <p:nvSpPr>
                <p:cNvPr id="98" name="Text Box 93">
                  <a:extLst>
                    <a:ext uri="{FF2B5EF4-FFF2-40B4-BE49-F238E27FC236}">
                      <a16:creationId xmlns:a16="http://schemas.microsoft.com/office/drawing/2014/main" id="{30B9B914-FBDB-C426-AFDB-E29BC9B42D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32" y="2000"/>
                  <a:ext cx="120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3333FF"/>
                      </a:solidFill>
                    </a:rPr>
                    <a:t>من جملة التطابق </a:t>
                  </a:r>
                  <a:endParaRPr lang="en-US" altLang="en-US" sz="2400" b="1">
                    <a:solidFill>
                      <a:srgbClr val="3333FF"/>
                    </a:solidFill>
                  </a:endParaRPr>
                </a:p>
              </p:txBody>
            </p:sp>
            <p:grpSp>
              <p:nvGrpSpPr>
                <p:cNvPr id="99" name="Group 94">
                  <a:extLst>
                    <a:ext uri="{FF2B5EF4-FFF2-40B4-BE49-F238E27FC236}">
                      <a16:creationId xmlns:a16="http://schemas.microsoft.com/office/drawing/2014/main" id="{D971A323-7334-DBB0-E217-0DDAD351B9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09" y="1864"/>
                  <a:ext cx="2268" cy="576"/>
                  <a:chOff x="2404" y="3693"/>
                  <a:chExt cx="1853" cy="576"/>
                </a:xfrm>
              </p:grpSpPr>
              <p:sp>
                <p:nvSpPr>
                  <p:cNvPr id="100" name="Text Box 95">
                    <a:extLst>
                      <a:ext uri="{FF2B5EF4-FFF2-40B4-BE49-F238E27FC236}">
                        <a16:creationId xmlns:a16="http://schemas.microsoft.com/office/drawing/2014/main" id="{45F3EDA5-4723-F823-85F8-18DF097B08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8" y="3693"/>
                    <a:ext cx="341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5400" b="1"/>
                      <a:t>≅</a:t>
                    </a:r>
                  </a:p>
                </p:txBody>
              </p:sp>
              <p:sp>
                <p:nvSpPr>
                  <p:cNvPr id="101" name="Text Box 96">
                    <a:extLst>
                      <a:ext uri="{FF2B5EF4-FFF2-40B4-BE49-F238E27FC236}">
                        <a16:creationId xmlns:a16="http://schemas.microsoft.com/office/drawing/2014/main" id="{ED3F7421-AB13-8DE0-2705-4C2A7CF856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0" y="3801"/>
                    <a:ext cx="697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800" b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∆</a:t>
                    </a:r>
                    <a:r>
                      <a:rPr lang="ar-SA" altLang="en-US" sz="2400" b="1"/>
                      <a:t> </a:t>
                    </a:r>
                    <a:r>
                      <a:rPr lang="ar-SA" altLang="en-US" sz="2200" b="1"/>
                      <a:t>س ص ع</a:t>
                    </a:r>
                    <a:endParaRPr lang="en-US" altLang="en-US" sz="2200" b="1">
                      <a:solidFill>
                        <a:srgbClr val="006600"/>
                      </a:solidFill>
                    </a:endParaRPr>
                  </a:p>
                </p:txBody>
              </p:sp>
              <p:sp>
                <p:nvSpPr>
                  <p:cNvPr id="102" name="Text Box 97">
                    <a:extLst>
                      <a:ext uri="{FF2B5EF4-FFF2-40B4-BE49-F238E27FC236}">
                        <a16:creationId xmlns:a16="http://schemas.microsoft.com/office/drawing/2014/main" id="{5E9747A8-4891-434E-151D-23F4AE72C8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4" y="3802"/>
                    <a:ext cx="90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800" b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∆</a:t>
                    </a:r>
                    <a:r>
                      <a:rPr lang="ar-SA" altLang="en-US" sz="2400" b="1"/>
                      <a:t> ل ك م</a:t>
                    </a:r>
                    <a:endParaRPr lang="en-US" altLang="en-US" sz="2400" b="1">
                      <a:solidFill>
                        <a:srgbClr val="006600"/>
                      </a:solidFill>
                    </a:endParaRPr>
                  </a:p>
                </p:txBody>
              </p:sp>
            </p:grpSp>
          </p:grpSp>
          <p:grpSp>
            <p:nvGrpSpPr>
              <p:cNvPr id="95" name="Group 98">
                <a:extLst>
                  <a:ext uri="{FF2B5EF4-FFF2-40B4-BE49-F238E27FC236}">
                    <a16:creationId xmlns:a16="http://schemas.microsoft.com/office/drawing/2014/main" id="{B86797FB-FC00-C1F4-A463-D2B55120D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6" y="1915"/>
                <a:ext cx="762" cy="948"/>
                <a:chOff x="2979" y="478"/>
                <a:chExt cx="876" cy="948"/>
              </a:xfrm>
            </p:grpSpPr>
            <p:sp>
              <p:nvSpPr>
                <p:cNvPr id="96" name="Text Box 99">
                  <a:extLst>
                    <a:ext uri="{FF2B5EF4-FFF2-40B4-BE49-F238E27FC236}">
                      <a16:creationId xmlns:a16="http://schemas.microsoft.com/office/drawing/2014/main" id="{81F2CB7E-FD3D-391E-09F6-EBB758EABA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3" y="478"/>
                  <a:ext cx="86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ع</a:t>
                  </a:r>
                  <a:r>
                    <a:rPr lang="ar-SA" altLang="en-US" sz="2400" b="1">
                      <a:solidFill>
                        <a:srgbClr val="FF0000"/>
                      </a:solidFill>
                    </a:rPr>
                    <a:t> تناظر </a:t>
                  </a:r>
                  <a:r>
                    <a:rPr lang="ar-SA" altLang="en-US" sz="2400" b="1"/>
                    <a:t>م</a:t>
                  </a:r>
                  <a:endParaRPr lang="en-US" altLang="en-US" sz="2400" b="1"/>
                </a:p>
              </p:txBody>
            </p:sp>
            <p:sp>
              <p:nvSpPr>
                <p:cNvPr id="97" name="Arc 100">
                  <a:extLst>
                    <a:ext uri="{FF2B5EF4-FFF2-40B4-BE49-F238E27FC236}">
                      <a16:creationId xmlns:a16="http://schemas.microsoft.com/office/drawing/2014/main" id="{AD036325-D288-F2A4-DA6D-82FF3F3BB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841280" flipH="1" flipV="1">
                  <a:off x="2977" y="571"/>
                  <a:ext cx="857" cy="854"/>
                </a:xfrm>
                <a:custGeom>
                  <a:avLst/>
                  <a:gdLst>
                    <a:gd name="T0" fmla="*/ 5 w 21600"/>
                    <a:gd name="T1" fmla="*/ 0 h 21372"/>
                    <a:gd name="T2" fmla="*/ 34 w 21600"/>
                    <a:gd name="T3" fmla="*/ 34 h 21372"/>
                    <a:gd name="T4" fmla="*/ 0 w 21600"/>
                    <a:gd name="T5" fmla="*/ 34 h 2137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372" fill="none" extrusionOk="0">
                      <a:moveTo>
                        <a:pt x="3129" y="-1"/>
                      </a:moveTo>
                      <a:cubicBezTo>
                        <a:pt x="13736" y="1552"/>
                        <a:pt x="21600" y="10651"/>
                        <a:pt x="21600" y="21372"/>
                      </a:cubicBezTo>
                    </a:path>
                    <a:path w="21600" h="21372" stroke="0" extrusionOk="0">
                      <a:moveTo>
                        <a:pt x="3129" y="-1"/>
                      </a:moveTo>
                      <a:cubicBezTo>
                        <a:pt x="13736" y="1552"/>
                        <a:pt x="21600" y="10651"/>
                        <a:pt x="21600" y="21372"/>
                      </a:cubicBezTo>
                      <a:lnTo>
                        <a:pt x="0" y="21372"/>
                      </a:lnTo>
                      <a:lnTo>
                        <a:pt x="3129" y="-1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103" name="Rectangle 103">
            <a:extLst>
              <a:ext uri="{FF2B5EF4-FFF2-40B4-BE49-F238E27FC236}">
                <a16:creationId xmlns:a16="http://schemas.microsoft.com/office/drawing/2014/main" id="{758C00A3-911C-6353-EBAA-0CAB2FBBF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388" y="2082934"/>
            <a:ext cx="5294313" cy="3276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04" name="Text Box 104">
            <a:extLst>
              <a:ext uri="{FF2B5EF4-FFF2-40B4-BE49-F238E27FC236}">
                <a16:creationId xmlns:a16="http://schemas.microsoft.com/office/drawing/2014/main" id="{E69AC553-A855-5061-22C9-FEBC3BA5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288" y="2284546"/>
            <a:ext cx="2844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3333FF"/>
                </a:solidFill>
              </a:rPr>
              <a:t>مجموع زوايا المثلث = </a:t>
            </a:r>
            <a:r>
              <a:rPr lang="ar-SA" altLang="en-US" sz="2400" b="1" baseline="60000"/>
              <a:t>٥</a:t>
            </a:r>
            <a:r>
              <a:rPr lang="ar-SA" altLang="en-US" sz="2400" b="1"/>
              <a:t>١٨٠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grpSp>
        <p:nvGrpSpPr>
          <p:cNvPr id="105" name="Group 105">
            <a:extLst>
              <a:ext uri="{FF2B5EF4-FFF2-40B4-BE49-F238E27FC236}">
                <a16:creationId xmlns:a16="http://schemas.microsoft.com/office/drawing/2014/main" id="{5E8E686C-374A-BF40-FFF1-C4E36A858D86}"/>
              </a:ext>
            </a:extLst>
          </p:cNvPr>
          <p:cNvGrpSpPr>
            <a:grpSpLocks/>
          </p:cNvGrpSpPr>
          <p:nvPr/>
        </p:nvGrpSpPr>
        <p:grpSpPr bwMode="auto">
          <a:xfrm>
            <a:off x="8185526" y="3076709"/>
            <a:ext cx="1092200" cy="506412"/>
            <a:chOff x="4686" y="2387"/>
            <a:chExt cx="688" cy="319"/>
          </a:xfrm>
        </p:grpSpPr>
        <p:grpSp>
          <p:nvGrpSpPr>
            <p:cNvPr id="106" name="Group 106">
              <a:extLst>
                <a:ext uri="{FF2B5EF4-FFF2-40B4-BE49-F238E27FC236}">
                  <a16:creationId xmlns:a16="http://schemas.microsoft.com/office/drawing/2014/main" id="{6DDD2BA0-EC6F-8044-2B9A-AF4AE9948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6" y="2402"/>
              <a:ext cx="491" cy="304"/>
              <a:chOff x="4686" y="2402"/>
              <a:chExt cx="491" cy="30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B5139CE-74F1-40A5-4C8B-0BC8E06B0D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9" y="24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Text Box 108">
                <a:extLst>
                  <a:ext uri="{FF2B5EF4-FFF2-40B4-BE49-F238E27FC236}">
                    <a16:creationId xmlns:a16="http://schemas.microsoft.com/office/drawing/2014/main" id="{695CB410-90B3-C85C-9655-60D901B3DE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6" y="2418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م</a:t>
                </a:r>
                <a:endParaRPr lang="en-US" altLang="en-US" sz="2400" b="1"/>
              </a:p>
            </p:txBody>
          </p:sp>
        </p:grpSp>
        <p:sp>
          <p:nvSpPr>
            <p:cNvPr id="107" name="Text Box 109">
              <a:extLst>
                <a:ext uri="{FF2B5EF4-FFF2-40B4-BE49-F238E27FC236}">
                  <a16:creationId xmlns:a16="http://schemas.microsoft.com/office/drawing/2014/main" id="{67A12FDD-E57B-1D4B-EEBA-479767BFE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" y="238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110" name="Text Box 110">
            <a:extLst>
              <a:ext uri="{FF2B5EF4-FFF2-40B4-BE49-F238E27FC236}">
                <a16:creationId xmlns:a16="http://schemas.microsoft.com/office/drawing/2014/main" id="{036147E3-75C0-0605-C608-F62B4587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376" y="3184659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١٨٠ – (</a:t>
            </a:r>
            <a:r>
              <a:rPr lang="ar-SA" altLang="en-US" sz="2000" b="1" baseline="60000"/>
              <a:t>٥</a:t>
            </a:r>
            <a:r>
              <a:rPr lang="ar-SA" altLang="en-US" sz="2000" b="1"/>
              <a:t>٧٣</a:t>
            </a:r>
            <a:r>
              <a:rPr lang="ar-SA" altLang="en-US" sz="2200" b="1"/>
              <a:t> +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٦١ )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111" name="Text Box 111">
            <a:extLst>
              <a:ext uri="{FF2B5EF4-FFF2-40B4-BE49-F238E27FC236}">
                <a16:creationId xmlns:a16="http://schemas.microsoft.com/office/drawing/2014/main" id="{CA1767B0-C926-81CC-4C99-5E602A77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538" y="3735521"/>
            <a:ext cx="205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١٨٠ – 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١٣٤ 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112" name="Text Box 112">
            <a:extLst>
              <a:ext uri="{FF2B5EF4-FFF2-40B4-BE49-F238E27FC236}">
                <a16:creationId xmlns:a16="http://schemas.microsoft.com/office/drawing/2014/main" id="{A53772D9-75EA-258E-FA03-7B3D708A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063" y="4132396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40000"/>
              <a:t>٥</a:t>
            </a:r>
            <a:r>
              <a:rPr lang="ar-SA" altLang="en-US" sz="2200" b="1"/>
              <a:t>٤٦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113" name="Text Box 113">
            <a:extLst>
              <a:ext uri="{FF2B5EF4-FFF2-40B4-BE49-F238E27FC236}">
                <a16:creationId xmlns:a16="http://schemas.microsoft.com/office/drawing/2014/main" id="{CED1B77F-E8C3-C5BA-852B-204F3C16E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038" y="412445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 </a:t>
            </a:r>
            <a:r>
              <a:rPr lang="ar-SA" altLang="en-US" sz="2200" b="1" baseline="40000"/>
              <a:t>٥</a:t>
            </a:r>
            <a:r>
              <a:rPr lang="ar-SA" altLang="en-US" sz="2200" b="1"/>
              <a:t>٤٦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5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0731E-6 L -0.61424 -0.135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6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54" grpId="0"/>
      <p:bldP spid="63" grpId="0"/>
      <p:bldP spid="104" grpId="0"/>
      <p:bldP spid="104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6CF731E-F547-83D6-FADC-667722D75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056" y="885714"/>
            <a:ext cx="6553200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المضلعان في الشكل التالي متطابقين أم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كانا كذلك فسم الأجزاء المتناظرة واكتب جملة التطابق :</a:t>
            </a:r>
            <a:r>
              <a:rPr lang="en-US" altLang="en-US" sz="180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D10611-FC60-D244-5479-A8FF6E117B9B}"/>
              </a:ext>
            </a:extLst>
          </p:cNvPr>
          <p:cNvGrpSpPr>
            <a:grpSpLocks/>
          </p:cNvGrpSpPr>
          <p:nvPr/>
        </p:nvGrpSpPr>
        <p:grpSpPr bwMode="auto">
          <a:xfrm>
            <a:off x="4347219" y="69739"/>
            <a:ext cx="2952750" cy="579437"/>
            <a:chOff x="1669" y="452"/>
            <a:chExt cx="1996" cy="36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311201E8-6F48-F1EC-3E66-43329BEA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5962F55E-88F2-F450-D9B8-B64E83364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DF2280C4-5D15-ACE2-E4DB-93D374B8A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056" y="1965214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الأضلاع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51E4A3D1-FB6C-316A-EC07-53562D3FF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306" y="203823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الزوايا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E6B6F8EA-FD18-F65E-124B-38E29DB8064C}"/>
              </a:ext>
            </a:extLst>
          </p:cNvPr>
          <p:cNvGrpSpPr>
            <a:grpSpLocks/>
          </p:cNvGrpSpPr>
          <p:nvPr/>
        </p:nvGrpSpPr>
        <p:grpSpPr bwMode="auto">
          <a:xfrm>
            <a:off x="7587306" y="2433526"/>
            <a:ext cx="2268538" cy="914400"/>
            <a:chOff x="4014" y="1570"/>
            <a:chExt cx="1429" cy="576"/>
          </a:xfrm>
        </p:grpSpPr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624D7C56-6CF2-C40B-2C2D-C555EA48E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ب ت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AAF29C40-12B6-E4B2-AAD6-617327640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F2B09D88-0D4B-07AA-A948-3346AA0E5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هـ ك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B3C344C1-A03B-31D9-D6A4-C95AD0709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155EB43B-13EB-CA2A-4790-BA30A644E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DBB58BEC-46EF-F09C-C2F8-950AAB36C072}"/>
              </a:ext>
            </a:extLst>
          </p:cNvPr>
          <p:cNvGrpSpPr>
            <a:grpSpLocks/>
          </p:cNvGrpSpPr>
          <p:nvPr/>
        </p:nvGrpSpPr>
        <p:grpSpPr bwMode="auto">
          <a:xfrm>
            <a:off x="7587306" y="3247914"/>
            <a:ext cx="2268538" cy="914400"/>
            <a:chOff x="4014" y="1570"/>
            <a:chExt cx="1429" cy="576"/>
          </a:xfrm>
        </p:grpSpPr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A03060A2-D9E0-43AE-1D41-F8B52097F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ت م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C3075909-54EB-FD4D-7E06-E065B9E70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46144F23-B3DB-DBFE-D352-20C0DB445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ك ل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FA837E35-4679-AB93-C0E0-A5E87692F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A5596F50-33F4-D6DD-D8FD-6C81B08A1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16F2E8A3-D383-A160-2FE5-4CCF7C18AAD2}"/>
              </a:ext>
            </a:extLst>
          </p:cNvPr>
          <p:cNvGrpSpPr>
            <a:grpSpLocks/>
          </p:cNvGrpSpPr>
          <p:nvPr/>
        </p:nvGrpSpPr>
        <p:grpSpPr bwMode="auto">
          <a:xfrm>
            <a:off x="7587306" y="4182951"/>
            <a:ext cx="2268538" cy="914400"/>
            <a:chOff x="4014" y="1570"/>
            <a:chExt cx="1429" cy="576"/>
          </a:xfrm>
        </p:grpSpPr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0E5A664A-44D8-757D-D5B2-E292035B5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ب م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5177BF88-2766-9E8D-F2BF-3FCBBA66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9D1C1A83-FB1B-0202-154D-8E6EA57D6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هـ ل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675DC74A-867C-ECFD-7F5C-1BD36EB98B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EDF8E097-2991-13F0-D00C-18245FBE4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B2F9CABE-D2E7-43DD-C69E-644A77C8E635}"/>
              </a:ext>
            </a:extLst>
          </p:cNvPr>
          <p:cNvGrpSpPr>
            <a:grpSpLocks/>
          </p:cNvGrpSpPr>
          <p:nvPr/>
        </p:nvGrpSpPr>
        <p:grpSpPr bwMode="auto">
          <a:xfrm>
            <a:off x="4683769" y="2455751"/>
            <a:ext cx="2062162" cy="914400"/>
            <a:chOff x="2185" y="1861"/>
            <a:chExt cx="1299" cy="576"/>
          </a:xfrm>
        </p:grpSpPr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EE7E3DE9-AAE8-A5D4-2403-EC2AD39F3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35" name="Group 28">
              <a:extLst>
                <a:ext uri="{FF2B5EF4-FFF2-40B4-BE49-F238E27FC236}">
                  <a16:creationId xmlns:a16="http://schemas.microsoft.com/office/drawing/2014/main" id="{692FB493-0E49-792E-A568-0C0700EE5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39" name="Picture 29">
                <a:extLst>
                  <a:ext uri="{FF2B5EF4-FFF2-40B4-BE49-F238E27FC236}">
                    <a16:creationId xmlns:a16="http://schemas.microsoft.com/office/drawing/2014/main" id="{A9B69946-680E-C6C6-47E7-C1B850C3B5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Box 30">
                <a:extLst>
                  <a:ext uri="{FF2B5EF4-FFF2-40B4-BE49-F238E27FC236}">
                    <a16:creationId xmlns:a16="http://schemas.microsoft.com/office/drawing/2014/main" id="{266A8353-9011-7463-E3A5-1547C5F7A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ب</a:t>
                </a:r>
                <a:endParaRPr lang="en-US" altLang="en-US" sz="2400" b="1"/>
              </a:p>
            </p:txBody>
          </p:sp>
        </p:grpSp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id="{59F7BF34-EF44-8338-1DA1-D2ABDF1F0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37" name="Picture 32">
                <a:extLst>
                  <a:ext uri="{FF2B5EF4-FFF2-40B4-BE49-F238E27FC236}">
                    <a16:creationId xmlns:a16="http://schemas.microsoft.com/office/drawing/2014/main" id="{81E51F4A-E76D-54A2-F11A-B27020604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33">
                <a:extLst>
                  <a:ext uri="{FF2B5EF4-FFF2-40B4-BE49-F238E27FC236}">
                    <a16:creationId xmlns:a16="http://schemas.microsoft.com/office/drawing/2014/main" id="{75322DFC-C33F-0596-9491-16FAC6E8B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</p:grpSp>
      </p:grpSp>
      <p:grpSp>
        <p:nvGrpSpPr>
          <p:cNvPr id="41" name="Group 34">
            <a:extLst>
              <a:ext uri="{FF2B5EF4-FFF2-40B4-BE49-F238E27FC236}">
                <a16:creationId xmlns:a16="http://schemas.microsoft.com/office/drawing/2014/main" id="{7AFB6771-A079-7673-4C46-4FF12DE3EFFC}"/>
              </a:ext>
            </a:extLst>
          </p:cNvPr>
          <p:cNvGrpSpPr>
            <a:grpSpLocks/>
          </p:cNvGrpSpPr>
          <p:nvPr/>
        </p:nvGrpSpPr>
        <p:grpSpPr bwMode="auto">
          <a:xfrm>
            <a:off x="4685356" y="3298714"/>
            <a:ext cx="2062163" cy="914400"/>
            <a:chOff x="2185" y="1861"/>
            <a:chExt cx="1299" cy="576"/>
          </a:xfrm>
        </p:grpSpPr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02D86DCE-4F26-AD5C-419C-8A0384521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BAB5CC6D-AD8E-2EC1-56C4-136915BAE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47" name="Picture 37">
                <a:extLst>
                  <a:ext uri="{FF2B5EF4-FFF2-40B4-BE49-F238E27FC236}">
                    <a16:creationId xmlns:a16="http://schemas.microsoft.com/office/drawing/2014/main" id="{FCCF7411-34A0-197A-21D7-871E138B9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38">
                <a:extLst>
                  <a:ext uri="{FF2B5EF4-FFF2-40B4-BE49-F238E27FC236}">
                    <a16:creationId xmlns:a16="http://schemas.microsoft.com/office/drawing/2014/main" id="{06952457-EE6B-6E05-72D1-D6B32D1D1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ت</a:t>
                </a:r>
                <a:endParaRPr lang="en-US" altLang="en-US" sz="2400" b="1"/>
              </a:p>
            </p:txBody>
          </p:sp>
        </p:grp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DC70D221-0015-E2CC-BD19-3308E6575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45" name="Picture 40">
                <a:extLst>
                  <a:ext uri="{FF2B5EF4-FFF2-40B4-BE49-F238E27FC236}">
                    <a16:creationId xmlns:a16="http://schemas.microsoft.com/office/drawing/2014/main" id="{DC786893-413E-814D-935D-0FD33392DE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CE37D08C-C3E3-2B37-8B9C-296573CEA2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ك</a:t>
                </a:r>
                <a:endParaRPr lang="en-US" altLang="en-US" sz="2400" b="1"/>
              </a:p>
            </p:txBody>
          </p:sp>
        </p:grp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5B88F2A8-4428-1DD4-9ADC-378DCF46D726}"/>
              </a:ext>
            </a:extLst>
          </p:cNvPr>
          <p:cNvGrpSpPr>
            <a:grpSpLocks/>
          </p:cNvGrpSpPr>
          <p:nvPr/>
        </p:nvGrpSpPr>
        <p:grpSpPr bwMode="auto">
          <a:xfrm>
            <a:off x="4685356" y="4198826"/>
            <a:ext cx="2062163" cy="914400"/>
            <a:chOff x="2185" y="1861"/>
            <a:chExt cx="1299" cy="576"/>
          </a:xfrm>
        </p:grpSpPr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60317F46-2693-0D12-BF36-BFAEE2B46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51" name="Group 44">
              <a:extLst>
                <a:ext uri="{FF2B5EF4-FFF2-40B4-BE49-F238E27FC236}">
                  <a16:creationId xmlns:a16="http://schemas.microsoft.com/office/drawing/2014/main" id="{7C6276E6-B381-BF54-4B02-697ACBFD4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55" name="Picture 45">
                <a:extLst>
                  <a:ext uri="{FF2B5EF4-FFF2-40B4-BE49-F238E27FC236}">
                    <a16:creationId xmlns:a16="http://schemas.microsoft.com/office/drawing/2014/main" id="{39740285-84BF-55D1-107E-F9E264F2F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46">
                <a:extLst>
                  <a:ext uri="{FF2B5EF4-FFF2-40B4-BE49-F238E27FC236}">
                    <a16:creationId xmlns:a16="http://schemas.microsoft.com/office/drawing/2014/main" id="{AEF487F3-A6DC-8E2C-1022-5E222DE009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م</a:t>
                </a:r>
                <a:endParaRPr lang="en-US" altLang="en-US" sz="2400" b="1" baseline="-25000"/>
              </a:p>
            </p:txBody>
          </p:sp>
        </p:grp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7AB2A9F6-1D02-D2DB-CB33-9D4CC0F23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53" name="Picture 48">
                <a:extLst>
                  <a:ext uri="{FF2B5EF4-FFF2-40B4-BE49-F238E27FC236}">
                    <a16:creationId xmlns:a16="http://schemas.microsoft.com/office/drawing/2014/main" id="{44F3F41C-85EF-123A-E923-A8BAE3EB3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49">
                <a:extLst>
                  <a:ext uri="{FF2B5EF4-FFF2-40B4-BE49-F238E27FC236}">
                    <a16:creationId xmlns:a16="http://schemas.microsoft.com/office/drawing/2014/main" id="{8E0C427F-1C3A-05D8-A646-2CC2F2ED8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ل</a:t>
                </a:r>
                <a:endParaRPr lang="en-US" altLang="en-US" sz="2400" b="1" baseline="-25000"/>
              </a:p>
            </p:txBody>
          </p:sp>
        </p:grpSp>
      </p:grpSp>
      <p:sp>
        <p:nvSpPr>
          <p:cNvPr id="57" name="Text Box 50">
            <a:extLst>
              <a:ext uri="{FF2B5EF4-FFF2-40B4-BE49-F238E27FC236}">
                <a16:creationId xmlns:a16="http://schemas.microsoft.com/office/drawing/2014/main" id="{5CD4A10B-BD72-066F-51EC-DA91789B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031" y="5035439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المثلثان متطابقان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58" name="Text Box 51">
            <a:extLst>
              <a:ext uri="{FF2B5EF4-FFF2-40B4-BE49-F238E27FC236}">
                <a16:creationId xmlns:a16="http://schemas.microsoft.com/office/drawing/2014/main" id="{37C6FEF0-CD6A-4CCA-8171-AB144DE9D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906" y="5724414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جملة التطابق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DF0B0BBD-FF3F-B1E8-89AB-D7292F1268DB}"/>
              </a:ext>
            </a:extLst>
          </p:cNvPr>
          <p:cNvGrpSpPr>
            <a:grpSpLocks/>
          </p:cNvGrpSpPr>
          <p:nvPr/>
        </p:nvGrpSpPr>
        <p:grpSpPr bwMode="auto">
          <a:xfrm>
            <a:off x="5355281" y="5494226"/>
            <a:ext cx="3203575" cy="914400"/>
            <a:chOff x="2404" y="3693"/>
            <a:chExt cx="1853" cy="576"/>
          </a:xfrm>
        </p:grpSpPr>
        <p:sp>
          <p:nvSpPr>
            <p:cNvPr id="60" name="Text Box 53">
              <a:extLst>
                <a:ext uri="{FF2B5EF4-FFF2-40B4-BE49-F238E27FC236}">
                  <a16:creationId xmlns:a16="http://schemas.microsoft.com/office/drawing/2014/main" id="{C548F0BC-FB78-1223-B86F-1EB38639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93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61" name="Text Box 54">
              <a:extLst>
                <a:ext uri="{FF2B5EF4-FFF2-40B4-BE49-F238E27FC236}">
                  <a16:creationId xmlns:a16="http://schemas.microsoft.com/office/drawing/2014/main" id="{059E1366-0BEB-57CB-6F00-626BCC5E9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01"/>
              <a:ext cx="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ب ت م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2" name="Text Box 55">
              <a:extLst>
                <a:ext uri="{FF2B5EF4-FFF2-40B4-BE49-F238E27FC236}">
                  <a16:creationId xmlns:a16="http://schemas.microsoft.com/office/drawing/2014/main" id="{4AF13738-8E3E-B26F-C989-8DE57F8CA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802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هـ ك ل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63" name="Text Box 56">
            <a:extLst>
              <a:ext uri="{FF2B5EF4-FFF2-40B4-BE49-F238E27FC236}">
                <a16:creationId xmlns:a16="http://schemas.microsoft.com/office/drawing/2014/main" id="{86755F9D-AB75-A649-372E-F393E161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769" y="4989401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مما سبق ينتج أن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9B619DE-6E6F-44DA-A4FA-A16CFCCC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6" y="2665301"/>
            <a:ext cx="30241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2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F2FF2ED-5CC5-3830-24C1-C5F42B327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538" y="1358989"/>
            <a:ext cx="6553200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المضلعان في الشكل التالي متطابقين أم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كانا كذلك فسم الأجزاء المتناظرة واكتب جملة التطابق :</a:t>
            </a:r>
            <a:r>
              <a:rPr lang="en-US" altLang="en-US" sz="1800"/>
              <a:t> </a:t>
            </a:r>
          </a:p>
        </p:txBody>
      </p:sp>
      <p:pic>
        <p:nvPicPr>
          <p:cNvPr id="13" name="Picture 59">
            <a:extLst>
              <a:ext uri="{FF2B5EF4-FFF2-40B4-BE49-F238E27FC236}">
                <a16:creationId xmlns:a16="http://schemas.microsoft.com/office/drawing/2014/main" id="{F0FB3531-7E5E-0307-7A89-0F51040AB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13" y="3462426"/>
            <a:ext cx="29162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0">
            <a:extLst>
              <a:ext uri="{FF2B5EF4-FFF2-40B4-BE49-F238E27FC236}">
                <a16:creationId xmlns:a16="http://schemas.microsoft.com/office/drawing/2014/main" id="{D2C7CF70-3C65-0FBA-D994-A4C013F9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413" y="2824251"/>
            <a:ext cx="334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الأضلاع المتناظرة غير متطابقة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6" name="Text Box 61">
            <a:extLst>
              <a:ext uri="{FF2B5EF4-FFF2-40B4-BE49-F238E27FC236}">
                <a16:creationId xmlns:a16="http://schemas.microsoft.com/office/drawing/2014/main" id="{9461A072-778F-C1F6-C559-CCFA5F25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726" y="3832314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الزوايا المتناظرة متطابقة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7" name="Text Box 62">
            <a:extLst>
              <a:ext uri="{FF2B5EF4-FFF2-40B4-BE49-F238E27FC236}">
                <a16:creationId xmlns:a16="http://schemas.microsoft.com/office/drawing/2014/main" id="{67EE4D4D-FF6A-2308-FF0F-D2E7F9FC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863" y="5200739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المضلعان غير متطابقان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C06F4007-2EEE-49F1-815F-428EB4417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251" y="5154701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مما سبق ينتج أن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44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F33312F3-5A7B-B972-59B0-2D13DC147E73}"/>
              </a:ext>
            </a:extLst>
          </p:cNvPr>
          <p:cNvGrpSpPr>
            <a:grpSpLocks/>
          </p:cNvGrpSpPr>
          <p:nvPr/>
        </p:nvGrpSpPr>
        <p:grpSpPr bwMode="auto">
          <a:xfrm>
            <a:off x="7791130" y="2507166"/>
            <a:ext cx="2268537" cy="914400"/>
            <a:chOff x="4014" y="1570"/>
            <a:chExt cx="1429" cy="576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DE00F23C-6C82-0F56-28D0-7E644A93B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أ د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A31F21E7-C82A-004B-A83A-04BC9BE0B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809CC38-0544-5F85-DD85-CAF91C62A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هـ ن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F09CC024-6F05-DF38-A9BD-41D0924DF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C1B96825-0408-EB0A-9202-8C7DA263B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2AB2BB8D-922F-2D54-F526-A27E797D700C}"/>
              </a:ext>
            </a:extLst>
          </p:cNvPr>
          <p:cNvGrpSpPr>
            <a:grpSpLocks/>
          </p:cNvGrpSpPr>
          <p:nvPr/>
        </p:nvGrpSpPr>
        <p:grpSpPr bwMode="auto">
          <a:xfrm>
            <a:off x="7864155" y="4488366"/>
            <a:ext cx="2062162" cy="914400"/>
            <a:chOff x="2185" y="1861"/>
            <a:chExt cx="1299" cy="576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1D089A61-DEB3-2D82-98CD-A157F0297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49492C84-73D9-971A-CA1D-EFA8844BF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24" name="Picture 14">
                <a:extLst>
                  <a:ext uri="{FF2B5EF4-FFF2-40B4-BE49-F238E27FC236}">
                    <a16:creationId xmlns:a16="http://schemas.microsoft.com/office/drawing/2014/main" id="{F1ED8DC2-F5F6-3415-CDE9-705C42425C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009FF72E-0ED9-A09C-991C-83D1A7020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ن</a:t>
                </a:r>
                <a:endParaRPr lang="en-US" altLang="en-US" sz="2400" b="1"/>
              </a:p>
            </p:txBody>
          </p:sp>
        </p:grp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D72A160A-036B-EC3A-F6E3-51ADB9BFE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22" name="Picture 17">
                <a:extLst>
                  <a:ext uri="{FF2B5EF4-FFF2-40B4-BE49-F238E27FC236}">
                    <a16:creationId xmlns:a16="http://schemas.microsoft.com/office/drawing/2014/main" id="{560A5DF6-284C-012C-AC41-57CAEFDA6E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F6BF7D46-1562-6629-F946-B63495C613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د</a:t>
                </a:r>
                <a:endParaRPr lang="en-US" altLang="en-US" sz="2400" b="1"/>
              </a:p>
            </p:txBody>
          </p:sp>
        </p:grpSp>
      </p:grpSp>
      <p:sp>
        <p:nvSpPr>
          <p:cNvPr id="26" name="Text Box 20">
            <a:extLst>
              <a:ext uri="{FF2B5EF4-FFF2-40B4-BE49-F238E27FC236}">
                <a16:creationId xmlns:a16="http://schemas.microsoft.com/office/drawing/2014/main" id="{8B3275E0-5010-F3AD-46AA-FBE313DFB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765" y="2368744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>
                <a:solidFill>
                  <a:srgbClr val="FF0000"/>
                </a:solidFill>
                <a:cs typeface="Monotype Koufi" pitchFamily="2" charset="-78"/>
              </a:rPr>
              <a:t>تدرب</a:t>
            </a:r>
            <a:endParaRPr lang="en-US" altLang="en-US" sz="2400" b="1" dirty="0">
              <a:solidFill>
                <a:srgbClr val="0033CC"/>
              </a:solidFill>
              <a:cs typeface="Monotype Koufi" pitchFamily="2" charset="-78"/>
            </a:endParaRP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57A2C90D-D09F-3809-B152-2D740491A51A}"/>
              </a:ext>
            </a:extLst>
          </p:cNvPr>
          <p:cNvGrpSpPr>
            <a:grpSpLocks/>
          </p:cNvGrpSpPr>
          <p:nvPr/>
        </p:nvGrpSpPr>
        <p:grpSpPr bwMode="auto">
          <a:xfrm>
            <a:off x="4658992" y="4755066"/>
            <a:ext cx="2052638" cy="569912"/>
            <a:chOff x="2154" y="2679"/>
            <a:chExt cx="1293" cy="359"/>
          </a:xfrm>
        </p:grpSpPr>
        <p:grpSp>
          <p:nvGrpSpPr>
            <p:cNvPr id="28" name="Group 22">
              <a:extLst>
                <a:ext uri="{FF2B5EF4-FFF2-40B4-BE49-F238E27FC236}">
                  <a16:creationId xmlns:a16="http://schemas.microsoft.com/office/drawing/2014/main" id="{51BB0886-DB80-7231-E8B4-073D4F8E95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9" y="2694"/>
              <a:ext cx="491" cy="304"/>
              <a:chOff x="3029" y="1997"/>
              <a:chExt cx="491" cy="304"/>
            </a:xfrm>
          </p:grpSpPr>
          <p:pic>
            <p:nvPicPr>
              <p:cNvPr id="31" name="Picture 23">
                <a:extLst>
                  <a:ext uri="{FF2B5EF4-FFF2-40B4-BE49-F238E27FC236}">
                    <a16:creationId xmlns:a16="http://schemas.microsoft.com/office/drawing/2014/main" id="{88F8B2B0-1D04-4B61-6C7A-551A1387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24">
                <a:extLst>
                  <a:ext uri="{FF2B5EF4-FFF2-40B4-BE49-F238E27FC236}">
                    <a16:creationId xmlns:a16="http://schemas.microsoft.com/office/drawing/2014/main" id="{CF62C55B-144E-C0FB-7078-7085F142B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ن</a:t>
                </a:r>
                <a:endParaRPr lang="en-US" altLang="en-US" sz="2400" b="1"/>
              </a:p>
            </p:txBody>
          </p:sp>
        </p:grp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EF8A6165-B40B-A0F9-6E3A-3B35DBEA8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679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B2E0A7C2-933B-DCA0-6E3F-E1353858C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747"/>
              <a:ext cx="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400" b="1" baseline="60000"/>
                <a:t>٥</a:t>
              </a:r>
              <a:r>
                <a:rPr lang="ar-SA" altLang="en-US" sz="2400" b="1"/>
                <a:t>١١٣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33" name="AutoShape 27">
            <a:extLst>
              <a:ext uri="{FF2B5EF4-FFF2-40B4-BE49-F238E27FC236}">
                <a16:creationId xmlns:a16="http://schemas.microsoft.com/office/drawing/2014/main" id="{71B270CB-1255-7BC0-677A-08ECE1CC6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342" y="1010153"/>
            <a:ext cx="8642350" cy="12747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في الشكل ، إذا كان المضلع أ ب جـ د يطابق المضلع هـ ع ل ن ، فأوجد: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</a:t>
            </a:r>
            <a:endParaRPr lang="en-US" altLang="en-US" sz="2400" b="1"/>
          </a:p>
        </p:txBody>
      </p:sp>
      <p:grpSp>
        <p:nvGrpSpPr>
          <p:cNvPr id="34" name="Group 28">
            <a:extLst>
              <a:ext uri="{FF2B5EF4-FFF2-40B4-BE49-F238E27FC236}">
                <a16:creationId xmlns:a16="http://schemas.microsoft.com/office/drawing/2014/main" id="{95C87F13-A39E-8B3A-5545-32DA229DFBA0}"/>
              </a:ext>
            </a:extLst>
          </p:cNvPr>
          <p:cNvGrpSpPr>
            <a:grpSpLocks/>
          </p:cNvGrpSpPr>
          <p:nvPr/>
        </p:nvGrpSpPr>
        <p:grpSpPr bwMode="auto">
          <a:xfrm>
            <a:off x="4443092" y="1745166"/>
            <a:ext cx="1092200" cy="506412"/>
            <a:chOff x="1610" y="716"/>
            <a:chExt cx="688" cy="319"/>
          </a:xfrm>
        </p:grpSpPr>
        <p:grpSp>
          <p:nvGrpSpPr>
            <p:cNvPr id="35" name="Group 29">
              <a:extLst>
                <a:ext uri="{FF2B5EF4-FFF2-40B4-BE49-F238E27FC236}">
                  <a16:creationId xmlns:a16="http://schemas.microsoft.com/office/drawing/2014/main" id="{96CF5A11-F951-31CE-91AB-B3FA72DCA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731"/>
              <a:ext cx="491" cy="304"/>
              <a:chOff x="3029" y="1997"/>
              <a:chExt cx="491" cy="304"/>
            </a:xfrm>
          </p:grpSpPr>
          <p:pic>
            <p:nvPicPr>
              <p:cNvPr id="37" name="Picture 30">
                <a:extLst>
                  <a:ext uri="{FF2B5EF4-FFF2-40B4-BE49-F238E27FC236}">
                    <a16:creationId xmlns:a16="http://schemas.microsoft.com/office/drawing/2014/main" id="{549D81B6-EABA-CE6B-BC1D-3848445E6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31">
                <a:extLst>
                  <a:ext uri="{FF2B5EF4-FFF2-40B4-BE49-F238E27FC236}">
                    <a16:creationId xmlns:a16="http://schemas.microsoft.com/office/drawing/2014/main" id="{E1B13927-523B-E711-0593-3A931DD2D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3333FF"/>
                    </a:solidFill>
                  </a:rPr>
                  <a:t>ن</a:t>
                </a:r>
                <a:endParaRPr lang="en-US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36" name="Text Box 32">
              <a:extLst>
                <a:ext uri="{FF2B5EF4-FFF2-40B4-BE49-F238E27FC236}">
                  <a16:creationId xmlns:a16="http://schemas.microsoft.com/office/drawing/2014/main" id="{47DCE148-DD39-B12A-28B7-2A258846C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71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3333FF"/>
                  </a:solidFill>
                </a:rPr>
                <a:t>ق</a:t>
              </a:r>
              <a:endParaRPr lang="en-US" altLang="en-US" sz="2400" b="1">
                <a:solidFill>
                  <a:srgbClr val="3333FF"/>
                </a:solidFill>
              </a:endParaRPr>
            </a:p>
          </p:txBody>
        </p:sp>
      </p:grpSp>
      <p:sp>
        <p:nvSpPr>
          <p:cNvPr id="39" name="Text Box 33">
            <a:extLst>
              <a:ext uri="{FF2B5EF4-FFF2-40B4-BE49-F238E27FC236}">
                <a16:creationId xmlns:a16="http://schemas.microsoft.com/office/drawing/2014/main" id="{65E1AA23-50FF-4AEA-370C-FBEE5EB7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5" y="1802316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أ د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sp>
        <p:nvSpPr>
          <p:cNvPr id="40" name="AutoShape 34">
            <a:extLst>
              <a:ext uri="{FF2B5EF4-FFF2-40B4-BE49-F238E27FC236}">
                <a16:creationId xmlns:a16="http://schemas.microsoft.com/office/drawing/2014/main" id="{77A0BDEE-73C5-D782-B27F-6575F29616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27530" y="4683628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" name="AutoShape 35">
            <a:extLst>
              <a:ext uri="{FF2B5EF4-FFF2-40B4-BE49-F238E27FC236}">
                <a16:creationId xmlns:a16="http://schemas.microsoft.com/office/drawing/2014/main" id="{0DF037B5-82AE-5847-1FBB-47B3D67E20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27530" y="2650041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9AA19301-37F5-3B84-9B06-57E6FA51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405" y="2723066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 د = ١٣ سم</a:t>
            </a:r>
            <a:endParaRPr lang="en-US" altLang="en-US" sz="2400" b="1"/>
          </a:p>
        </p:txBody>
      </p:sp>
      <p:grpSp>
        <p:nvGrpSpPr>
          <p:cNvPr id="43" name="Group 44">
            <a:extLst>
              <a:ext uri="{FF2B5EF4-FFF2-40B4-BE49-F238E27FC236}">
                <a16:creationId xmlns:a16="http://schemas.microsoft.com/office/drawing/2014/main" id="{F97A5B04-D0F3-DF05-0467-7C02EDE4C692}"/>
              </a:ext>
            </a:extLst>
          </p:cNvPr>
          <p:cNvGrpSpPr>
            <a:grpSpLocks/>
          </p:cNvGrpSpPr>
          <p:nvPr/>
        </p:nvGrpSpPr>
        <p:grpSpPr bwMode="auto">
          <a:xfrm>
            <a:off x="1958655" y="1745166"/>
            <a:ext cx="1092200" cy="506412"/>
            <a:chOff x="1610" y="716"/>
            <a:chExt cx="688" cy="319"/>
          </a:xfrm>
        </p:grpSpPr>
        <p:grpSp>
          <p:nvGrpSpPr>
            <p:cNvPr id="44" name="Group 45">
              <a:extLst>
                <a:ext uri="{FF2B5EF4-FFF2-40B4-BE49-F238E27FC236}">
                  <a16:creationId xmlns:a16="http://schemas.microsoft.com/office/drawing/2014/main" id="{A0F8FCB5-A228-159C-C8F2-E8A4BAF8F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731"/>
              <a:ext cx="491" cy="304"/>
              <a:chOff x="3029" y="1997"/>
              <a:chExt cx="491" cy="304"/>
            </a:xfrm>
          </p:grpSpPr>
          <p:pic>
            <p:nvPicPr>
              <p:cNvPr id="46" name="Picture 46">
                <a:extLst>
                  <a:ext uri="{FF2B5EF4-FFF2-40B4-BE49-F238E27FC236}">
                    <a16:creationId xmlns:a16="http://schemas.microsoft.com/office/drawing/2014/main" id="{A8B4BF27-CFFF-EBAB-E56B-3A7EC05B22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47">
                <a:extLst>
                  <a:ext uri="{FF2B5EF4-FFF2-40B4-BE49-F238E27FC236}">
                    <a16:creationId xmlns:a16="http://schemas.microsoft.com/office/drawing/2014/main" id="{98128504-FDE7-E188-5C9C-CC93AD0B8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3333FF"/>
                    </a:solidFill>
                  </a:rPr>
                  <a:t>هـ</a:t>
                </a:r>
                <a:endParaRPr lang="en-US" altLang="en-US" sz="2400" b="1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2094EE1B-C71B-976B-56CB-5E42D92A5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71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3333FF"/>
                  </a:solidFill>
                </a:rPr>
                <a:t>ق</a:t>
              </a:r>
              <a:endParaRPr lang="en-US" altLang="en-US" sz="2400" b="1">
                <a:solidFill>
                  <a:srgbClr val="3333FF"/>
                </a:solidFill>
              </a:endParaRPr>
            </a:p>
          </p:txBody>
        </p:sp>
      </p:grpSp>
      <p:grpSp>
        <p:nvGrpSpPr>
          <p:cNvPr id="48" name="Group 50">
            <a:extLst>
              <a:ext uri="{FF2B5EF4-FFF2-40B4-BE49-F238E27FC236}">
                <a16:creationId xmlns:a16="http://schemas.microsoft.com/office/drawing/2014/main" id="{A0CAE03E-6570-38B0-1F96-383D6F2F5514}"/>
              </a:ext>
            </a:extLst>
          </p:cNvPr>
          <p:cNvGrpSpPr>
            <a:grpSpLocks/>
          </p:cNvGrpSpPr>
          <p:nvPr/>
        </p:nvGrpSpPr>
        <p:grpSpPr bwMode="auto">
          <a:xfrm>
            <a:off x="7864155" y="5510716"/>
            <a:ext cx="2062162" cy="914400"/>
            <a:chOff x="2185" y="1861"/>
            <a:chExt cx="1299" cy="576"/>
          </a:xfrm>
        </p:grpSpPr>
        <p:sp>
          <p:nvSpPr>
            <p:cNvPr id="49" name="Text Box 51">
              <a:extLst>
                <a:ext uri="{FF2B5EF4-FFF2-40B4-BE49-F238E27FC236}">
                  <a16:creationId xmlns:a16="http://schemas.microsoft.com/office/drawing/2014/main" id="{905CAF08-2268-7B05-FF1B-15A09BEB1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50" name="Group 52">
              <a:extLst>
                <a:ext uri="{FF2B5EF4-FFF2-40B4-BE49-F238E27FC236}">
                  <a16:creationId xmlns:a16="http://schemas.microsoft.com/office/drawing/2014/main" id="{42DF552E-800A-16CC-9A99-B367DD0DB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2BE5DF9-82B4-FB14-B447-BC9D32551F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54">
                <a:extLst>
                  <a:ext uri="{FF2B5EF4-FFF2-40B4-BE49-F238E27FC236}">
                    <a16:creationId xmlns:a16="http://schemas.microsoft.com/office/drawing/2014/main" id="{68A24C40-9EBE-8524-867D-3677C24EC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</p:grpSp>
        <p:grpSp>
          <p:nvGrpSpPr>
            <p:cNvPr id="51" name="Group 55">
              <a:extLst>
                <a:ext uri="{FF2B5EF4-FFF2-40B4-BE49-F238E27FC236}">
                  <a16:creationId xmlns:a16="http://schemas.microsoft.com/office/drawing/2014/main" id="{AAE5D035-B4E1-A6D5-E3CF-38D74DE9F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52" name="Picture 56">
                <a:extLst>
                  <a:ext uri="{FF2B5EF4-FFF2-40B4-BE49-F238E27FC236}">
                    <a16:creationId xmlns:a16="http://schemas.microsoft.com/office/drawing/2014/main" id="{9319217F-0C36-D2CA-3B29-6F5CA9D3F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57">
                <a:extLst>
                  <a:ext uri="{FF2B5EF4-FFF2-40B4-BE49-F238E27FC236}">
                    <a16:creationId xmlns:a16="http://schemas.microsoft.com/office/drawing/2014/main" id="{3D0424F3-A756-3A56-C82C-B2FA1DB54C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أ</a:t>
                </a:r>
                <a:endParaRPr lang="en-US" altLang="en-US" sz="2400" b="1"/>
              </a:p>
            </p:txBody>
          </p:sp>
        </p:grpSp>
      </p:grpSp>
      <p:grpSp>
        <p:nvGrpSpPr>
          <p:cNvPr id="56" name="Group 58">
            <a:extLst>
              <a:ext uri="{FF2B5EF4-FFF2-40B4-BE49-F238E27FC236}">
                <a16:creationId xmlns:a16="http://schemas.microsoft.com/office/drawing/2014/main" id="{290593B7-B294-408F-CCE2-02477C7B20B7}"/>
              </a:ext>
            </a:extLst>
          </p:cNvPr>
          <p:cNvGrpSpPr>
            <a:grpSpLocks/>
          </p:cNvGrpSpPr>
          <p:nvPr/>
        </p:nvGrpSpPr>
        <p:grpSpPr bwMode="auto">
          <a:xfrm>
            <a:off x="4658992" y="5701216"/>
            <a:ext cx="2052638" cy="565150"/>
            <a:chOff x="2154" y="2679"/>
            <a:chExt cx="1293" cy="356"/>
          </a:xfrm>
        </p:grpSpPr>
        <p:grpSp>
          <p:nvGrpSpPr>
            <p:cNvPr id="57" name="Group 59">
              <a:extLst>
                <a:ext uri="{FF2B5EF4-FFF2-40B4-BE49-F238E27FC236}">
                  <a16:creationId xmlns:a16="http://schemas.microsoft.com/office/drawing/2014/main" id="{C8A751B2-9557-A23F-39DF-FC24D8A3A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9" y="2694"/>
              <a:ext cx="491" cy="304"/>
              <a:chOff x="3029" y="1997"/>
              <a:chExt cx="491" cy="304"/>
            </a:xfrm>
          </p:grpSpPr>
          <p:pic>
            <p:nvPicPr>
              <p:cNvPr id="60" name="Picture 60">
                <a:extLst>
                  <a:ext uri="{FF2B5EF4-FFF2-40B4-BE49-F238E27FC236}">
                    <a16:creationId xmlns:a16="http://schemas.microsoft.com/office/drawing/2014/main" id="{F31A0F47-484B-F141-BAF4-DFBA664D3E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 Box 61">
                <a:extLst>
                  <a:ext uri="{FF2B5EF4-FFF2-40B4-BE49-F238E27FC236}">
                    <a16:creationId xmlns:a16="http://schemas.microsoft.com/office/drawing/2014/main" id="{7B3662AF-F733-E5BD-91A1-139DF0687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</p:grp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B9B143A2-D643-2BC6-8020-E81737EC7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679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8C63C028-6CA1-E35F-231C-9C7131561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747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400" b="1" baseline="60000"/>
                <a:t>٥</a:t>
              </a:r>
              <a:r>
                <a:rPr lang="ar-SA" altLang="en-US" sz="2400" b="1"/>
                <a:t>٩٠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62" name="AutoShape 64">
            <a:extLst>
              <a:ext uri="{FF2B5EF4-FFF2-40B4-BE49-F238E27FC236}">
                <a16:creationId xmlns:a16="http://schemas.microsoft.com/office/drawing/2014/main" id="{EC54BB5D-906E-5C25-24C8-83FA57ACFE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27530" y="5618666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3" name="Text Box 76">
            <a:extLst>
              <a:ext uri="{FF2B5EF4-FFF2-40B4-BE49-F238E27FC236}">
                <a16:creationId xmlns:a16="http://schemas.microsoft.com/office/drawing/2014/main" id="{AA2E00B6-C4F7-F6BD-3556-86CB29E3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555" y="1802316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د جـ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64" name="Picture 77">
            <a:extLst>
              <a:ext uri="{FF2B5EF4-FFF2-40B4-BE49-F238E27FC236}">
                <a16:creationId xmlns:a16="http://schemas.microsoft.com/office/drawing/2014/main" id="{8CE64C74-1638-37F0-920D-D18E3062B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17" y="3529516"/>
            <a:ext cx="3189288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Group 79">
            <a:extLst>
              <a:ext uri="{FF2B5EF4-FFF2-40B4-BE49-F238E27FC236}">
                <a16:creationId xmlns:a16="http://schemas.microsoft.com/office/drawing/2014/main" id="{4F09D344-62B9-B2C5-F42D-B710CAE6838A}"/>
              </a:ext>
            </a:extLst>
          </p:cNvPr>
          <p:cNvGrpSpPr>
            <a:grpSpLocks/>
          </p:cNvGrpSpPr>
          <p:nvPr/>
        </p:nvGrpSpPr>
        <p:grpSpPr bwMode="auto">
          <a:xfrm>
            <a:off x="7791130" y="3480303"/>
            <a:ext cx="2268537" cy="914400"/>
            <a:chOff x="4014" y="1570"/>
            <a:chExt cx="1429" cy="576"/>
          </a:xfrm>
        </p:grpSpPr>
        <p:sp>
          <p:nvSpPr>
            <p:cNvPr id="66" name="Text Box 80">
              <a:extLst>
                <a:ext uri="{FF2B5EF4-FFF2-40B4-BE49-F238E27FC236}">
                  <a16:creationId xmlns:a16="http://schemas.microsoft.com/office/drawing/2014/main" id="{029324C2-7088-E423-2745-4A20B4832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د جـ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7" name="Text Box 81">
              <a:extLst>
                <a:ext uri="{FF2B5EF4-FFF2-40B4-BE49-F238E27FC236}">
                  <a16:creationId xmlns:a16="http://schemas.microsoft.com/office/drawing/2014/main" id="{AB40B11A-03E5-6185-3D60-F8BA9DCF0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68" name="Text Box 82">
              <a:extLst>
                <a:ext uri="{FF2B5EF4-FFF2-40B4-BE49-F238E27FC236}">
                  <a16:creationId xmlns:a16="http://schemas.microsoft.com/office/drawing/2014/main" id="{8DD227AD-54EF-5D6C-58CA-1DB1C04C1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ن ل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9" name="Line 83">
              <a:extLst>
                <a:ext uri="{FF2B5EF4-FFF2-40B4-BE49-F238E27FC236}">
                  <a16:creationId xmlns:a16="http://schemas.microsoft.com/office/drawing/2014/main" id="{69E11765-FE5F-B680-4648-EE621F969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84">
              <a:extLst>
                <a:ext uri="{FF2B5EF4-FFF2-40B4-BE49-F238E27FC236}">
                  <a16:creationId xmlns:a16="http://schemas.microsoft.com/office/drawing/2014/main" id="{965320A7-7402-13B4-0EE2-15722F7E6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1" name="AutoShape 85">
            <a:extLst>
              <a:ext uri="{FF2B5EF4-FFF2-40B4-BE49-F238E27FC236}">
                <a16:creationId xmlns:a16="http://schemas.microsoft.com/office/drawing/2014/main" id="{5726EDDD-A3B5-7A48-E005-C322ADF4F8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27530" y="3623178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2" name="Text Box 86">
            <a:extLst>
              <a:ext uri="{FF2B5EF4-FFF2-40B4-BE49-F238E27FC236}">
                <a16:creationId xmlns:a16="http://schemas.microsoft.com/office/drawing/2014/main" id="{2B2D88BF-B086-1080-9D00-7DF89ED3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405" y="369620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د جـ = ١١ سم</a:t>
            </a:r>
            <a:endParaRPr lang="en-US" altLang="en-US" sz="2400" b="1"/>
          </a:p>
        </p:txBody>
      </p:sp>
      <p:sp>
        <p:nvSpPr>
          <p:cNvPr id="73" name="Rectangle 65">
            <a:extLst>
              <a:ext uri="{FF2B5EF4-FFF2-40B4-BE49-F238E27FC236}">
                <a16:creationId xmlns:a16="http://schemas.microsoft.com/office/drawing/2014/main" id="{12491D8F-D92C-C7F3-BC31-520FE06BA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705" y="1513391"/>
            <a:ext cx="5294312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74" name="Text Box 66">
            <a:extLst>
              <a:ext uri="{FF2B5EF4-FFF2-40B4-BE49-F238E27FC236}">
                <a16:creationId xmlns:a16="http://schemas.microsoft.com/office/drawing/2014/main" id="{C10B29B2-529F-2040-04F7-23C2DB76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67" y="1441953"/>
            <a:ext cx="2844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3333FF"/>
                </a:solidFill>
              </a:rPr>
              <a:t>مجموع زوايا الرباعي = </a:t>
            </a:r>
            <a:r>
              <a:rPr lang="ar-SA" altLang="en-US" sz="2400" b="1" baseline="60000"/>
              <a:t>٥</a:t>
            </a:r>
            <a:r>
              <a:rPr lang="ar-SA" altLang="en-US" sz="2400" b="1"/>
              <a:t>٣٦٠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grpSp>
        <p:nvGrpSpPr>
          <p:cNvPr id="75" name="Group 67">
            <a:extLst>
              <a:ext uri="{FF2B5EF4-FFF2-40B4-BE49-F238E27FC236}">
                <a16:creationId xmlns:a16="http://schemas.microsoft.com/office/drawing/2014/main" id="{13B06BC6-F35D-EDCE-9E80-22FA66A3A630}"/>
              </a:ext>
            </a:extLst>
          </p:cNvPr>
          <p:cNvGrpSpPr>
            <a:grpSpLocks/>
          </p:cNvGrpSpPr>
          <p:nvPr/>
        </p:nvGrpSpPr>
        <p:grpSpPr bwMode="auto">
          <a:xfrm>
            <a:off x="8607105" y="2234116"/>
            <a:ext cx="1092200" cy="506412"/>
            <a:chOff x="4686" y="2387"/>
            <a:chExt cx="688" cy="319"/>
          </a:xfrm>
        </p:grpSpPr>
        <p:grpSp>
          <p:nvGrpSpPr>
            <p:cNvPr id="76" name="Group 68">
              <a:extLst>
                <a:ext uri="{FF2B5EF4-FFF2-40B4-BE49-F238E27FC236}">
                  <a16:creationId xmlns:a16="http://schemas.microsoft.com/office/drawing/2014/main" id="{DC7245A7-1D0E-781E-7610-4EA353D60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6" y="2402"/>
              <a:ext cx="491" cy="304"/>
              <a:chOff x="4686" y="2402"/>
              <a:chExt cx="491" cy="304"/>
            </a:xfrm>
          </p:grpSpPr>
          <p:pic>
            <p:nvPicPr>
              <p:cNvPr id="78" name="Picture 69">
                <a:extLst>
                  <a:ext uri="{FF2B5EF4-FFF2-40B4-BE49-F238E27FC236}">
                    <a16:creationId xmlns:a16="http://schemas.microsoft.com/office/drawing/2014/main" id="{38FD1AD0-0FE8-003F-DC12-E2EE0EC4B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9" y="24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 Box 70">
                <a:extLst>
                  <a:ext uri="{FF2B5EF4-FFF2-40B4-BE49-F238E27FC236}">
                    <a16:creationId xmlns:a16="http://schemas.microsoft.com/office/drawing/2014/main" id="{392033F8-59AA-C7CD-A1B6-3A3135E449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6" y="2418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د</a:t>
                </a:r>
                <a:endParaRPr lang="en-US" altLang="en-US" sz="2400" b="1"/>
              </a:p>
            </p:txBody>
          </p:sp>
        </p:grpSp>
        <p:sp>
          <p:nvSpPr>
            <p:cNvPr id="77" name="Text Box 71">
              <a:extLst>
                <a:ext uri="{FF2B5EF4-FFF2-40B4-BE49-F238E27FC236}">
                  <a16:creationId xmlns:a16="http://schemas.microsoft.com/office/drawing/2014/main" id="{F64FF20F-84CE-4437-EF0B-C2B329924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" y="238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80" name="Text Box 72">
            <a:extLst>
              <a:ext uri="{FF2B5EF4-FFF2-40B4-BE49-F238E27FC236}">
                <a16:creationId xmlns:a16="http://schemas.microsoft.com/office/drawing/2014/main" id="{149CB0DE-48B8-C5BC-7373-CEC77603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817" y="2342066"/>
            <a:ext cx="381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٣٦٠ – (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٨١ +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٧٦ + 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٩٠ )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81" name="Text Box 73">
            <a:extLst>
              <a:ext uri="{FF2B5EF4-FFF2-40B4-BE49-F238E27FC236}">
                <a16:creationId xmlns:a16="http://schemas.microsoft.com/office/drawing/2014/main" id="{949DB51A-FA29-9F85-F4AD-D35319C0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117" y="2892928"/>
            <a:ext cx="2052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٣٦٠ – 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٢٤٧ 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82" name="Text Box 74">
            <a:extLst>
              <a:ext uri="{FF2B5EF4-FFF2-40B4-BE49-F238E27FC236}">
                <a16:creationId xmlns:a16="http://schemas.microsoft.com/office/drawing/2014/main" id="{2F149D68-FE2A-5BE5-00B6-FE6652DE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255" y="3289803"/>
            <a:ext cx="10795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 </a:t>
            </a:r>
            <a:r>
              <a:rPr lang="ar-SA" altLang="en-US" sz="2200" b="1" baseline="40000"/>
              <a:t>٥</a:t>
            </a:r>
            <a:r>
              <a:rPr lang="ar-SA" altLang="en-US" sz="2200" b="1"/>
              <a:t>١١٣</a:t>
            </a:r>
            <a:endParaRPr lang="en-US" altLang="en-US" sz="2200" b="1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83" name="Text Box 75">
            <a:extLst>
              <a:ext uri="{FF2B5EF4-FFF2-40B4-BE49-F238E27FC236}">
                <a16:creationId xmlns:a16="http://schemas.microsoft.com/office/drawing/2014/main" id="{E7D60CC6-8932-8E7F-4935-CD9FF966A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780" y="3643816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 </a:t>
            </a:r>
            <a:r>
              <a:rPr lang="ar-SA" altLang="en-US" sz="2200" b="1" baseline="40000"/>
              <a:t>٥</a:t>
            </a:r>
            <a:r>
              <a:rPr lang="ar-SA" altLang="en-US" sz="2200" b="1"/>
              <a:t>١١٣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85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71215 0.1317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2" grpId="0"/>
      <p:bldP spid="63" grpId="0"/>
      <p:bldP spid="72" grpId="0"/>
      <p:bldP spid="74" grpId="0"/>
      <p:bldP spid="74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٥-٤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تطابق المضلعات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أحدد المضلعات المتطابقة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25437" y="3390061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6E57AD1-CBB8-C47B-7D56-BF60EBC60835}"/>
              </a:ext>
            </a:extLst>
          </p:cNvPr>
          <p:cNvGrpSpPr>
            <a:grpSpLocks/>
          </p:cNvGrpSpPr>
          <p:nvPr/>
        </p:nvGrpSpPr>
        <p:grpSpPr bwMode="auto">
          <a:xfrm>
            <a:off x="7828713" y="4718405"/>
            <a:ext cx="2062162" cy="914400"/>
            <a:chOff x="2185" y="1861"/>
            <a:chExt cx="1299" cy="576"/>
          </a:xfrm>
        </p:grpSpPr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DE8F7C5F-960E-CE38-6450-EE286C00A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18FAC95D-7DCB-B791-1EC9-080758EC4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14" name="Picture 14">
                <a:extLst>
                  <a:ext uri="{FF2B5EF4-FFF2-40B4-BE49-F238E27FC236}">
                    <a16:creationId xmlns:a16="http://schemas.microsoft.com/office/drawing/2014/main" id="{5CE71097-CEA5-5077-6167-14EC99657C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EABA5306-2E46-706E-F1FB-12636057B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أ</a:t>
                </a:r>
                <a:endParaRPr lang="en-US" altLang="en-US" sz="2400" b="1"/>
              </a:p>
            </p:txBody>
          </p:sp>
        </p:grp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92275179-68C4-F1F2-BFBD-AFEC80A23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11" name="Picture 17">
                <a:extLst>
                  <a:ext uri="{FF2B5EF4-FFF2-40B4-BE49-F238E27FC236}">
                    <a16:creationId xmlns:a16="http://schemas.microsoft.com/office/drawing/2014/main" id="{FFC08E49-5E4A-1E2D-1AD8-08572F382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18">
                <a:extLst>
                  <a:ext uri="{FF2B5EF4-FFF2-40B4-BE49-F238E27FC236}">
                    <a16:creationId xmlns:a16="http://schemas.microsoft.com/office/drawing/2014/main" id="{341717DF-54EF-734A-21CC-FD6B5B737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</p:grp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0A6E582-E7CA-5FC2-E954-61A6B3330C68}"/>
              </a:ext>
            </a:extLst>
          </p:cNvPr>
          <p:cNvGrpSpPr>
            <a:grpSpLocks/>
          </p:cNvGrpSpPr>
          <p:nvPr/>
        </p:nvGrpSpPr>
        <p:grpSpPr bwMode="auto">
          <a:xfrm>
            <a:off x="4623550" y="4985105"/>
            <a:ext cx="2052638" cy="1185862"/>
            <a:chOff x="2154" y="2679"/>
            <a:chExt cx="1293" cy="747"/>
          </a:xfrm>
        </p:grpSpPr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31A09CCC-02CD-CE99-CAC6-3D70BD97C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9" y="2694"/>
              <a:ext cx="491" cy="304"/>
              <a:chOff x="3029" y="1997"/>
              <a:chExt cx="491" cy="304"/>
            </a:xfrm>
          </p:grpSpPr>
          <p:pic>
            <p:nvPicPr>
              <p:cNvPr id="22" name="Picture 22">
                <a:extLst>
                  <a:ext uri="{FF2B5EF4-FFF2-40B4-BE49-F238E27FC236}">
                    <a16:creationId xmlns:a16="http://schemas.microsoft.com/office/drawing/2014/main" id="{193F5102-6DA2-FA8D-E49A-0E648D635E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23">
                <a:extLst>
                  <a:ext uri="{FF2B5EF4-FFF2-40B4-BE49-F238E27FC236}">
                    <a16:creationId xmlns:a16="http://schemas.microsoft.com/office/drawing/2014/main" id="{4D15A5B0-4506-DBF7-487C-59369E8C0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أ</a:t>
                </a:r>
                <a:endParaRPr lang="en-US" altLang="en-US" sz="2400" b="1"/>
              </a:p>
            </p:txBody>
          </p:sp>
        </p:grpSp>
        <p:sp>
          <p:nvSpPr>
            <p:cNvPr id="20" name="Text Box 24">
              <a:extLst>
                <a:ext uri="{FF2B5EF4-FFF2-40B4-BE49-F238E27FC236}">
                  <a16:creationId xmlns:a16="http://schemas.microsoft.com/office/drawing/2014/main" id="{A712F79D-B070-E1F5-A940-818A3B800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679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D9025AC8-7BEA-9234-82F6-9267685CD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747"/>
              <a:ext cx="68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 </a:t>
              </a:r>
              <a:r>
                <a:rPr lang="ar-SA" altLang="en-US" sz="2800" b="1"/>
                <a:t> </a:t>
              </a:r>
              <a:r>
                <a:rPr lang="ar-SA" altLang="en-US" sz="2400" b="1" baseline="40000">
                  <a:solidFill>
                    <a:srgbClr val="3333FF"/>
                  </a:solidFill>
                </a:rPr>
                <a:t>٥</a:t>
              </a:r>
              <a:r>
                <a:rPr lang="ar-SA" altLang="en-US" sz="2400" b="1">
                  <a:solidFill>
                    <a:srgbClr val="3333FF"/>
                  </a:solidFill>
                </a:rPr>
                <a:t>٨٠</a:t>
              </a:r>
              <a:endParaRPr lang="en-US" altLang="en-US" sz="2400" b="1">
                <a:solidFill>
                  <a:srgbClr val="3333FF"/>
                </a:solidFill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24" name="AutoShape 26">
            <a:extLst>
              <a:ext uri="{FF2B5EF4-FFF2-40B4-BE49-F238E27FC236}">
                <a16:creationId xmlns:a16="http://schemas.microsoft.com/office/drawing/2014/main" id="{5CEC1A4A-DB10-B92D-5B37-0731D1CE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00" y="1240192"/>
            <a:ext cx="8642350" cy="10429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</a:t>
            </a:r>
            <a:endParaRPr lang="en-US" altLang="en-US" sz="2400" b="1"/>
          </a:p>
        </p:txBody>
      </p:sp>
      <p:sp>
        <p:nvSpPr>
          <p:cNvPr id="25" name="AutoShape 33">
            <a:extLst>
              <a:ext uri="{FF2B5EF4-FFF2-40B4-BE49-F238E27FC236}">
                <a16:creationId xmlns:a16="http://schemas.microsoft.com/office/drawing/2014/main" id="{D51F37B6-1B36-1139-C539-73619FB841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2088" y="4913667"/>
            <a:ext cx="863600" cy="612775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8691986 h 21600"/>
              <a:gd name="T4" fmla="*/ 25896006 w 21600"/>
              <a:gd name="T5" fmla="*/ 17383944 h 21600"/>
              <a:gd name="T6" fmla="*/ 34528007 w 21600"/>
              <a:gd name="T7" fmla="*/ 86919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6" name="Picture 77">
            <a:extLst>
              <a:ext uri="{FF2B5EF4-FFF2-40B4-BE49-F238E27FC236}">
                <a16:creationId xmlns:a16="http://schemas.microsoft.com/office/drawing/2014/main" id="{2953DAB9-7717-E86E-5EE9-A9D587CD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75" y="1527530"/>
            <a:ext cx="83058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8">
            <a:extLst>
              <a:ext uri="{FF2B5EF4-FFF2-40B4-BE49-F238E27FC236}">
                <a16:creationId xmlns:a16="http://schemas.microsoft.com/office/drawing/2014/main" id="{E712531F-6A13-6801-2979-DA8005CD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3" y="2751492"/>
            <a:ext cx="313213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79">
            <a:extLst>
              <a:ext uri="{FF2B5EF4-FFF2-40B4-BE49-F238E27FC236}">
                <a16:creationId xmlns:a16="http://schemas.microsoft.com/office/drawing/2014/main" id="{B232DD83-6EA8-3868-E51D-E5A18FA7A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900" y="3234092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جملة التطابق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29" name="Group 84">
            <a:extLst>
              <a:ext uri="{FF2B5EF4-FFF2-40B4-BE49-F238E27FC236}">
                <a16:creationId xmlns:a16="http://schemas.microsoft.com/office/drawing/2014/main" id="{2E8BF403-E2A2-660B-BEC0-E8697FD44926}"/>
              </a:ext>
            </a:extLst>
          </p:cNvPr>
          <p:cNvGrpSpPr>
            <a:grpSpLocks/>
          </p:cNvGrpSpPr>
          <p:nvPr/>
        </p:nvGrpSpPr>
        <p:grpSpPr bwMode="auto">
          <a:xfrm>
            <a:off x="4875963" y="3061055"/>
            <a:ext cx="3671887" cy="914400"/>
            <a:chOff x="2313" y="1593"/>
            <a:chExt cx="2313" cy="576"/>
          </a:xfrm>
        </p:grpSpPr>
        <p:sp>
          <p:nvSpPr>
            <p:cNvPr id="30" name="Text Box 81">
              <a:extLst>
                <a:ext uri="{FF2B5EF4-FFF2-40B4-BE49-F238E27FC236}">
                  <a16:creationId xmlns:a16="http://schemas.microsoft.com/office/drawing/2014/main" id="{3F198BF6-986F-8F79-0F73-2CBD51CA2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593"/>
              <a:ext cx="37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31" name="Text Box 82">
              <a:extLst>
                <a:ext uri="{FF2B5EF4-FFF2-40B4-BE49-F238E27FC236}">
                  <a16:creationId xmlns:a16="http://schemas.microsoft.com/office/drawing/2014/main" id="{01AA116B-D89A-0441-C6B0-FBCAC981B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1701"/>
              <a:ext cx="10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  س ص ع ل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2" name="Text Box 83">
              <a:extLst>
                <a:ext uri="{FF2B5EF4-FFF2-40B4-BE49-F238E27FC236}">
                  <a16:creationId xmlns:a16="http://schemas.microsoft.com/office/drawing/2014/main" id="{52075A1A-52EE-71A7-7F57-08A44443F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3" y="1702"/>
              <a:ext cx="9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 أ ب جـ د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33" name="Rectangle 66">
            <a:extLst>
              <a:ext uri="{FF2B5EF4-FFF2-40B4-BE49-F238E27FC236}">
                <a16:creationId xmlns:a16="http://schemas.microsoft.com/office/drawing/2014/main" id="{44F73B15-3ECD-97BB-1666-F7CF55AF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600" y="1787880"/>
            <a:ext cx="5294313" cy="3276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4" name="Text Box 67">
            <a:extLst>
              <a:ext uri="{FF2B5EF4-FFF2-40B4-BE49-F238E27FC236}">
                <a16:creationId xmlns:a16="http://schemas.microsoft.com/office/drawing/2014/main" id="{2591477E-E499-E55F-849C-C6DE6A5A7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425" y="1779942"/>
            <a:ext cx="2844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3333FF"/>
                </a:solidFill>
              </a:rPr>
              <a:t>مجموع زوايا الرباعي = </a:t>
            </a:r>
            <a:r>
              <a:rPr lang="ar-SA" altLang="en-US" sz="2400" b="1" baseline="60000"/>
              <a:t>٥</a:t>
            </a:r>
            <a:r>
              <a:rPr lang="ar-SA" altLang="en-US" sz="2400" b="1"/>
              <a:t>٣٦٠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35" name="Text Box 73">
            <a:extLst>
              <a:ext uri="{FF2B5EF4-FFF2-40B4-BE49-F238E27FC236}">
                <a16:creationId xmlns:a16="http://schemas.microsoft.com/office/drawing/2014/main" id="{112E995D-31E2-5D5F-CD8C-C92302CF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375" y="2680055"/>
            <a:ext cx="381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٣٦٠ – (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١٤٥ +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٤٥ + 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٩٠ )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31EBFFA3-F229-2891-2E4C-442A5D3B5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675" y="3230917"/>
            <a:ext cx="205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٣٦٠ –  </a:t>
            </a:r>
            <a:r>
              <a:rPr lang="ar-SA" altLang="en-US" sz="2200" b="1" baseline="60000"/>
              <a:t>٥</a:t>
            </a:r>
            <a:r>
              <a:rPr lang="ar-SA" altLang="en-US" sz="2200" b="1"/>
              <a:t>٢٨٠ 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7" name="Text Box 75">
            <a:extLst>
              <a:ext uri="{FF2B5EF4-FFF2-40B4-BE49-F238E27FC236}">
                <a16:creationId xmlns:a16="http://schemas.microsoft.com/office/drawing/2014/main" id="{B0C02661-B8DB-3D72-C2E3-DA9920DD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813" y="3627792"/>
            <a:ext cx="10795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  </a:t>
            </a:r>
            <a:r>
              <a:rPr lang="ar-SA" altLang="en-US" sz="2200" b="1" baseline="40000">
                <a:solidFill>
                  <a:srgbClr val="3333FF"/>
                </a:solidFill>
              </a:rPr>
              <a:t>٥</a:t>
            </a:r>
            <a:r>
              <a:rPr lang="ar-SA" altLang="en-US" sz="2200" b="1">
                <a:solidFill>
                  <a:srgbClr val="3333FF"/>
                </a:solidFill>
              </a:rPr>
              <a:t>٨٠</a:t>
            </a:r>
            <a:endParaRPr lang="en-US" altLang="en-US" sz="2200" b="1">
              <a:solidFill>
                <a:srgbClr val="3333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8" name="Text Box 76">
            <a:extLst>
              <a:ext uri="{FF2B5EF4-FFF2-40B4-BE49-F238E27FC236}">
                <a16:creationId xmlns:a16="http://schemas.microsoft.com/office/drawing/2014/main" id="{F5D19AB4-8D06-9FEB-E8BF-9E76929A1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438" y="3619855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 </a:t>
            </a:r>
            <a:r>
              <a:rPr lang="ar-SA" altLang="en-US" sz="2200" b="1" baseline="40000">
                <a:solidFill>
                  <a:srgbClr val="3333FF"/>
                </a:solidFill>
              </a:rPr>
              <a:t>٥</a:t>
            </a:r>
            <a:r>
              <a:rPr lang="ar-SA" altLang="en-US" sz="2200" b="1">
                <a:solidFill>
                  <a:srgbClr val="3333FF"/>
                </a:solidFill>
              </a:rPr>
              <a:t>٨٠</a:t>
            </a:r>
            <a:endParaRPr lang="en-US" altLang="en-US" sz="2200" b="1">
              <a:solidFill>
                <a:srgbClr val="3333FF"/>
              </a:solidFill>
            </a:endParaRPr>
          </a:p>
        </p:txBody>
      </p:sp>
      <p:grpSp>
        <p:nvGrpSpPr>
          <p:cNvPr id="39" name="Group 68">
            <a:extLst>
              <a:ext uri="{FF2B5EF4-FFF2-40B4-BE49-F238E27FC236}">
                <a16:creationId xmlns:a16="http://schemas.microsoft.com/office/drawing/2014/main" id="{D50B4927-CB45-9B61-A6DA-7995770357B1}"/>
              </a:ext>
            </a:extLst>
          </p:cNvPr>
          <p:cNvGrpSpPr>
            <a:grpSpLocks/>
          </p:cNvGrpSpPr>
          <p:nvPr/>
        </p:nvGrpSpPr>
        <p:grpSpPr bwMode="auto">
          <a:xfrm>
            <a:off x="8571663" y="2605442"/>
            <a:ext cx="1092200" cy="506413"/>
            <a:chOff x="4686" y="2387"/>
            <a:chExt cx="688" cy="319"/>
          </a:xfrm>
        </p:grpSpPr>
        <p:grpSp>
          <p:nvGrpSpPr>
            <p:cNvPr id="40" name="Group 69">
              <a:extLst>
                <a:ext uri="{FF2B5EF4-FFF2-40B4-BE49-F238E27FC236}">
                  <a16:creationId xmlns:a16="http://schemas.microsoft.com/office/drawing/2014/main" id="{0384E4FC-8397-BDF1-CF50-0D5C91F16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6" y="2402"/>
              <a:ext cx="491" cy="304"/>
              <a:chOff x="4686" y="2402"/>
              <a:chExt cx="491" cy="304"/>
            </a:xfrm>
          </p:grpSpPr>
          <p:pic>
            <p:nvPicPr>
              <p:cNvPr id="42" name="Picture 70">
                <a:extLst>
                  <a:ext uri="{FF2B5EF4-FFF2-40B4-BE49-F238E27FC236}">
                    <a16:creationId xmlns:a16="http://schemas.microsoft.com/office/drawing/2014/main" id="{0983AD1B-3332-F0E6-C594-BF0369A271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9" y="24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71">
                <a:extLst>
                  <a:ext uri="{FF2B5EF4-FFF2-40B4-BE49-F238E27FC236}">
                    <a16:creationId xmlns:a16="http://schemas.microsoft.com/office/drawing/2014/main" id="{30FEE584-7E89-9685-E8FB-C2926EFB2E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6" y="2418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</p:grpSp>
        <p:sp>
          <p:nvSpPr>
            <p:cNvPr id="41" name="Text Box 72">
              <a:extLst>
                <a:ext uri="{FF2B5EF4-FFF2-40B4-BE49-F238E27FC236}">
                  <a16:creationId xmlns:a16="http://schemas.microsoft.com/office/drawing/2014/main" id="{F2DFA2CF-F54F-9048-D741-7B80DF640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" y="238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ق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771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54548 -0.0384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8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تطابق المضلعات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77EBE93-FF0B-8C30-7945-EE681CC70609}"/>
              </a:ext>
            </a:extLst>
          </p:cNvPr>
          <p:cNvGrpSpPr>
            <a:grpSpLocks/>
          </p:cNvGrpSpPr>
          <p:nvPr/>
        </p:nvGrpSpPr>
        <p:grpSpPr bwMode="auto">
          <a:xfrm>
            <a:off x="4575074" y="157362"/>
            <a:ext cx="29527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D25B394-E411-804D-D9F7-DDBEEC491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027E435-4411-188F-CA07-9E134D436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sp>
        <p:nvSpPr>
          <p:cNvPr id="8" name="Text Box 6">
            <a:extLst>
              <a:ext uri="{FF2B5EF4-FFF2-40B4-BE49-F238E27FC236}">
                <a16:creationId xmlns:a16="http://schemas.microsoft.com/office/drawing/2014/main" id="{22BB692B-B2D7-933C-5C0F-C740650D4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1298" y="2047059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  <a:cs typeface="Monotype Koufi" pitchFamily="2" charset="-78"/>
              </a:rPr>
              <a:t>نش</a:t>
            </a:r>
            <a:r>
              <a:rPr lang="ar-SA" altLang="en-US" sz="2400" b="1">
                <a:solidFill>
                  <a:srgbClr val="FF0000"/>
                </a:solidFill>
                <a:cs typeface="Monotype Koufi" pitchFamily="2" charset="-78"/>
              </a:rPr>
              <a:t>ــــاط</a:t>
            </a:r>
            <a:endParaRPr lang="en-US" altLang="en-US" sz="2400" b="1">
              <a:solidFill>
                <a:srgbClr val="0033CC"/>
              </a:solidFill>
              <a:cs typeface="Monotype Koufi" pitchFamily="2" charset="-78"/>
            </a:endParaRPr>
          </a:p>
        </p:txBody>
      </p:sp>
      <p:grpSp>
        <p:nvGrpSpPr>
          <p:cNvPr id="11" name="Group 99">
            <a:extLst>
              <a:ext uri="{FF2B5EF4-FFF2-40B4-BE49-F238E27FC236}">
                <a16:creationId xmlns:a16="http://schemas.microsoft.com/office/drawing/2014/main" id="{A164C727-136A-0176-C3F0-9FF915FE28C3}"/>
              </a:ext>
            </a:extLst>
          </p:cNvPr>
          <p:cNvGrpSpPr>
            <a:grpSpLocks/>
          </p:cNvGrpSpPr>
          <p:nvPr/>
        </p:nvGrpSpPr>
        <p:grpSpPr bwMode="auto">
          <a:xfrm>
            <a:off x="2558949" y="2570362"/>
            <a:ext cx="3240087" cy="3314700"/>
            <a:chOff x="2222" y="1434"/>
            <a:chExt cx="2041" cy="2088"/>
          </a:xfrm>
        </p:grpSpPr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04FD5303-FDD2-0414-03D1-06F75F158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434"/>
              <a:ext cx="1020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14" name="Rectangle 84">
              <a:extLst>
                <a:ext uri="{FF2B5EF4-FFF2-40B4-BE49-F238E27FC236}">
                  <a16:creationId xmlns:a16="http://schemas.microsoft.com/office/drawing/2014/main" id="{19993BE2-741D-AC08-4BCC-79CB92519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137"/>
              <a:ext cx="703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16" name="Rectangle 85">
              <a:extLst>
                <a:ext uri="{FF2B5EF4-FFF2-40B4-BE49-F238E27FC236}">
                  <a16:creationId xmlns:a16="http://schemas.microsoft.com/office/drawing/2014/main" id="{FD75C606-4E9B-50D4-223C-B3B8D7A3C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137"/>
              <a:ext cx="317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17" name="Rectangle 86">
              <a:extLst>
                <a:ext uri="{FF2B5EF4-FFF2-40B4-BE49-F238E27FC236}">
                  <a16:creationId xmlns:a16="http://schemas.microsoft.com/office/drawing/2014/main" id="{004A0B70-F1CA-018A-364D-023864B983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32" y="1627"/>
              <a:ext cx="703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18" name="Rectangle 87">
              <a:extLst>
                <a:ext uri="{FF2B5EF4-FFF2-40B4-BE49-F238E27FC236}">
                  <a16:creationId xmlns:a16="http://schemas.microsoft.com/office/drawing/2014/main" id="{8174E487-02A2-B06C-F03B-962062088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137"/>
              <a:ext cx="317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19" name="Rectangle 88">
              <a:extLst>
                <a:ext uri="{FF2B5EF4-FFF2-40B4-BE49-F238E27FC236}">
                  <a16:creationId xmlns:a16="http://schemas.microsoft.com/office/drawing/2014/main" id="{635E4547-8747-06C4-FF97-C55B1CC804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52" y="1604"/>
              <a:ext cx="1044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55455A6-572C-A65A-DEA9-CCFE4FE40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29" y="2671"/>
              <a:ext cx="703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1" name="Rectangle 90">
              <a:extLst>
                <a:ext uri="{FF2B5EF4-FFF2-40B4-BE49-F238E27FC236}">
                  <a16:creationId xmlns:a16="http://schemas.microsoft.com/office/drawing/2014/main" id="{B4ED47C7-6D9C-356A-559C-CD780EC0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478"/>
              <a:ext cx="317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2" name="Rectangle 91">
              <a:extLst>
                <a:ext uri="{FF2B5EF4-FFF2-40B4-BE49-F238E27FC236}">
                  <a16:creationId xmlns:a16="http://schemas.microsoft.com/office/drawing/2014/main" id="{53CD31A0-DEE1-1632-7027-BC804D9F4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478"/>
              <a:ext cx="703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3" name="Rectangle 92">
              <a:extLst>
                <a:ext uri="{FF2B5EF4-FFF2-40B4-BE49-F238E27FC236}">
                  <a16:creationId xmlns:a16="http://schemas.microsoft.com/office/drawing/2014/main" id="{7955B68C-FAEE-14D9-A971-20522BDB95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49" y="3011"/>
              <a:ext cx="703" cy="3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4" name="Rectangle 93">
              <a:extLst>
                <a:ext uri="{FF2B5EF4-FFF2-40B4-BE49-F238E27FC236}">
                  <a16:creationId xmlns:a16="http://schemas.microsoft.com/office/drawing/2014/main" id="{39909C04-7368-5D3E-BDFE-CF9121B14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3181"/>
              <a:ext cx="317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5" name="Rectangle 94">
              <a:extLst>
                <a:ext uri="{FF2B5EF4-FFF2-40B4-BE49-F238E27FC236}">
                  <a16:creationId xmlns:a16="http://schemas.microsoft.com/office/drawing/2014/main" id="{7EF7B231-9AE1-30A3-A40C-004FDF99B0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390" y="2648"/>
              <a:ext cx="1044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6" name="Rectangle 95">
              <a:extLst>
                <a:ext uri="{FF2B5EF4-FFF2-40B4-BE49-F238E27FC236}">
                  <a16:creationId xmlns:a16="http://schemas.microsoft.com/office/drawing/2014/main" id="{B57A7D9D-576A-BF9E-386F-48AABE137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3181"/>
              <a:ext cx="703" cy="3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7" name="Rectangle 96">
              <a:extLst>
                <a:ext uri="{FF2B5EF4-FFF2-40B4-BE49-F238E27FC236}">
                  <a16:creationId xmlns:a16="http://schemas.microsoft.com/office/drawing/2014/main" id="{43F65547-2D87-B444-59B1-94E20DA36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818"/>
              <a:ext cx="703" cy="3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</p:grpSp>
      <p:pic>
        <p:nvPicPr>
          <p:cNvPr id="28" name="Picture 101">
            <a:hlinkClick r:id="rId6"/>
            <a:extLst>
              <a:ext uri="{FF2B5EF4-FFF2-40B4-BE49-F238E27FC236}">
                <a16:creationId xmlns:a16="http://schemas.microsoft.com/office/drawing/2014/main" id="{5F1C6B96-ED5A-E75A-5DB7-D1F611D9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61" y="1276550"/>
            <a:ext cx="395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2">
            <a:extLst>
              <a:ext uri="{FF2B5EF4-FFF2-40B4-BE49-F238E27FC236}">
                <a16:creationId xmlns:a16="http://schemas.microsoft.com/office/drawing/2014/main" id="{D0414E00-3D86-449D-D146-D3D8D440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24" y="1313062"/>
            <a:ext cx="3952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4">
            <a:hlinkClick r:id="rId9"/>
            <a:extLst>
              <a:ext uri="{FF2B5EF4-FFF2-40B4-BE49-F238E27FC236}">
                <a16:creationId xmlns:a16="http://schemas.microsoft.com/office/drawing/2014/main" id="{2D8A2916-41D8-1372-16DF-7E16932E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11" y="1276550"/>
            <a:ext cx="4778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8">
            <a:extLst>
              <a:ext uri="{FF2B5EF4-FFF2-40B4-BE49-F238E27FC236}">
                <a16:creationId xmlns:a16="http://schemas.microsoft.com/office/drawing/2014/main" id="{5E9EA81F-E47A-0D81-29EE-C6D2BB32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811" y="1276550"/>
            <a:ext cx="644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ضع العلامة نفسها على المضلعات التي لها نفس الشكل والقياس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pic>
        <p:nvPicPr>
          <p:cNvPr id="32" name="Picture 109">
            <a:hlinkClick r:id="rId9"/>
            <a:extLst>
              <a:ext uri="{FF2B5EF4-FFF2-40B4-BE49-F238E27FC236}">
                <a16:creationId xmlns:a16="http://schemas.microsoft.com/office/drawing/2014/main" id="{EBCEA47D-A9C8-C165-F282-8D5B1DCD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36" y="2897387"/>
            <a:ext cx="4778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0">
            <a:hlinkClick r:id="rId9"/>
            <a:extLst>
              <a:ext uri="{FF2B5EF4-FFF2-40B4-BE49-F238E27FC236}">
                <a16:creationId xmlns:a16="http://schemas.microsoft.com/office/drawing/2014/main" id="{81515B60-B33D-0530-92EC-CE449974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86" y="3149800"/>
            <a:ext cx="4778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1">
            <a:hlinkClick r:id="rId9"/>
            <a:extLst>
              <a:ext uri="{FF2B5EF4-FFF2-40B4-BE49-F238E27FC236}">
                <a16:creationId xmlns:a16="http://schemas.microsoft.com/office/drawing/2014/main" id="{D8AB0806-79B4-7E67-736C-082A5371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61" y="4805562"/>
            <a:ext cx="4778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2">
            <a:extLst>
              <a:ext uri="{FF2B5EF4-FFF2-40B4-BE49-F238E27FC236}">
                <a16:creationId xmlns:a16="http://schemas.microsoft.com/office/drawing/2014/main" id="{66B6B859-84D7-1A73-3458-B67A008A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99" y="2911675"/>
            <a:ext cx="3952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3">
            <a:extLst>
              <a:ext uri="{FF2B5EF4-FFF2-40B4-BE49-F238E27FC236}">
                <a16:creationId xmlns:a16="http://schemas.microsoft.com/office/drawing/2014/main" id="{8EA996E0-D144-1603-4E62-FFA7CA79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49" y="4280100"/>
            <a:ext cx="3952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4">
            <a:extLst>
              <a:ext uri="{FF2B5EF4-FFF2-40B4-BE49-F238E27FC236}">
                <a16:creationId xmlns:a16="http://schemas.microsoft.com/office/drawing/2014/main" id="{3FBE46CD-354A-13C3-8574-3B5E9D53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36" y="4516637"/>
            <a:ext cx="395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5">
            <a:extLst>
              <a:ext uri="{FF2B5EF4-FFF2-40B4-BE49-F238E27FC236}">
                <a16:creationId xmlns:a16="http://schemas.microsoft.com/office/drawing/2014/main" id="{0BA395BC-3C46-8514-E0A9-7C6ECB7F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86" y="5402462"/>
            <a:ext cx="395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6">
            <a:extLst>
              <a:ext uri="{FF2B5EF4-FFF2-40B4-BE49-F238E27FC236}">
                <a16:creationId xmlns:a16="http://schemas.microsoft.com/office/drawing/2014/main" id="{57FD3434-68AE-A734-7C5B-B24CA343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86" y="5143700"/>
            <a:ext cx="395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7">
            <a:extLst>
              <a:ext uri="{FF2B5EF4-FFF2-40B4-BE49-F238E27FC236}">
                <a16:creationId xmlns:a16="http://schemas.microsoft.com/office/drawing/2014/main" id="{85286D7E-7745-9675-5A5A-F43ED7CD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36" y="3753050"/>
            <a:ext cx="395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8">
            <a:hlinkClick r:id="rId6"/>
            <a:extLst>
              <a:ext uri="{FF2B5EF4-FFF2-40B4-BE49-F238E27FC236}">
                <a16:creationId xmlns:a16="http://schemas.microsoft.com/office/drawing/2014/main" id="{E520D750-2DC9-756A-5287-2FF8F2FA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11" y="3746700"/>
            <a:ext cx="395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9">
            <a:hlinkClick r:id="rId6"/>
            <a:extLst>
              <a:ext uri="{FF2B5EF4-FFF2-40B4-BE49-F238E27FC236}">
                <a16:creationId xmlns:a16="http://schemas.microsoft.com/office/drawing/2014/main" id="{0A306F49-C07C-5593-328E-E79B3ED2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99" y="3724475"/>
            <a:ext cx="395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0">
            <a:hlinkClick r:id="rId6"/>
            <a:extLst>
              <a:ext uri="{FF2B5EF4-FFF2-40B4-BE49-F238E27FC236}">
                <a16:creationId xmlns:a16="http://schemas.microsoft.com/office/drawing/2014/main" id="{EC45541B-6F40-D0BD-0593-812593AA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74" y="4286450"/>
            <a:ext cx="395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1">
            <a:hlinkClick r:id="rId6"/>
            <a:extLst>
              <a:ext uri="{FF2B5EF4-FFF2-40B4-BE49-F238E27FC236}">
                <a16:creationId xmlns:a16="http://schemas.microsoft.com/office/drawing/2014/main" id="{5ABBE9EE-067F-A234-9A04-4F2F889E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99" y="5381825"/>
            <a:ext cx="395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22">
            <a:extLst>
              <a:ext uri="{FF2B5EF4-FFF2-40B4-BE49-F238E27FC236}">
                <a16:creationId xmlns:a16="http://schemas.microsoft.com/office/drawing/2014/main" id="{36BD2A4B-1642-C0D3-36F1-3552A50A2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399" y="2573537"/>
            <a:ext cx="4213225" cy="3132138"/>
          </a:xfrm>
          <a:prstGeom prst="octagon">
            <a:avLst>
              <a:gd name="adj" fmla="val 29287"/>
            </a:avLst>
          </a:prstGeom>
          <a:solidFill>
            <a:srgbClr val="DFDE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6" name="Text Box 123">
            <a:extLst>
              <a:ext uri="{FF2B5EF4-FFF2-40B4-BE49-F238E27FC236}">
                <a16:creationId xmlns:a16="http://schemas.microsoft.com/office/drawing/2014/main" id="{2FC4C361-98AB-4E3A-7C23-0D6673055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249" y="3113287"/>
            <a:ext cx="295116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تسمى المضلعات التي لها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نفس </a:t>
            </a:r>
            <a:r>
              <a:rPr lang="ar-SA" altLang="en-US" b="1">
                <a:solidFill>
                  <a:srgbClr val="FF0000"/>
                </a:solidFill>
              </a:rPr>
              <a:t>الشكل </a:t>
            </a:r>
            <a:r>
              <a:rPr lang="ar-SA" altLang="en-US" sz="2400" b="1"/>
              <a:t> </a:t>
            </a:r>
            <a:r>
              <a:rPr lang="ar-SA" altLang="en-US" sz="4000" b="1">
                <a:solidFill>
                  <a:srgbClr val="006600"/>
                </a:solidFill>
              </a:rPr>
              <a:t>و </a:t>
            </a:r>
            <a:r>
              <a:rPr lang="ar-SA" altLang="en-US" b="1">
                <a:solidFill>
                  <a:srgbClr val="3333FF"/>
                </a:solidFill>
              </a:rPr>
              <a:t>القياس</a:t>
            </a:r>
            <a:endParaRPr lang="en-US" altLang="en-US" b="1">
              <a:solidFill>
                <a:srgbClr val="3333FF"/>
              </a:solidFill>
            </a:endParaRPr>
          </a:p>
        </p:txBody>
      </p:sp>
      <p:sp>
        <p:nvSpPr>
          <p:cNvPr id="47" name="Text Box 124">
            <a:extLst>
              <a:ext uri="{FF2B5EF4-FFF2-40B4-BE49-F238E27FC236}">
                <a16:creationId xmlns:a16="http://schemas.microsoft.com/office/drawing/2014/main" id="{D203F5E4-B821-BAD3-FA25-D6AD7790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249" y="4780162"/>
            <a:ext cx="2951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rgbClr val="FF33CC"/>
                </a:solidFill>
              </a:rPr>
              <a:t>المضلعات المتطابقة</a:t>
            </a:r>
            <a:endParaRPr lang="en-US" altLang="en-US" sz="2800" b="1">
              <a:solidFill>
                <a:srgbClr val="FF33CC"/>
              </a:solidFill>
            </a:endParaRPr>
          </a:p>
        </p:txBody>
      </p:sp>
      <p:pic>
        <p:nvPicPr>
          <p:cNvPr id="48" name="Picture 125">
            <a:extLst>
              <a:ext uri="{FF2B5EF4-FFF2-40B4-BE49-F238E27FC236}">
                <a16:creationId xmlns:a16="http://schemas.microsoft.com/office/drawing/2014/main" id="{A11E8988-2895-389F-2535-A41B4893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61" y="4834137"/>
            <a:ext cx="395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85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85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85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85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85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385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38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85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85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38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38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85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85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38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85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385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85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385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38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38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85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385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38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38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85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385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9" dur="38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38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85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385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38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38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85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385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38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38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85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385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38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38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85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385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3" dur="38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38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1A6711-F932-E2CA-A06A-7A973EF8E165}"/>
              </a:ext>
            </a:extLst>
          </p:cNvPr>
          <p:cNvGrpSpPr>
            <a:grpSpLocks/>
          </p:cNvGrpSpPr>
          <p:nvPr/>
        </p:nvGrpSpPr>
        <p:grpSpPr bwMode="auto">
          <a:xfrm>
            <a:off x="4562510" y="-20504"/>
            <a:ext cx="29527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F1A81CE-5833-6C7A-06EC-3FF63A1D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3A5AEC-1021-1E48-376F-CA9EA559B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تطابق المضلعات</a:t>
              </a:r>
            </a:p>
          </p:txBody>
        </p:sp>
      </p:grpSp>
      <p:sp>
        <p:nvSpPr>
          <p:cNvPr id="8" name="Text Box 733">
            <a:extLst>
              <a:ext uri="{FF2B5EF4-FFF2-40B4-BE49-F238E27FC236}">
                <a16:creationId xmlns:a16="http://schemas.microsoft.com/office/drawing/2014/main" id="{AB305DB0-16A1-C418-90B8-979B562E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9278" y="1724952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3333FF"/>
                </a:solidFill>
                <a:cs typeface="Monotype Koufi" pitchFamily="2" charset="-78"/>
              </a:rPr>
              <a:t>نش</a:t>
            </a:r>
            <a:r>
              <a:rPr lang="ar-SA" altLang="ar-SA" sz="2400" b="1" dirty="0">
                <a:solidFill>
                  <a:srgbClr val="FF0000"/>
                </a:solidFill>
                <a:cs typeface="Monotype Koufi" pitchFamily="2" charset="-78"/>
              </a:rPr>
              <a:t>ــــاط</a:t>
            </a:r>
            <a:endParaRPr lang="ar-SA" altLang="ar-SA" sz="2400" b="1" dirty="0">
              <a:solidFill>
                <a:srgbClr val="0033CC"/>
              </a:solidFill>
              <a:cs typeface="Monotype Koufi" pitchFamily="2" charset="-78"/>
            </a:endParaRPr>
          </a:p>
        </p:txBody>
      </p:sp>
      <p:sp>
        <p:nvSpPr>
          <p:cNvPr id="11" name="Text Box 827">
            <a:extLst>
              <a:ext uri="{FF2B5EF4-FFF2-40B4-BE49-F238E27FC236}">
                <a16:creationId xmlns:a16="http://schemas.microsoft.com/office/drawing/2014/main" id="{E659A04F-E619-3279-F714-A12FE514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72" y="990734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ب</a:t>
            </a:r>
          </a:p>
        </p:txBody>
      </p:sp>
      <p:sp>
        <p:nvSpPr>
          <p:cNvPr id="13" name="AutoShape 829">
            <a:extLst>
              <a:ext uri="{FF2B5EF4-FFF2-40B4-BE49-F238E27FC236}">
                <a16:creationId xmlns:a16="http://schemas.microsoft.com/office/drawing/2014/main" id="{4CFF2251-BFA4-DB9B-55CC-83D6C5A2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35" y="1435234"/>
            <a:ext cx="2016125" cy="1296987"/>
          </a:xfrm>
          <a:prstGeom prst="triangle">
            <a:avLst>
              <a:gd name="adj" fmla="val 8283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30">
            <a:extLst>
              <a:ext uri="{FF2B5EF4-FFF2-40B4-BE49-F238E27FC236}">
                <a16:creationId xmlns:a16="http://schemas.microsoft.com/office/drawing/2014/main" id="{7A26B197-DBDC-B04F-2418-8134DE75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210" y="2395671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</a:t>
            </a:r>
          </a:p>
        </p:txBody>
      </p:sp>
      <p:sp>
        <p:nvSpPr>
          <p:cNvPr id="16" name="Text Box 831">
            <a:extLst>
              <a:ext uri="{FF2B5EF4-FFF2-40B4-BE49-F238E27FC236}">
                <a16:creationId xmlns:a16="http://schemas.microsoft.com/office/drawing/2014/main" id="{D7729B05-DE64-65D9-109B-F486278B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85" y="2514734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</a:t>
            </a:r>
          </a:p>
        </p:txBody>
      </p:sp>
      <p:sp>
        <p:nvSpPr>
          <p:cNvPr id="17" name="Text Box 832">
            <a:extLst>
              <a:ext uri="{FF2B5EF4-FFF2-40B4-BE49-F238E27FC236}">
                <a16:creationId xmlns:a16="http://schemas.microsoft.com/office/drawing/2014/main" id="{DD81AD16-EBF2-E28D-CC4C-ECAA2743F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72" y="3378334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و</a:t>
            </a:r>
          </a:p>
        </p:txBody>
      </p:sp>
      <p:sp>
        <p:nvSpPr>
          <p:cNvPr id="18" name="AutoShape 833">
            <a:extLst>
              <a:ext uri="{FF2B5EF4-FFF2-40B4-BE49-F238E27FC236}">
                <a16:creationId xmlns:a16="http://schemas.microsoft.com/office/drawing/2014/main" id="{8FFCD49A-8ABF-D9D4-0C30-5F1C9BAD6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35" y="3822834"/>
            <a:ext cx="2016125" cy="1296987"/>
          </a:xfrm>
          <a:prstGeom prst="triangle">
            <a:avLst>
              <a:gd name="adj" fmla="val 8283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9" name="Text Box 834">
            <a:extLst>
              <a:ext uri="{FF2B5EF4-FFF2-40B4-BE49-F238E27FC236}">
                <a16:creationId xmlns:a16="http://schemas.microsoft.com/office/drawing/2014/main" id="{2F06755E-2EA8-BB38-98E0-F7870C32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210" y="4783271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د</a:t>
            </a:r>
          </a:p>
        </p:txBody>
      </p:sp>
      <p:sp>
        <p:nvSpPr>
          <p:cNvPr id="20" name="Text Box 835">
            <a:extLst>
              <a:ext uri="{FF2B5EF4-FFF2-40B4-BE49-F238E27FC236}">
                <a16:creationId xmlns:a16="http://schemas.microsoft.com/office/drawing/2014/main" id="{511C0696-2EF0-7224-1291-B878A65A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85" y="4902334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</a:t>
            </a:r>
          </a:p>
        </p:txBody>
      </p:sp>
      <p:sp>
        <p:nvSpPr>
          <p:cNvPr id="21" name="Text Box 836">
            <a:extLst>
              <a:ext uri="{FF2B5EF4-FFF2-40B4-BE49-F238E27FC236}">
                <a16:creationId xmlns:a16="http://schemas.microsoft.com/office/drawing/2014/main" id="{C21F249B-EA51-2F79-6C3C-32EDC722C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706" y="1141546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لاحظ الشكلين التاليين :</a:t>
            </a:r>
            <a:endParaRPr lang="ar-SA" altLang="ar-SA" sz="2400" b="1" dirty="0">
              <a:solidFill>
                <a:srgbClr val="006600"/>
              </a:solidFill>
            </a:endParaRPr>
          </a:p>
        </p:txBody>
      </p:sp>
      <p:sp>
        <p:nvSpPr>
          <p:cNvPr id="22" name="Arc 841">
            <a:extLst>
              <a:ext uri="{FF2B5EF4-FFF2-40B4-BE49-F238E27FC236}">
                <a16:creationId xmlns:a16="http://schemas.microsoft.com/office/drawing/2014/main" id="{80086F6F-B5CF-EAE8-7D9E-8AFA332D864E}"/>
              </a:ext>
            </a:extLst>
          </p:cNvPr>
          <p:cNvSpPr>
            <a:spLocks/>
          </p:cNvSpPr>
          <p:nvPr/>
        </p:nvSpPr>
        <p:spPr bwMode="auto">
          <a:xfrm rot="20496004" flipH="1">
            <a:off x="3525872" y="4813434"/>
            <a:ext cx="355600" cy="322262"/>
          </a:xfrm>
          <a:custGeom>
            <a:avLst/>
            <a:gdLst>
              <a:gd name="T0" fmla="*/ 0 w 24389"/>
              <a:gd name="T1" fmla="*/ 2147483646 h 21600"/>
              <a:gd name="T2" fmla="*/ 2147483646 w 24389"/>
              <a:gd name="T3" fmla="*/ 2147483646 h 21600"/>
              <a:gd name="T4" fmla="*/ 2147483646 w 243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389" h="21600" fill="none" extrusionOk="0">
                <a:moveTo>
                  <a:pt x="-1" y="252"/>
                </a:moveTo>
                <a:cubicBezTo>
                  <a:pt x="1089" y="84"/>
                  <a:pt x="2191" y="0"/>
                  <a:pt x="3294" y="0"/>
                </a:cubicBezTo>
                <a:cubicBezTo>
                  <a:pt x="13434" y="0"/>
                  <a:pt x="22209" y="7053"/>
                  <a:pt x="24389" y="16956"/>
                </a:cubicBezTo>
              </a:path>
              <a:path w="24389" h="21600" stroke="0" extrusionOk="0">
                <a:moveTo>
                  <a:pt x="-1" y="252"/>
                </a:moveTo>
                <a:cubicBezTo>
                  <a:pt x="1089" y="84"/>
                  <a:pt x="2191" y="0"/>
                  <a:pt x="3294" y="0"/>
                </a:cubicBezTo>
                <a:cubicBezTo>
                  <a:pt x="13434" y="0"/>
                  <a:pt x="22209" y="7053"/>
                  <a:pt x="24389" y="16956"/>
                </a:cubicBezTo>
                <a:lnTo>
                  <a:pt x="3294" y="21600"/>
                </a:lnTo>
                <a:lnTo>
                  <a:pt x="-1" y="25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3" name="Group 843">
            <a:extLst>
              <a:ext uri="{FF2B5EF4-FFF2-40B4-BE49-F238E27FC236}">
                <a16:creationId xmlns:a16="http://schemas.microsoft.com/office/drawing/2014/main" id="{23C72115-B454-8862-4FCC-47972C647C10}"/>
              </a:ext>
            </a:extLst>
          </p:cNvPr>
          <p:cNvGrpSpPr>
            <a:grpSpLocks/>
          </p:cNvGrpSpPr>
          <p:nvPr/>
        </p:nvGrpSpPr>
        <p:grpSpPr bwMode="auto">
          <a:xfrm>
            <a:off x="3309972" y="1506671"/>
            <a:ext cx="385763" cy="379413"/>
            <a:chOff x="2585" y="1187"/>
            <a:chExt cx="243" cy="239"/>
          </a:xfrm>
        </p:grpSpPr>
        <p:sp>
          <p:nvSpPr>
            <p:cNvPr id="24" name="Arc 838">
              <a:extLst>
                <a:ext uri="{FF2B5EF4-FFF2-40B4-BE49-F238E27FC236}">
                  <a16:creationId xmlns:a16="http://schemas.microsoft.com/office/drawing/2014/main" id="{60F8280C-957C-7A57-01AA-7D0C53BECE29}"/>
                </a:ext>
              </a:extLst>
            </p:cNvPr>
            <p:cNvSpPr>
              <a:spLocks/>
            </p:cNvSpPr>
            <p:nvPr/>
          </p:nvSpPr>
          <p:spPr bwMode="auto">
            <a:xfrm rot="13498698" flipH="1">
              <a:off x="2585" y="1223"/>
              <a:ext cx="243" cy="203"/>
            </a:xfrm>
            <a:custGeom>
              <a:avLst/>
              <a:gdLst>
                <a:gd name="T0" fmla="*/ 0 w 26420"/>
                <a:gd name="T1" fmla="*/ 0 h 21600"/>
                <a:gd name="T2" fmla="*/ 0 w 26420"/>
                <a:gd name="T3" fmla="*/ 0 h 21600"/>
                <a:gd name="T4" fmla="*/ 0 w 264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20" h="21600" fill="none" extrusionOk="0">
                  <a:moveTo>
                    <a:pt x="-1" y="1117"/>
                  </a:moveTo>
                  <a:cubicBezTo>
                    <a:pt x="2210" y="377"/>
                    <a:pt x="4526" y="0"/>
                    <a:pt x="6858" y="0"/>
                  </a:cubicBezTo>
                  <a:cubicBezTo>
                    <a:pt x="15240" y="0"/>
                    <a:pt x="22865" y="4849"/>
                    <a:pt x="26420" y="12440"/>
                  </a:cubicBezTo>
                </a:path>
                <a:path w="26420" h="21600" stroke="0" extrusionOk="0">
                  <a:moveTo>
                    <a:pt x="-1" y="1117"/>
                  </a:moveTo>
                  <a:cubicBezTo>
                    <a:pt x="2210" y="377"/>
                    <a:pt x="4526" y="0"/>
                    <a:pt x="6858" y="0"/>
                  </a:cubicBezTo>
                  <a:cubicBezTo>
                    <a:pt x="15240" y="0"/>
                    <a:pt x="22865" y="4849"/>
                    <a:pt x="26420" y="12440"/>
                  </a:cubicBezTo>
                  <a:lnTo>
                    <a:pt x="6858" y="21600"/>
                  </a:lnTo>
                  <a:lnTo>
                    <a:pt x="-1" y="1117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" name="Arc 842">
              <a:extLst>
                <a:ext uri="{FF2B5EF4-FFF2-40B4-BE49-F238E27FC236}">
                  <a16:creationId xmlns:a16="http://schemas.microsoft.com/office/drawing/2014/main" id="{17F42FB8-6793-DE50-7713-DF1BB69F9E50}"/>
                </a:ext>
              </a:extLst>
            </p:cNvPr>
            <p:cNvSpPr>
              <a:spLocks/>
            </p:cNvSpPr>
            <p:nvPr/>
          </p:nvSpPr>
          <p:spPr bwMode="auto">
            <a:xfrm rot="13801651" flipH="1">
              <a:off x="2617" y="1191"/>
              <a:ext cx="212" cy="203"/>
            </a:xfrm>
            <a:custGeom>
              <a:avLst/>
              <a:gdLst>
                <a:gd name="T0" fmla="*/ 0 w 23131"/>
                <a:gd name="T1" fmla="*/ 0 h 21600"/>
                <a:gd name="T2" fmla="*/ 0 w 23131"/>
                <a:gd name="T3" fmla="*/ 0 h 21600"/>
                <a:gd name="T4" fmla="*/ 0 w 2313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31" h="21600" fill="none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1919" y="0"/>
                    <a:pt x="19717" y="5131"/>
                    <a:pt x="23130" y="13052"/>
                  </a:cubicBezTo>
                </a:path>
                <a:path w="23131" h="21600" stroke="0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1919" y="0"/>
                    <a:pt x="19717" y="5131"/>
                    <a:pt x="23130" y="13052"/>
                  </a:cubicBezTo>
                  <a:lnTo>
                    <a:pt x="3294" y="21600"/>
                  </a:lnTo>
                  <a:lnTo>
                    <a:pt x="-1" y="25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6" name="Group 849">
            <a:extLst>
              <a:ext uri="{FF2B5EF4-FFF2-40B4-BE49-F238E27FC236}">
                <a16:creationId xmlns:a16="http://schemas.microsoft.com/office/drawing/2014/main" id="{0C3D1843-6117-CF5E-74F9-5F7A69DFA766}"/>
              </a:ext>
            </a:extLst>
          </p:cNvPr>
          <p:cNvGrpSpPr>
            <a:grpSpLocks/>
          </p:cNvGrpSpPr>
          <p:nvPr/>
        </p:nvGrpSpPr>
        <p:grpSpPr bwMode="auto">
          <a:xfrm>
            <a:off x="3309972" y="3876809"/>
            <a:ext cx="385763" cy="379412"/>
            <a:chOff x="2585" y="1187"/>
            <a:chExt cx="243" cy="239"/>
          </a:xfrm>
        </p:grpSpPr>
        <p:sp>
          <p:nvSpPr>
            <p:cNvPr id="27" name="Arc 850">
              <a:extLst>
                <a:ext uri="{FF2B5EF4-FFF2-40B4-BE49-F238E27FC236}">
                  <a16:creationId xmlns:a16="http://schemas.microsoft.com/office/drawing/2014/main" id="{D852F22C-FD41-D22E-D98B-BBCB431FE9C9}"/>
                </a:ext>
              </a:extLst>
            </p:cNvPr>
            <p:cNvSpPr>
              <a:spLocks/>
            </p:cNvSpPr>
            <p:nvPr/>
          </p:nvSpPr>
          <p:spPr bwMode="auto">
            <a:xfrm rot="13498698" flipH="1">
              <a:off x="2585" y="1223"/>
              <a:ext cx="243" cy="203"/>
            </a:xfrm>
            <a:custGeom>
              <a:avLst/>
              <a:gdLst>
                <a:gd name="T0" fmla="*/ 0 w 26420"/>
                <a:gd name="T1" fmla="*/ 0 h 21600"/>
                <a:gd name="T2" fmla="*/ 0 w 26420"/>
                <a:gd name="T3" fmla="*/ 0 h 21600"/>
                <a:gd name="T4" fmla="*/ 0 w 264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20" h="21600" fill="none" extrusionOk="0">
                  <a:moveTo>
                    <a:pt x="-1" y="1117"/>
                  </a:moveTo>
                  <a:cubicBezTo>
                    <a:pt x="2210" y="377"/>
                    <a:pt x="4526" y="0"/>
                    <a:pt x="6858" y="0"/>
                  </a:cubicBezTo>
                  <a:cubicBezTo>
                    <a:pt x="15240" y="0"/>
                    <a:pt x="22865" y="4849"/>
                    <a:pt x="26420" y="12440"/>
                  </a:cubicBezTo>
                </a:path>
                <a:path w="26420" h="21600" stroke="0" extrusionOk="0">
                  <a:moveTo>
                    <a:pt x="-1" y="1117"/>
                  </a:moveTo>
                  <a:cubicBezTo>
                    <a:pt x="2210" y="377"/>
                    <a:pt x="4526" y="0"/>
                    <a:pt x="6858" y="0"/>
                  </a:cubicBezTo>
                  <a:cubicBezTo>
                    <a:pt x="15240" y="0"/>
                    <a:pt x="22865" y="4849"/>
                    <a:pt x="26420" y="12440"/>
                  </a:cubicBezTo>
                  <a:lnTo>
                    <a:pt x="6858" y="21600"/>
                  </a:lnTo>
                  <a:lnTo>
                    <a:pt x="-1" y="1117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" name="Arc 851">
              <a:extLst>
                <a:ext uri="{FF2B5EF4-FFF2-40B4-BE49-F238E27FC236}">
                  <a16:creationId xmlns:a16="http://schemas.microsoft.com/office/drawing/2014/main" id="{EC839CFD-D6A7-66A7-451D-60C454829BF2}"/>
                </a:ext>
              </a:extLst>
            </p:cNvPr>
            <p:cNvSpPr>
              <a:spLocks/>
            </p:cNvSpPr>
            <p:nvPr/>
          </p:nvSpPr>
          <p:spPr bwMode="auto">
            <a:xfrm rot="13801651" flipH="1">
              <a:off x="2617" y="1191"/>
              <a:ext cx="212" cy="203"/>
            </a:xfrm>
            <a:custGeom>
              <a:avLst/>
              <a:gdLst>
                <a:gd name="T0" fmla="*/ 0 w 23131"/>
                <a:gd name="T1" fmla="*/ 0 h 21600"/>
                <a:gd name="T2" fmla="*/ 0 w 23131"/>
                <a:gd name="T3" fmla="*/ 0 h 21600"/>
                <a:gd name="T4" fmla="*/ 0 w 2313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31" h="21600" fill="none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1919" y="0"/>
                    <a:pt x="19717" y="5131"/>
                    <a:pt x="23130" y="13052"/>
                  </a:cubicBezTo>
                </a:path>
                <a:path w="23131" h="21600" stroke="0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1919" y="0"/>
                    <a:pt x="19717" y="5131"/>
                    <a:pt x="23130" y="13052"/>
                  </a:cubicBezTo>
                  <a:lnTo>
                    <a:pt x="3294" y="21600"/>
                  </a:lnTo>
                  <a:lnTo>
                    <a:pt x="-1" y="25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9" name="Arc 852">
            <a:extLst>
              <a:ext uri="{FF2B5EF4-FFF2-40B4-BE49-F238E27FC236}">
                <a16:creationId xmlns:a16="http://schemas.microsoft.com/office/drawing/2014/main" id="{6864C737-7109-D987-B0F9-791F0F16956B}"/>
              </a:ext>
            </a:extLst>
          </p:cNvPr>
          <p:cNvSpPr>
            <a:spLocks/>
          </p:cNvSpPr>
          <p:nvPr/>
        </p:nvSpPr>
        <p:spPr bwMode="auto">
          <a:xfrm rot="20496004" flipH="1">
            <a:off x="3525872" y="2443296"/>
            <a:ext cx="355600" cy="322263"/>
          </a:xfrm>
          <a:custGeom>
            <a:avLst/>
            <a:gdLst>
              <a:gd name="T0" fmla="*/ 0 w 24389"/>
              <a:gd name="T1" fmla="*/ 2147483646 h 21600"/>
              <a:gd name="T2" fmla="*/ 2147483646 w 24389"/>
              <a:gd name="T3" fmla="*/ 2147483646 h 21600"/>
              <a:gd name="T4" fmla="*/ 2147483646 w 243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389" h="21600" fill="none" extrusionOk="0">
                <a:moveTo>
                  <a:pt x="-1" y="252"/>
                </a:moveTo>
                <a:cubicBezTo>
                  <a:pt x="1089" y="84"/>
                  <a:pt x="2191" y="0"/>
                  <a:pt x="3294" y="0"/>
                </a:cubicBezTo>
                <a:cubicBezTo>
                  <a:pt x="13434" y="0"/>
                  <a:pt x="22209" y="7053"/>
                  <a:pt x="24389" y="16956"/>
                </a:cubicBezTo>
              </a:path>
              <a:path w="24389" h="21600" stroke="0" extrusionOk="0">
                <a:moveTo>
                  <a:pt x="-1" y="252"/>
                </a:moveTo>
                <a:cubicBezTo>
                  <a:pt x="1089" y="84"/>
                  <a:pt x="2191" y="0"/>
                  <a:pt x="3294" y="0"/>
                </a:cubicBezTo>
                <a:cubicBezTo>
                  <a:pt x="13434" y="0"/>
                  <a:pt x="22209" y="7053"/>
                  <a:pt x="24389" y="16956"/>
                </a:cubicBezTo>
                <a:lnTo>
                  <a:pt x="3294" y="21600"/>
                </a:lnTo>
                <a:lnTo>
                  <a:pt x="-1" y="25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0" name="Group 858">
            <a:extLst>
              <a:ext uri="{FF2B5EF4-FFF2-40B4-BE49-F238E27FC236}">
                <a16:creationId xmlns:a16="http://schemas.microsoft.com/office/drawing/2014/main" id="{04AA45B2-A397-E4E4-91C1-51766A808993}"/>
              </a:ext>
            </a:extLst>
          </p:cNvPr>
          <p:cNvGrpSpPr>
            <a:grpSpLocks/>
          </p:cNvGrpSpPr>
          <p:nvPr/>
        </p:nvGrpSpPr>
        <p:grpSpPr bwMode="auto">
          <a:xfrm>
            <a:off x="2120935" y="4703896"/>
            <a:ext cx="525462" cy="395288"/>
            <a:chOff x="802" y="3212"/>
            <a:chExt cx="331" cy="249"/>
          </a:xfrm>
        </p:grpSpPr>
        <p:sp>
          <p:nvSpPr>
            <p:cNvPr id="31" name="Arc 837">
              <a:extLst>
                <a:ext uri="{FF2B5EF4-FFF2-40B4-BE49-F238E27FC236}">
                  <a16:creationId xmlns:a16="http://schemas.microsoft.com/office/drawing/2014/main" id="{8201060C-B730-1885-E45A-42AD9F0AA32C}"/>
                </a:ext>
              </a:extLst>
            </p:cNvPr>
            <p:cNvSpPr>
              <a:spLocks/>
            </p:cNvSpPr>
            <p:nvPr/>
          </p:nvSpPr>
          <p:spPr bwMode="auto">
            <a:xfrm rot="6814871" flipH="1">
              <a:off x="920" y="3222"/>
              <a:ext cx="224" cy="203"/>
            </a:xfrm>
            <a:custGeom>
              <a:avLst/>
              <a:gdLst>
                <a:gd name="T0" fmla="*/ 0 w 24389"/>
                <a:gd name="T1" fmla="*/ 0 h 21600"/>
                <a:gd name="T2" fmla="*/ 0 w 24389"/>
                <a:gd name="T3" fmla="*/ 0 h 21600"/>
                <a:gd name="T4" fmla="*/ 0 w 2438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389" h="21600" fill="none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3434" y="0"/>
                    <a:pt x="22209" y="7053"/>
                    <a:pt x="24389" y="16956"/>
                  </a:cubicBezTo>
                </a:path>
                <a:path w="24389" h="21600" stroke="0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3434" y="0"/>
                    <a:pt x="22209" y="7053"/>
                    <a:pt x="24389" y="16956"/>
                  </a:cubicBezTo>
                  <a:lnTo>
                    <a:pt x="3294" y="21600"/>
                  </a:lnTo>
                  <a:lnTo>
                    <a:pt x="-1" y="25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" name="Arc 856">
              <a:extLst>
                <a:ext uri="{FF2B5EF4-FFF2-40B4-BE49-F238E27FC236}">
                  <a16:creationId xmlns:a16="http://schemas.microsoft.com/office/drawing/2014/main" id="{D8341610-6821-7F92-A6E8-08696DF0BF11}"/>
                </a:ext>
              </a:extLst>
            </p:cNvPr>
            <p:cNvSpPr>
              <a:spLocks/>
            </p:cNvSpPr>
            <p:nvPr/>
          </p:nvSpPr>
          <p:spPr bwMode="auto">
            <a:xfrm rot="6814871" flipH="1">
              <a:off x="870" y="3242"/>
              <a:ext cx="189" cy="203"/>
            </a:xfrm>
            <a:custGeom>
              <a:avLst/>
              <a:gdLst>
                <a:gd name="T0" fmla="*/ 0 w 20560"/>
                <a:gd name="T1" fmla="*/ 0 h 21600"/>
                <a:gd name="T2" fmla="*/ 0 w 20560"/>
                <a:gd name="T3" fmla="*/ 0 h 21600"/>
                <a:gd name="T4" fmla="*/ 0 w 205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60" h="21600" fill="none" extrusionOk="0">
                  <a:moveTo>
                    <a:pt x="-1" y="8"/>
                  </a:moveTo>
                  <a:cubicBezTo>
                    <a:pt x="207" y="2"/>
                    <a:pt x="414" y="0"/>
                    <a:pt x="622" y="0"/>
                  </a:cubicBezTo>
                  <a:cubicBezTo>
                    <a:pt x="9341" y="0"/>
                    <a:pt x="17206" y="5242"/>
                    <a:pt x="20560" y="13291"/>
                  </a:cubicBezTo>
                </a:path>
                <a:path w="20560" h="21600" stroke="0" extrusionOk="0">
                  <a:moveTo>
                    <a:pt x="-1" y="8"/>
                  </a:moveTo>
                  <a:cubicBezTo>
                    <a:pt x="207" y="2"/>
                    <a:pt x="414" y="0"/>
                    <a:pt x="622" y="0"/>
                  </a:cubicBezTo>
                  <a:cubicBezTo>
                    <a:pt x="9341" y="0"/>
                    <a:pt x="17206" y="5242"/>
                    <a:pt x="20560" y="13291"/>
                  </a:cubicBezTo>
                  <a:lnTo>
                    <a:pt x="622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" name="Arc 857">
              <a:extLst>
                <a:ext uri="{FF2B5EF4-FFF2-40B4-BE49-F238E27FC236}">
                  <a16:creationId xmlns:a16="http://schemas.microsoft.com/office/drawing/2014/main" id="{830B1BD3-E1B4-D0A6-C771-88DAB46A5846}"/>
                </a:ext>
              </a:extLst>
            </p:cNvPr>
            <p:cNvSpPr>
              <a:spLocks/>
            </p:cNvSpPr>
            <p:nvPr/>
          </p:nvSpPr>
          <p:spPr bwMode="auto">
            <a:xfrm rot="6814871" flipH="1">
              <a:off x="812" y="3270"/>
              <a:ext cx="181" cy="202"/>
            </a:xfrm>
            <a:custGeom>
              <a:avLst/>
              <a:gdLst>
                <a:gd name="T0" fmla="*/ 0 w 19732"/>
                <a:gd name="T1" fmla="*/ 0 h 21449"/>
                <a:gd name="T2" fmla="*/ 0 w 19732"/>
                <a:gd name="T3" fmla="*/ 0 h 21449"/>
                <a:gd name="T4" fmla="*/ 0 w 19732"/>
                <a:gd name="T5" fmla="*/ 0 h 214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32" h="21449" fill="none" extrusionOk="0">
                  <a:moveTo>
                    <a:pt x="2552" y="0"/>
                  </a:moveTo>
                  <a:cubicBezTo>
                    <a:pt x="10109" y="899"/>
                    <a:pt x="16635" y="5709"/>
                    <a:pt x="19731" y="12661"/>
                  </a:cubicBezTo>
                </a:path>
                <a:path w="19732" h="21449" stroke="0" extrusionOk="0">
                  <a:moveTo>
                    <a:pt x="2552" y="0"/>
                  </a:moveTo>
                  <a:cubicBezTo>
                    <a:pt x="10109" y="899"/>
                    <a:pt x="16635" y="5709"/>
                    <a:pt x="19731" y="12661"/>
                  </a:cubicBezTo>
                  <a:lnTo>
                    <a:pt x="0" y="21449"/>
                  </a:lnTo>
                  <a:lnTo>
                    <a:pt x="2552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4" name="Group 859">
            <a:extLst>
              <a:ext uri="{FF2B5EF4-FFF2-40B4-BE49-F238E27FC236}">
                <a16:creationId xmlns:a16="http://schemas.microsoft.com/office/drawing/2014/main" id="{BC1DF457-3D42-1BCD-E369-B55C32B19242}"/>
              </a:ext>
            </a:extLst>
          </p:cNvPr>
          <p:cNvGrpSpPr>
            <a:grpSpLocks/>
          </p:cNvGrpSpPr>
          <p:nvPr/>
        </p:nvGrpSpPr>
        <p:grpSpPr bwMode="auto">
          <a:xfrm>
            <a:off x="2100297" y="2313121"/>
            <a:ext cx="525463" cy="395288"/>
            <a:chOff x="802" y="3212"/>
            <a:chExt cx="331" cy="249"/>
          </a:xfrm>
        </p:grpSpPr>
        <p:sp>
          <p:nvSpPr>
            <p:cNvPr id="35" name="Arc 860">
              <a:extLst>
                <a:ext uri="{FF2B5EF4-FFF2-40B4-BE49-F238E27FC236}">
                  <a16:creationId xmlns:a16="http://schemas.microsoft.com/office/drawing/2014/main" id="{48A054CE-2438-D354-EE50-882F43539916}"/>
                </a:ext>
              </a:extLst>
            </p:cNvPr>
            <p:cNvSpPr>
              <a:spLocks/>
            </p:cNvSpPr>
            <p:nvPr/>
          </p:nvSpPr>
          <p:spPr bwMode="auto">
            <a:xfrm rot="6814871" flipH="1">
              <a:off x="920" y="3222"/>
              <a:ext cx="224" cy="203"/>
            </a:xfrm>
            <a:custGeom>
              <a:avLst/>
              <a:gdLst>
                <a:gd name="T0" fmla="*/ 0 w 24389"/>
                <a:gd name="T1" fmla="*/ 0 h 21600"/>
                <a:gd name="T2" fmla="*/ 0 w 24389"/>
                <a:gd name="T3" fmla="*/ 0 h 21600"/>
                <a:gd name="T4" fmla="*/ 0 w 2438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389" h="21600" fill="none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3434" y="0"/>
                    <a:pt x="22209" y="7053"/>
                    <a:pt x="24389" y="16956"/>
                  </a:cubicBezTo>
                </a:path>
                <a:path w="24389" h="21600" stroke="0" extrusionOk="0">
                  <a:moveTo>
                    <a:pt x="-1" y="252"/>
                  </a:moveTo>
                  <a:cubicBezTo>
                    <a:pt x="1089" y="84"/>
                    <a:pt x="2191" y="0"/>
                    <a:pt x="3294" y="0"/>
                  </a:cubicBezTo>
                  <a:cubicBezTo>
                    <a:pt x="13434" y="0"/>
                    <a:pt x="22209" y="7053"/>
                    <a:pt x="24389" y="16956"/>
                  </a:cubicBezTo>
                  <a:lnTo>
                    <a:pt x="3294" y="21600"/>
                  </a:lnTo>
                  <a:lnTo>
                    <a:pt x="-1" y="25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" name="Arc 861">
              <a:extLst>
                <a:ext uri="{FF2B5EF4-FFF2-40B4-BE49-F238E27FC236}">
                  <a16:creationId xmlns:a16="http://schemas.microsoft.com/office/drawing/2014/main" id="{F21F7A68-8AB5-926F-06F8-75CA3AE810FB}"/>
                </a:ext>
              </a:extLst>
            </p:cNvPr>
            <p:cNvSpPr>
              <a:spLocks/>
            </p:cNvSpPr>
            <p:nvPr/>
          </p:nvSpPr>
          <p:spPr bwMode="auto">
            <a:xfrm rot="6814871" flipH="1">
              <a:off x="870" y="3242"/>
              <a:ext cx="189" cy="203"/>
            </a:xfrm>
            <a:custGeom>
              <a:avLst/>
              <a:gdLst>
                <a:gd name="T0" fmla="*/ 0 w 20560"/>
                <a:gd name="T1" fmla="*/ 0 h 21600"/>
                <a:gd name="T2" fmla="*/ 0 w 20560"/>
                <a:gd name="T3" fmla="*/ 0 h 21600"/>
                <a:gd name="T4" fmla="*/ 0 w 205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60" h="21600" fill="none" extrusionOk="0">
                  <a:moveTo>
                    <a:pt x="-1" y="8"/>
                  </a:moveTo>
                  <a:cubicBezTo>
                    <a:pt x="207" y="2"/>
                    <a:pt x="414" y="0"/>
                    <a:pt x="622" y="0"/>
                  </a:cubicBezTo>
                  <a:cubicBezTo>
                    <a:pt x="9341" y="0"/>
                    <a:pt x="17206" y="5242"/>
                    <a:pt x="20560" y="13291"/>
                  </a:cubicBezTo>
                </a:path>
                <a:path w="20560" h="21600" stroke="0" extrusionOk="0">
                  <a:moveTo>
                    <a:pt x="-1" y="8"/>
                  </a:moveTo>
                  <a:cubicBezTo>
                    <a:pt x="207" y="2"/>
                    <a:pt x="414" y="0"/>
                    <a:pt x="622" y="0"/>
                  </a:cubicBezTo>
                  <a:cubicBezTo>
                    <a:pt x="9341" y="0"/>
                    <a:pt x="17206" y="5242"/>
                    <a:pt x="20560" y="13291"/>
                  </a:cubicBezTo>
                  <a:lnTo>
                    <a:pt x="622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" name="Arc 862">
              <a:extLst>
                <a:ext uri="{FF2B5EF4-FFF2-40B4-BE49-F238E27FC236}">
                  <a16:creationId xmlns:a16="http://schemas.microsoft.com/office/drawing/2014/main" id="{7E31BDF0-52A9-885B-0151-C660A0341C73}"/>
                </a:ext>
              </a:extLst>
            </p:cNvPr>
            <p:cNvSpPr>
              <a:spLocks/>
            </p:cNvSpPr>
            <p:nvPr/>
          </p:nvSpPr>
          <p:spPr bwMode="auto">
            <a:xfrm rot="6814871" flipH="1">
              <a:off x="812" y="3270"/>
              <a:ext cx="181" cy="202"/>
            </a:xfrm>
            <a:custGeom>
              <a:avLst/>
              <a:gdLst>
                <a:gd name="T0" fmla="*/ 0 w 19732"/>
                <a:gd name="T1" fmla="*/ 0 h 21449"/>
                <a:gd name="T2" fmla="*/ 0 w 19732"/>
                <a:gd name="T3" fmla="*/ 0 h 21449"/>
                <a:gd name="T4" fmla="*/ 0 w 19732"/>
                <a:gd name="T5" fmla="*/ 0 h 214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32" h="21449" fill="none" extrusionOk="0">
                  <a:moveTo>
                    <a:pt x="2552" y="0"/>
                  </a:moveTo>
                  <a:cubicBezTo>
                    <a:pt x="10109" y="899"/>
                    <a:pt x="16635" y="5709"/>
                    <a:pt x="19731" y="12661"/>
                  </a:cubicBezTo>
                </a:path>
                <a:path w="19732" h="21449" stroke="0" extrusionOk="0">
                  <a:moveTo>
                    <a:pt x="2552" y="0"/>
                  </a:moveTo>
                  <a:cubicBezTo>
                    <a:pt x="10109" y="899"/>
                    <a:pt x="16635" y="5709"/>
                    <a:pt x="19731" y="12661"/>
                  </a:cubicBezTo>
                  <a:lnTo>
                    <a:pt x="0" y="21449"/>
                  </a:lnTo>
                  <a:lnTo>
                    <a:pt x="2552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8" name="Text Box 863">
            <a:extLst>
              <a:ext uri="{FF2B5EF4-FFF2-40B4-BE49-F238E27FC236}">
                <a16:creationId xmlns:a16="http://schemas.microsoft.com/office/drawing/2014/main" id="{411BF44A-4F14-725A-99B2-FF276C2A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109" y="1151071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هل انطبق المضلعان على بعضهما ؟</a:t>
            </a:r>
            <a:endParaRPr lang="ar-SA" altLang="ar-SA" sz="2400" b="1" dirty="0">
              <a:solidFill>
                <a:srgbClr val="006600"/>
              </a:solidFill>
            </a:endParaRPr>
          </a:p>
        </p:txBody>
      </p:sp>
      <p:sp>
        <p:nvSpPr>
          <p:cNvPr id="39" name="Text Box 864">
            <a:extLst>
              <a:ext uri="{FF2B5EF4-FFF2-40B4-BE49-F238E27FC236}">
                <a16:creationId xmlns:a16="http://schemas.microsoft.com/office/drawing/2014/main" id="{FAC77241-F53B-E0A2-75E6-4A98A35FD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960" y="1638434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أكمل الجدول التالي :</a:t>
            </a:r>
            <a:endParaRPr lang="ar-SA" altLang="ar-SA" sz="2400" b="1">
              <a:solidFill>
                <a:srgbClr val="006600"/>
              </a:solidFill>
            </a:endParaRPr>
          </a:p>
        </p:txBody>
      </p:sp>
      <p:graphicFrame>
        <p:nvGraphicFramePr>
          <p:cNvPr id="40" name="Group 914">
            <a:extLst>
              <a:ext uri="{FF2B5EF4-FFF2-40B4-BE49-F238E27FC236}">
                <a16:creationId xmlns:a16="http://schemas.microsoft.com/office/drawing/2014/main" id="{E61DC293-E8FB-9EA2-1221-69E84934A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19221"/>
              </p:ext>
            </p:extLst>
          </p:nvPr>
        </p:nvGraphicFramePr>
        <p:xfrm>
          <a:off x="4491072" y="2214696"/>
          <a:ext cx="5797550" cy="3040064"/>
        </p:xfrm>
        <a:graphic>
          <a:graphicData uri="http://schemas.openxmlformats.org/drawingml/2006/table">
            <a:tbl>
              <a:tblPr rtl="1"/>
              <a:tblGrid>
                <a:gridCol w="28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الأضلاع المتطابقة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الزوايا المتطابقة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1" name="Group 943">
            <a:extLst>
              <a:ext uri="{FF2B5EF4-FFF2-40B4-BE49-F238E27FC236}">
                <a16:creationId xmlns:a16="http://schemas.microsoft.com/office/drawing/2014/main" id="{00BFF011-10EC-BFC8-C744-C77B18920632}"/>
              </a:ext>
            </a:extLst>
          </p:cNvPr>
          <p:cNvGrpSpPr>
            <a:grpSpLocks/>
          </p:cNvGrpSpPr>
          <p:nvPr/>
        </p:nvGrpSpPr>
        <p:grpSpPr bwMode="auto">
          <a:xfrm>
            <a:off x="4621247" y="2892559"/>
            <a:ext cx="2808288" cy="914400"/>
            <a:chOff x="2109" y="1139"/>
            <a:chExt cx="1769" cy="576"/>
          </a:xfrm>
        </p:grpSpPr>
        <p:sp>
          <p:nvSpPr>
            <p:cNvPr id="42" name="Text Box 925">
              <a:extLst>
                <a:ext uri="{FF2B5EF4-FFF2-40B4-BE49-F238E27FC236}">
                  <a16:creationId xmlns:a16="http://schemas.microsoft.com/office/drawing/2014/main" id="{17DC011C-7EED-9400-4664-813E5432E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1139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5400" b="1"/>
                <a:t>≅</a:t>
              </a:r>
            </a:p>
          </p:txBody>
        </p:sp>
        <p:grpSp>
          <p:nvGrpSpPr>
            <p:cNvPr id="43" name="Group 938">
              <a:extLst>
                <a:ext uri="{FF2B5EF4-FFF2-40B4-BE49-F238E27FC236}">
                  <a16:creationId xmlns:a16="http://schemas.microsoft.com/office/drawing/2014/main" id="{C902208D-3898-9720-7740-EB6742D8D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" y="1262"/>
              <a:ext cx="772" cy="317"/>
              <a:chOff x="2562" y="890"/>
              <a:chExt cx="772" cy="317"/>
            </a:xfrm>
          </p:grpSpPr>
          <p:sp>
            <p:nvSpPr>
              <p:cNvPr id="48" name="Text Box 924">
                <a:extLst>
                  <a:ext uri="{FF2B5EF4-FFF2-40B4-BE49-F238E27FC236}">
                    <a16:creationId xmlns:a16="http://schemas.microsoft.com/office/drawing/2014/main" id="{E08C49B7-89E7-818B-35A6-A16BFF548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890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ق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pic>
            <p:nvPicPr>
              <p:cNvPr id="49" name="Picture 931">
                <a:extLst>
                  <a:ext uri="{FF2B5EF4-FFF2-40B4-BE49-F238E27FC236}">
                    <a16:creationId xmlns:a16="http://schemas.microsoft.com/office/drawing/2014/main" id="{51040FAB-A1A3-A1C9-563D-B853FB1CCA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90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 Box 932">
                <a:extLst>
                  <a:ext uri="{FF2B5EF4-FFF2-40B4-BE49-F238E27FC236}">
                    <a16:creationId xmlns:a16="http://schemas.microsoft.com/office/drawing/2014/main" id="{9C29946D-49A8-4E33-723C-CF66AF223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919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</a:t>
                </a:r>
              </a:p>
            </p:txBody>
          </p:sp>
        </p:grpSp>
        <p:grpSp>
          <p:nvGrpSpPr>
            <p:cNvPr id="44" name="Group 939">
              <a:extLst>
                <a:ext uri="{FF2B5EF4-FFF2-40B4-BE49-F238E27FC236}">
                  <a16:creationId xmlns:a16="http://schemas.microsoft.com/office/drawing/2014/main" id="{37DDDC4C-707A-AA53-EC7D-A73FC2A2B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262"/>
              <a:ext cx="772" cy="317"/>
              <a:chOff x="2562" y="890"/>
              <a:chExt cx="772" cy="317"/>
            </a:xfrm>
          </p:grpSpPr>
          <p:sp>
            <p:nvSpPr>
              <p:cNvPr id="45" name="Text Box 940">
                <a:extLst>
                  <a:ext uri="{FF2B5EF4-FFF2-40B4-BE49-F238E27FC236}">
                    <a16:creationId xmlns:a16="http://schemas.microsoft.com/office/drawing/2014/main" id="{CAAF8B84-9DEE-5BC7-3EDC-A9B776EAB5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890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ق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pic>
            <p:nvPicPr>
              <p:cNvPr id="46" name="Picture 941">
                <a:extLst>
                  <a:ext uri="{FF2B5EF4-FFF2-40B4-BE49-F238E27FC236}">
                    <a16:creationId xmlns:a16="http://schemas.microsoft.com/office/drawing/2014/main" id="{0F949A1A-98BA-5F35-0ECD-DE0DDAA02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90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942">
                <a:extLst>
                  <a:ext uri="{FF2B5EF4-FFF2-40B4-BE49-F238E27FC236}">
                    <a16:creationId xmlns:a16="http://schemas.microsoft.com/office/drawing/2014/main" id="{3BB5F7E3-8947-5C73-751C-3CF0CA5C1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919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د</a:t>
                </a:r>
              </a:p>
            </p:txBody>
          </p:sp>
        </p:grpSp>
      </p:grpSp>
      <p:grpSp>
        <p:nvGrpSpPr>
          <p:cNvPr id="51" name="Group 944">
            <a:extLst>
              <a:ext uri="{FF2B5EF4-FFF2-40B4-BE49-F238E27FC236}">
                <a16:creationId xmlns:a16="http://schemas.microsoft.com/office/drawing/2014/main" id="{E196DD4F-7566-B028-FAC8-F9CACA3704E9}"/>
              </a:ext>
            </a:extLst>
          </p:cNvPr>
          <p:cNvGrpSpPr>
            <a:grpSpLocks/>
          </p:cNvGrpSpPr>
          <p:nvPr/>
        </p:nvGrpSpPr>
        <p:grpSpPr bwMode="auto">
          <a:xfrm>
            <a:off x="4635535" y="3648209"/>
            <a:ext cx="2808287" cy="914400"/>
            <a:chOff x="2109" y="1139"/>
            <a:chExt cx="1769" cy="576"/>
          </a:xfrm>
        </p:grpSpPr>
        <p:sp>
          <p:nvSpPr>
            <p:cNvPr id="52" name="Text Box 945">
              <a:extLst>
                <a:ext uri="{FF2B5EF4-FFF2-40B4-BE49-F238E27FC236}">
                  <a16:creationId xmlns:a16="http://schemas.microsoft.com/office/drawing/2014/main" id="{334EE7FD-E91D-082C-E5FF-C22404DF0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1139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5400" b="1"/>
                <a:t>≅</a:t>
              </a:r>
            </a:p>
          </p:txBody>
        </p:sp>
        <p:grpSp>
          <p:nvGrpSpPr>
            <p:cNvPr id="53" name="Group 946">
              <a:extLst>
                <a:ext uri="{FF2B5EF4-FFF2-40B4-BE49-F238E27FC236}">
                  <a16:creationId xmlns:a16="http://schemas.microsoft.com/office/drawing/2014/main" id="{F764E7BE-D84F-5B0D-AD3C-021785669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" y="1262"/>
              <a:ext cx="772" cy="317"/>
              <a:chOff x="2562" y="890"/>
              <a:chExt cx="772" cy="317"/>
            </a:xfrm>
          </p:grpSpPr>
          <p:sp>
            <p:nvSpPr>
              <p:cNvPr id="58" name="Text Box 947">
                <a:extLst>
                  <a:ext uri="{FF2B5EF4-FFF2-40B4-BE49-F238E27FC236}">
                    <a16:creationId xmlns:a16="http://schemas.microsoft.com/office/drawing/2014/main" id="{E1C8F2C6-A8A2-1022-5467-876D1354A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890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ق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pic>
            <p:nvPicPr>
              <p:cNvPr id="59" name="Picture 948">
                <a:extLst>
                  <a:ext uri="{FF2B5EF4-FFF2-40B4-BE49-F238E27FC236}">
                    <a16:creationId xmlns:a16="http://schemas.microsoft.com/office/drawing/2014/main" id="{E3017FD6-E111-FA05-48A5-A90A9F3A3C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90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 Box 949">
                <a:extLst>
                  <a:ext uri="{FF2B5EF4-FFF2-40B4-BE49-F238E27FC236}">
                    <a16:creationId xmlns:a16="http://schemas.microsoft.com/office/drawing/2014/main" id="{0C6B4D38-C0DD-F472-AFEE-1CB1F515F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919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</a:p>
            </p:txBody>
          </p:sp>
        </p:grpSp>
        <p:grpSp>
          <p:nvGrpSpPr>
            <p:cNvPr id="54" name="Group 950">
              <a:extLst>
                <a:ext uri="{FF2B5EF4-FFF2-40B4-BE49-F238E27FC236}">
                  <a16:creationId xmlns:a16="http://schemas.microsoft.com/office/drawing/2014/main" id="{D8866D33-0406-B2B8-699E-984DCD3E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262"/>
              <a:ext cx="772" cy="317"/>
              <a:chOff x="2562" y="890"/>
              <a:chExt cx="772" cy="317"/>
            </a:xfrm>
          </p:grpSpPr>
          <p:sp>
            <p:nvSpPr>
              <p:cNvPr id="55" name="Text Box 951">
                <a:extLst>
                  <a:ext uri="{FF2B5EF4-FFF2-40B4-BE49-F238E27FC236}">
                    <a16:creationId xmlns:a16="http://schemas.microsoft.com/office/drawing/2014/main" id="{79A3EEEC-BEE0-B63B-31E8-CF3451345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890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ق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pic>
            <p:nvPicPr>
              <p:cNvPr id="56" name="Picture 952">
                <a:extLst>
                  <a:ext uri="{FF2B5EF4-FFF2-40B4-BE49-F238E27FC236}">
                    <a16:creationId xmlns:a16="http://schemas.microsoft.com/office/drawing/2014/main" id="{3B2481BC-7BAA-CC38-D898-EA1AF7974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90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 Box 953">
                <a:extLst>
                  <a:ext uri="{FF2B5EF4-FFF2-40B4-BE49-F238E27FC236}">
                    <a16:creationId xmlns:a16="http://schemas.microsoft.com/office/drawing/2014/main" id="{679287C7-11C2-B903-905D-F7AF90C61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919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و</a:t>
                </a:r>
              </a:p>
            </p:txBody>
          </p:sp>
        </p:grpSp>
      </p:grpSp>
      <p:grpSp>
        <p:nvGrpSpPr>
          <p:cNvPr id="61" name="Group 954">
            <a:extLst>
              <a:ext uri="{FF2B5EF4-FFF2-40B4-BE49-F238E27FC236}">
                <a16:creationId xmlns:a16="http://schemas.microsoft.com/office/drawing/2014/main" id="{7A5B2777-CF29-9069-AAE9-3A7CCAD3CE5A}"/>
              </a:ext>
            </a:extLst>
          </p:cNvPr>
          <p:cNvGrpSpPr>
            <a:grpSpLocks/>
          </p:cNvGrpSpPr>
          <p:nvPr/>
        </p:nvGrpSpPr>
        <p:grpSpPr bwMode="auto">
          <a:xfrm>
            <a:off x="4635535" y="4411796"/>
            <a:ext cx="2808287" cy="914400"/>
            <a:chOff x="2109" y="1139"/>
            <a:chExt cx="1769" cy="576"/>
          </a:xfrm>
        </p:grpSpPr>
        <p:sp>
          <p:nvSpPr>
            <p:cNvPr id="62" name="Text Box 955">
              <a:extLst>
                <a:ext uri="{FF2B5EF4-FFF2-40B4-BE49-F238E27FC236}">
                  <a16:creationId xmlns:a16="http://schemas.microsoft.com/office/drawing/2014/main" id="{5EFD0528-FADD-54B9-CF45-ED89F4019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1139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5400" b="1"/>
                <a:t>≅</a:t>
              </a:r>
            </a:p>
          </p:txBody>
        </p:sp>
        <p:grpSp>
          <p:nvGrpSpPr>
            <p:cNvPr id="63" name="Group 956">
              <a:extLst>
                <a:ext uri="{FF2B5EF4-FFF2-40B4-BE49-F238E27FC236}">
                  <a16:creationId xmlns:a16="http://schemas.microsoft.com/office/drawing/2014/main" id="{A144B2F8-BCCC-AF22-85A4-A078F0705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" y="1262"/>
              <a:ext cx="772" cy="317"/>
              <a:chOff x="2562" y="890"/>
              <a:chExt cx="772" cy="317"/>
            </a:xfrm>
          </p:grpSpPr>
          <p:sp>
            <p:nvSpPr>
              <p:cNvPr id="68" name="Text Box 957">
                <a:extLst>
                  <a:ext uri="{FF2B5EF4-FFF2-40B4-BE49-F238E27FC236}">
                    <a16:creationId xmlns:a16="http://schemas.microsoft.com/office/drawing/2014/main" id="{2F38B2E9-D96D-2F74-225D-DADAED7BDE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890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ق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pic>
            <p:nvPicPr>
              <p:cNvPr id="69" name="Picture 958">
                <a:extLst>
                  <a:ext uri="{FF2B5EF4-FFF2-40B4-BE49-F238E27FC236}">
                    <a16:creationId xmlns:a16="http://schemas.microsoft.com/office/drawing/2014/main" id="{0FC9010B-BF41-4016-4B32-17667D131D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90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 Box 959">
                <a:extLst>
                  <a:ext uri="{FF2B5EF4-FFF2-40B4-BE49-F238E27FC236}">
                    <a16:creationId xmlns:a16="http://schemas.microsoft.com/office/drawing/2014/main" id="{A4756981-3C74-A3F9-F917-03C9C9A39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919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</p:grpSp>
        <p:grpSp>
          <p:nvGrpSpPr>
            <p:cNvPr id="64" name="Group 960">
              <a:extLst>
                <a:ext uri="{FF2B5EF4-FFF2-40B4-BE49-F238E27FC236}">
                  <a16:creationId xmlns:a16="http://schemas.microsoft.com/office/drawing/2014/main" id="{7D615DC3-06E7-4408-CBE9-F6C5E9CD8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262"/>
              <a:ext cx="772" cy="317"/>
              <a:chOff x="2562" y="890"/>
              <a:chExt cx="772" cy="317"/>
            </a:xfrm>
          </p:grpSpPr>
          <p:sp>
            <p:nvSpPr>
              <p:cNvPr id="65" name="Text Box 961">
                <a:extLst>
                  <a:ext uri="{FF2B5EF4-FFF2-40B4-BE49-F238E27FC236}">
                    <a16:creationId xmlns:a16="http://schemas.microsoft.com/office/drawing/2014/main" id="{B6F9F88B-EB56-17D3-6525-6985CE2F8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890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ق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pic>
            <p:nvPicPr>
              <p:cNvPr id="66" name="Picture 962">
                <a:extLst>
                  <a:ext uri="{FF2B5EF4-FFF2-40B4-BE49-F238E27FC236}">
                    <a16:creationId xmlns:a16="http://schemas.microsoft.com/office/drawing/2014/main" id="{498EC708-9A84-8F30-6FCA-C2F5070FC2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90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Text Box 963">
                <a:extLst>
                  <a:ext uri="{FF2B5EF4-FFF2-40B4-BE49-F238E27FC236}">
                    <a16:creationId xmlns:a16="http://schemas.microsoft.com/office/drawing/2014/main" id="{C5E26923-C936-707E-915B-8E41E016B2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919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ز</a:t>
                </a:r>
              </a:p>
            </p:txBody>
          </p:sp>
        </p:grpSp>
      </p:grpSp>
      <p:sp>
        <p:nvSpPr>
          <p:cNvPr id="71" name="AutoShape 964">
            <a:extLst>
              <a:ext uri="{FF2B5EF4-FFF2-40B4-BE49-F238E27FC236}">
                <a16:creationId xmlns:a16="http://schemas.microsoft.com/office/drawing/2014/main" id="{64F29394-B5E7-7C80-60AC-06E9C01B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85" y="5599246"/>
            <a:ext cx="8569325" cy="971550"/>
          </a:xfrm>
          <a:prstGeom prst="octagon">
            <a:avLst>
              <a:gd name="adj" fmla="val 2928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2" name="Text Box 937">
            <a:extLst>
              <a:ext uri="{FF2B5EF4-FFF2-40B4-BE49-F238E27FC236}">
                <a16:creationId xmlns:a16="http://schemas.microsoft.com/office/drawing/2014/main" id="{C223E8BF-6028-8BB5-1486-C4B4AE99F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85" y="5888171"/>
            <a:ext cx="8208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إذا تطابق مضلعان فإن </a:t>
            </a:r>
            <a:r>
              <a:rPr lang="ar-SA" altLang="ar-SA" sz="2200" b="1">
                <a:solidFill>
                  <a:srgbClr val="FF0000"/>
                </a:solidFill>
              </a:rPr>
              <a:t>أضلاعهما</a:t>
            </a:r>
            <a:r>
              <a:rPr lang="ar-SA" altLang="ar-SA" sz="2200" b="1">
                <a:solidFill>
                  <a:srgbClr val="0000FF"/>
                </a:solidFill>
              </a:rPr>
              <a:t> المتناظرة متطابقة </a:t>
            </a:r>
            <a:r>
              <a:rPr lang="ar-SA" altLang="ar-SA" sz="2200" b="1">
                <a:solidFill>
                  <a:srgbClr val="FF0000"/>
                </a:solidFill>
              </a:rPr>
              <a:t>وزواياهما</a:t>
            </a:r>
            <a:r>
              <a:rPr lang="ar-SA" altLang="ar-SA" sz="2200" b="1">
                <a:solidFill>
                  <a:srgbClr val="0000FF"/>
                </a:solidFill>
              </a:rPr>
              <a:t> المتناظرة متطابقة أيضا .</a:t>
            </a:r>
          </a:p>
        </p:txBody>
      </p:sp>
      <p:grpSp>
        <p:nvGrpSpPr>
          <p:cNvPr id="73" name="Group 973">
            <a:extLst>
              <a:ext uri="{FF2B5EF4-FFF2-40B4-BE49-F238E27FC236}">
                <a16:creationId xmlns:a16="http://schemas.microsoft.com/office/drawing/2014/main" id="{78918D3B-E6EF-6214-D036-33C04DB75020}"/>
              </a:ext>
            </a:extLst>
          </p:cNvPr>
          <p:cNvGrpSpPr>
            <a:grpSpLocks/>
          </p:cNvGrpSpPr>
          <p:nvPr/>
        </p:nvGrpSpPr>
        <p:grpSpPr bwMode="auto">
          <a:xfrm>
            <a:off x="8055010" y="2892559"/>
            <a:ext cx="1655762" cy="914400"/>
            <a:chOff x="4195" y="1861"/>
            <a:chExt cx="1043" cy="576"/>
          </a:xfrm>
        </p:grpSpPr>
        <p:grpSp>
          <p:nvGrpSpPr>
            <p:cNvPr id="74" name="Group 910">
              <a:extLst>
                <a:ext uri="{FF2B5EF4-FFF2-40B4-BE49-F238E27FC236}">
                  <a16:creationId xmlns:a16="http://schemas.microsoft.com/office/drawing/2014/main" id="{DCFCDF3B-C306-E143-EAC0-ED7B0868F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1861"/>
              <a:ext cx="1043" cy="576"/>
              <a:chOff x="2880" y="1207"/>
              <a:chExt cx="1043" cy="576"/>
            </a:xfrm>
          </p:grpSpPr>
          <p:sp>
            <p:nvSpPr>
              <p:cNvPr id="77" name="Text Box 907">
                <a:extLst>
                  <a:ext uri="{FF2B5EF4-FFF2-40B4-BE49-F238E27FC236}">
                    <a16:creationId xmlns:a16="http://schemas.microsoft.com/office/drawing/2014/main" id="{49C57AA9-10B0-17B1-CE48-DE285F441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4" y="1366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 ب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78" name="Text Box 908">
                <a:extLst>
                  <a:ext uri="{FF2B5EF4-FFF2-40B4-BE49-F238E27FC236}">
                    <a16:creationId xmlns:a16="http://schemas.microsoft.com/office/drawing/2014/main" id="{FAEFECF5-203C-8D2F-8CBE-514EC41F9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1207"/>
                <a:ext cx="341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5400" b="1"/>
                  <a:t>≅</a:t>
                </a:r>
              </a:p>
            </p:txBody>
          </p:sp>
          <p:sp>
            <p:nvSpPr>
              <p:cNvPr id="79" name="Text Box 909">
                <a:extLst>
                  <a:ext uri="{FF2B5EF4-FFF2-40B4-BE49-F238E27FC236}">
                    <a16:creationId xmlns:a16="http://schemas.microsoft.com/office/drawing/2014/main" id="{B376E4B6-ACDF-0FC5-F212-D4A900ED1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366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د و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75" name="Line 965">
              <a:extLst>
                <a:ext uri="{FF2B5EF4-FFF2-40B4-BE49-F238E27FC236}">
                  <a16:creationId xmlns:a16="http://schemas.microsoft.com/office/drawing/2014/main" id="{5290915A-FE05-5BE6-A55C-CBB2B23AD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8" y="2001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66">
              <a:extLst>
                <a:ext uri="{FF2B5EF4-FFF2-40B4-BE49-F238E27FC236}">
                  <a16:creationId xmlns:a16="http://schemas.microsoft.com/office/drawing/2014/main" id="{AC9B1694-50FD-35E4-3A5A-5FF041485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9" y="2001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0" name="Group 972">
            <a:extLst>
              <a:ext uri="{FF2B5EF4-FFF2-40B4-BE49-F238E27FC236}">
                <a16:creationId xmlns:a16="http://schemas.microsoft.com/office/drawing/2014/main" id="{22E5EFF0-3684-BF21-7D9C-C3264AC32426}"/>
              </a:ext>
            </a:extLst>
          </p:cNvPr>
          <p:cNvGrpSpPr>
            <a:grpSpLocks/>
          </p:cNvGrpSpPr>
          <p:nvPr/>
        </p:nvGrpSpPr>
        <p:grpSpPr bwMode="auto">
          <a:xfrm>
            <a:off x="7947060" y="3656146"/>
            <a:ext cx="1763712" cy="914400"/>
            <a:chOff x="4127" y="2342"/>
            <a:chExt cx="1111" cy="576"/>
          </a:xfrm>
        </p:grpSpPr>
        <p:grpSp>
          <p:nvGrpSpPr>
            <p:cNvPr id="81" name="Group 915">
              <a:extLst>
                <a:ext uri="{FF2B5EF4-FFF2-40B4-BE49-F238E27FC236}">
                  <a16:creationId xmlns:a16="http://schemas.microsoft.com/office/drawing/2014/main" id="{4B48F1A9-0DCB-A231-D6CF-199B62923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" y="2342"/>
              <a:ext cx="1111" cy="576"/>
              <a:chOff x="2880" y="1207"/>
              <a:chExt cx="1043" cy="576"/>
            </a:xfrm>
          </p:grpSpPr>
          <p:sp>
            <p:nvSpPr>
              <p:cNvPr id="84" name="Text Box 916">
                <a:extLst>
                  <a:ext uri="{FF2B5EF4-FFF2-40B4-BE49-F238E27FC236}">
                    <a16:creationId xmlns:a16="http://schemas.microsoft.com/office/drawing/2014/main" id="{4C66405F-B259-6C4D-3D80-110C675E2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4" y="1366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 جـ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85" name="Text Box 917">
                <a:extLst>
                  <a:ext uri="{FF2B5EF4-FFF2-40B4-BE49-F238E27FC236}">
                    <a16:creationId xmlns:a16="http://schemas.microsoft.com/office/drawing/2014/main" id="{2E81C403-7EA2-B2C4-74A1-790E335AF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1207"/>
                <a:ext cx="341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5400" b="1"/>
                  <a:t>≅</a:t>
                </a:r>
              </a:p>
            </p:txBody>
          </p:sp>
          <p:sp>
            <p:nvSpPr>
              <p:cNvPr id="86" name="Text Box 918">
                <a:extLst>
                  <a:ext uri="{FF2B5EF4-FFF2-40B4-BE49-F238E27FC236}">
                    <a16:creationId xmlns:a16="http://schemas.microsoft.com/office/drawing/2014/main" id="{0C1904F2-FB60-3406-6973-9599A5A922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366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و ز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82" name="Line 967">
              <a:extLst>
                <a:ext uri="{FF2B5EF4-FFF2-40B4-BE49-F238E27FC236}">
                  <a16:creationId xmlns:a16="http://schemas.microsoft.com/office/drawing/2014/main" id="{42F345A2-8881-5BDF-57BC-7F19253CE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8" y="2500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968">
              <a:extLst>
                <a:ext uri="{FF2B5EF4-FFF2-40B4-BE49-F238E27FC236}">
                  <a16:creationId xmlns:a16="http://schemas.microsoft.com/office/drawing/2014/main" id="{2505633F-6DD0-1FD7-BF60-B74A94895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9" y="2500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7" name="Group 971">
            <a:extLst>
              <a:ext uri="{FF2B5EF4-FFF2-40B4-BE49-F238E27FC236}">
                <a16:creationId xmlns:a16="http://schemas.microsoft.com/office/drawing/2014/main" id="{73512ABF-9B94-B15F-2D74-E27649907FC9}"/>
              </a:ext>
            </a:extLst>
          </p:cNvPr>
          <p:cNvGrpSpPr>
            <a:grpSpLocks/>
          </p:cNvGrpSpPr>
          <p:nvPr/>
        </p:nvGrpSpPr>
        <p:grpSpPr bwMode="auto">
          <a:xfrm>
            <a:off x="8055010" y="4411796"/>
            <a:ext cx="1655762" cy="914400"/>
            <a:chOff x="4195" y="2818"/>
            <a:chExt cx="1043" cy="576"/>
          </a:xfrm>
        </p:grpSpPr>
        <p:grpSp>
          <p:nvGrpSpPr>
            <p:cNvPr id="88" name="Group 919">
              <a:extLst>
                <a:ext uri="{FF2B5EF4-FFF2-40B4-BE49-F238E27FC236}">
                  <a16:creationId xmlns:a16="http://schemas.microsoft.com/office/drawing/2014/main" id="{ADB66DF1-DF2D-A365-DBD3-20127CE35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818"/>
              <a:ext cx="1043" cy="576"/>
              <a:chOff x="2880" y="1207"/>
              <a:chExt cx="1043" cy="576"/>
            </a:xfrm>
          </p:grpSpPr>
          <p:sp>
            <p:nvSpPr>
              <p:cNvPr id="91" name="Text Box 920">
                <a:extLst>
                  <a:ext uri="{FF2B5EF4-FFF2-40B4-BE49-F238E27FC236}">
                    <a16:creationId xmlns:a16="http://schemas.microsoft.com/office/drawing/2014/main" id="{B6507DAF-B81E-8E6E-D695-D8DD2C0CF6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4" y="1366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 جـ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92" name="Text Box 921">
                <a:extLst>
                  <a:ext uri="{FF2B5EF4-FFF2-40B4-BE49-F238E27FC236}">
                    <a16:creationId xmlns:a16="http://schemas.microsoft.com/office/drawing/2014/main" id="{A674DEED-BB1B-61D3-A608-B695DC955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1207"/>
                <a:ext cx="341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5400" b="1"/>
                  <a:t>≅</a:t>
                </a:r>
              </a:p>
            </p:txBody>
          </p:sp>
          <p:sp>
            <p:nvSpPr>
              <p:cNvPr id="93" name="Text Box 922">
                <a:extLst>
                  <a:ext uri="{FF2B5EF4-FFF2-40B4-BE49-F238E27FC236}">
                    <a16:creationId xmlns:a16="http://schemas.microsoft.com/office/drawing/2014/main" id="{1436F0AD-5A4E-9FAE-F71E-D087E9C24C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366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د ز</a:t>
                </a:r>
                <a:endParaRPr lang="ar-SA" altLang="ar-SA" sz="2400" b="1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89" name="Line 969">
              <a:extLst>
                <a:ext uri="{FF2B5EF4-FFF2-40B4-BE49-F238E27FC236}">
                  <a16:creationId xmlns:a16="http://schemas.microsoft.com/office/drawing/2014/main" id="{FEB0FDFB-167B-1C0F-52E3-6AEE0C722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8" y="2954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970">
              <a:extLst>
                <a:ext uri="{FF2B5EF4-FFF2-40B4-BE49-F238E27FC236}">
                  <a16:creationId xmlns:a16="http://schemas.microsoft.com/office/drawing/2014/main" id="{38652199-02D3-DAEE-B9EA-352086E0D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9" y="2954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cxnSp>
        <p:nvCxnSpPr>
          <p:cNvPr id="94" name="موصل مستقيم 93">
            <a:extLst>
              <a:ext uri="{FF2B5EF4-FFF2-40B4-BE49-F238E27FC236}">
                <a16:creationId xmlns:a16="http://schemas.microsoft.com/office/drawing/2014/main" id="{35243848-1023-42AA-F491-FD8F2936DFE1}"/>
              </a:ext>
            </a:extLst>
          </p:cNvPr>
          <p:cNvCxnSpPr>
            <a:cxnSpLocks/>
          </p:cNvCxnSpPr>
          <p:nvPr/>
        </p:nvCxnSpPr>
        <p:spPr>
          <a:xfrm flipH="1">
            <a:off x="3663985" y="1906721"/>
            <a:ext cx="257175" cy="3079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موصل مستقيم 94">
            <a:extLst>
              <a:ext uri="{FF2B5EF4-FFF2-40B4-BE49-F238E27FC236}">
                <a16:creationId xmlns:a16="http://schemas.microsoft.com/office/drawing/2014/main" id="{9DA1FA96-376A-E5C2-CA74-5391E7CA3701}"/>
              </a:ext>
            </a:extLst>
          </p:cNvPr>
          <p:cNvCxnSpPr>
            <a:cxnSpLocks/>
          </p:cNvCxnSpPr>
          <p:nvPr/>
        </p:nvCxnSpPr>
        <p:spPr>
          <a:xfrm flipH="1">
            <a:off x="3554447" y="4257809"/>
            <a:ext cx="257175" cy="3079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موصل مستقيم 95">
            <a:extLst>
              <a:ext uri="{FF2B5EF4-FFF2-40B4-BE49-F238E27FC236}">
                <a16:creationId xmlns:a16="http://schemas.microsoft.com/office/drawing/2014/main" id="{BDF14646-DA8B-5251-E24A-2E8F5ED36B97}"/>
              </a:ext>
            </a:extLst>
          </p:cNvPr>
          <p:cNvCxnSpPr>
            <a:cxnSpLocks/>
          </p:cNvCxnSpPr>
          <p:nvPr/>
        </p:nvCxnSpPr>
        <p:spPr>
          <a:xfrm>
            <a:off x="2984535" y="1525721"/>
            <a:ext cx="268287" cy="381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موصل مستقيم 96">
            <a:extLst>
              <a:ext uri="{FF2B5EF4-FFF2-40B4-BE49-F238E27FC236}">
                <a16:creationId xmlns:a16="http://schemas.microsoft.com/office/drawing/2014/main" id="{E7978149-93DE-0E90-C5BC-5A2B6FBC246B}"/>
              </a:ext>
            </a:extLst>
          </p:cNvPr>
          <p:cNvCxnSpPr>
            <a:cxnSpLocks/>
          </p:cNvCxnSpPr>
          <p:nvPr/>
        </p:nvCxnSpPr>
        <p:spPr>
          <a:xfrm>
            <a:off x="2832135" y="1635259"/>
            <a:ext cx="268287" cy="381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موصل مستقيم 97">
            <a:extLst>
              <a:ext uri="{FF2B5EF4-FFF2-40B4-BE49-F238E27FC236}">
                <a16:creationId xmlns:a16="http://schemas.microsoft.com/office/drawing/2014/main" id="{5206F03B-C707-CC75-6613-190D5C82A4A6}"/>
              </a:ext>
            </a:extLst>
          </p:cNvPr>
          <p:cNvCxnSpPr>
            <a:cxnSpLocks/>
          </p:cNvCxnSpPr>
          <p:nvPr/>
        </p:nvCxnSpPr>
        <p:spPr>
          <a:xfrm>
            <a:off x="2800385" y="4062546"/>
            <a:ext cx="266700" cy="381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موصل مستقيم 98">
            <a:extLst>
              <a:ext uri="{FF2B5EF4-FFF2-40B4-BE49-F238E27FC236}">
                <a16:creationId xmlns:a16="http://schemas.microsoft.com/office/drawing/2014/main" id="{6FA1C92A-1580-9D49-457A-1E52A4E1B2EF}"/>
              </a:ext>
            </a:extLst>
          </p:cNvPr>
          <p:cNvCxnSpPr>
            <a:cxnSpLocks/>
          </p:cNvCxnSpPr>
          <p:nvPr/>
        </p:nvCxnSpPr>
        <p:spPr>
          <a:xfrm>
            <a:off x="2647985" y="4170496"/>
            <a:ext cx="266700" cy="381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موصل مستقيم 99">
            <a:extLst>
              <a:ext uri="{FF2B5EF4-FFF2-40B4-BE49-F238E27FC236}">
                <a16:creationId xmlns:a16="http://schemas.microsoft.com/office/drawing/2014/main" id="{0C684E29-98A4-004E-95EE-D1BB6DA60CAD}"/>
              </a:ext>
            </a:extLst>
          </p:cNvPr>
          <p:cNvCxnSpPr>
            <a:cxnSpLocks/>
          </p:cNvCxnSpPr>
          <p:nvPr/>
        </p:nvCxnSpPr>
        <p:spPr>
          <a:xfrm>
            <a:off x="3125822" y="2462346"/>
            <a:ext cx="268288" cy="381000"/>
          </a:xfrm>
          <a:prstGeom prst="line">
            <a:avLst/>
          </a:prstGeom>
          <a:ln w="19050">
            <a:solidFill>
              <a:srgbClr val="0096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موصل مستقيم 100">
            <a:extLst>
              <a:ext uri="{FF2B5EF4-FFF2-40B4-BE49-F238E27FC236}">
                <a16:creationId xmlns:a16="http://schemas.microsoft.com/office/drawing/2014/main" id="{C498634F-F47F-1450-3AA9-0BA9B42EF6CF}"/>
              </a:ext>
            </a:extLst>
          </p:cNvPr>
          <p:cNvCxnSpPr>
            <a:cxnSpLocks/>
          </p:cNvCxnSpPr>
          <p:nvPr/>
        </p:nvCxnSpPr>
        <p:spPr>
          <a:xfrm>
            <a:off x="3019460" y="2527434"/>
            <a:ext cx="266700" cy="381000"/>
          </a:xfrm>
          <a:prstGeom prst="line">
            <a:avLst/>
          </a:prstGeom>
          <a:ln w="19050">
            <a:solidFill>
              <a:srgbClr val="0096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موصل مستقيم 101">
            <a:extLst>
              <a:ext uri="{FF2B5EF4-FFF2-40B4-BE49-F238E27FC236}">
                <a16:creationId xmlns:a16="http://schemas.microsoft.com/office/drawing/2014/main" id="{C29DABA2-107E-9890-7B52-C3F1322E093D}"/>
              </a:ext>
            </a:extLst>
          </p:cNvPr>
          <p:cNvCxnSpPr>
            <a:cxnSpLocks/>
          </p:cNvCxnSpPr>
          <p:nvPr/>
        </p:nvCxnSpPr>
        <p:spPr>
          <a:xfrm>
            <a:off x="2878172" y="2559184"/>
            <a:ext cx="266700" cy="381000"/>
          </a:xfrm>
          <a:prstGeom prst="line">
            <a:avLst/>
          </a:prstGeom>
          <a:ln w="19050">
            <a:solidFill>
              <a:srgbClr val="0096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موصل مستقيم 102">
            <a:extLst>
              <a:ext uri="{FF2B5EF4-FFF2-40B4-BE49-F238E27FC236}">
                <a16:creationId xmlns:a16="http://schemas.microsoft.com/office/drawing/2014/main" id="{3275D288-E8D1-01E5-BB4C-74AF9EAB6F9C}"/>
              </a:ext>
            </a:extLst>
          </p:cNvPr>
          <p:cNvCxnSpPr>
            <a:cxnSpLocks/>
          </p:cNvCxnSpPr>
          <p:nvPr/>
        </p:nvCxnSpPr>
        <p:spPr>
          <a:xfrm>
            <a:off x="3170272" y="4791209"/>
            <a:ext cx="266700" cy="381000"/>
          </a:xfrm>
          <a:prstGeom prst="line">
            <a:avLst/>
          </a:prstGeom>
          <a:ln w="19050">
            <a:solidFill>
              <a:srgbClr val="0096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موصل مستقيم 103">
            <a:extLst>
              <a:ext uri="{FF2B5EF4-FFF2-40B4-BE49-F238E27FC236}">
                <a16:creationId xmlns:a16="http://schemas.microsoft.com/office/drawing/2014/main" id="{5F837FE8-A62D-1EC1-91E8-75889102E3D9}"/>
              </a:ext>
            </a:extLst>
          </p:cNvPr>
          <p:cNvCxnSpPr>
            <a:cxnSpLocks/>
          </p:cNvCxnSpPr>
          <p:nvPr/>
        </p:nvCxnSpPr>
        <p:spPr>
          <a:xfrm>
            <a:off x="3062322" y="4856296"/>
            <a:ext cx="268288" cy="381000"/>
          </a:xfrm>
          <a:prstGeom prst="line">
            <a:avLst/>
          </a:prstGeom>
          <a:ln w="19050">
            <a:solidFill>
              <a:srgbClr val="0096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موصل مستقيم 104">
            <a:extLst>
              <a:ext uri="{FF2B5EF4-FFF2-40B4-BE49-F238E27FC236}">
                <a16:creationId xmlns:a16="http://schemas.microsoft.com/office/drawing/2014/main" id="{1608E7D3-DDA9-738B-8513-95E330E948FF}"/>
              </a:ext>
            </a:extLst>
          </p:cNvPr>
          <p:cNvCxnSpPr>
            <a:cxnSpLocks/>
          </p:cNvCxnSpPr>
          <p:nvPr/>
        </p:nvCxnSpPr>
        <p:spPr>
          <a:xfrm>
            <a:off x="2921035" y="4889634"/>
            <a:ext cx="266700" cy="381000"/>
          </a:xfrm>
          <a:prstGeom prst="line">
            <a:avLst/>
          </a:prstGeom>
          <a:ln w="19050">
            <a:solidFill>
              <a:srgbClr val="0096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24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22017E-6 L 6.66667E-6 -0.34621 " pathEditMode="relative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9.89824E-7 L 4.44444E-6 0.34621 " pathEditMode="relative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9" grpId="0"/>
      <p:bldP spid="20" grpId="0"/>
      <p:bldP spid="21" grpId="0"/>
      <p:bldP spid="38" grpId="0"/>
      <p:bldP spid="39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AF593C20-2F61-99EA-9527-7A2CE842B075}"/>
              </a:ext>
            </a:extLst>
          </p:cNvPr>
          <p:cNvGrpSpPr>
            <a:grpSpLocks/>
          </p:cNvGrpSpPr>
          <p:nvPr/>
        </p:nvGrpSpPr>
        <p:grpSpPr bwMode="auto">
          <a:xfrm>
            <a:off x="4586948" y="0"/>
            <a:ext cx="2952750" cy="579438"/>
            <a:chOff x="1669" y="452"/>
            <a:chExt cx="1996" cy="365"/>
          </a:xfrm>
        </p:grpSpPr>
        <p:sp>
          <p:nvSpPr>
            <p:cNvPr id="4" name="AutoShape 91">
              <a:extLst>
                <a:ext uri="{FF2B5EF4-FFF2-40B4-BE49-F238E27FC236}">
                  <a16:creationId xmlns:a16="http://schemas.microsoft.com/office/drawing/2014/main" id="{96DCA863-E7B7-14BC-2C7F-ADFC3086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92">
              <a:extLst>
                <a:ext uri="{FF2B5EF4-FFF2-40B4-BE49-F238E27FC236}">
                  <a16:creationId xmlns:a16="http://schemas.microsoft.com/office/drawing/2014/main" id="{2E16CAC9-C7F8-64FB-8998-D8CDEA765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pic>
        <p:nvPicPr>
          <p:cNvPr id="8" name="Picture 102">
            <a:extLst>
              <a:ext uri="{FF2B5EF4-FFF2-40B4-BE49-F238E27FC236}">
                <a16:creationId xmlns:a16="http://schemas.microsoft.com/office/drawing/2014/main" id="{05DA899F-8A69-EC78-6DA9-C4981547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48" y="866775"/>
            <a:ext cx="6527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3">
            <a:extLst>
              <a:ext uri="{FF2B5EF4-FFF2-40B4-BE49-F238E27FC236}">
                <a16:creationId xmlns:a16="http://schemas.microsoft.com/office/drawing/2014/main" id="{1C12D515-F3D2-32E9-FEDB-8C7AD4EC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85" y="2092325"/>
            <a:ext cx="28797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5">
            <a:extLst>
              <a:ext uri="{FF2B5EF4-FFF2-40B4-BE49-F238E27FC236}">
                <a16:creationId xmlns:a16="http://schemas.microsoft.com/office/drawing/2014/main" id="{096D752E-526F-1942-5020-3B7D75C2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23" y="2955925"/>
            <a:ext cx="21637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6">
            <a:extLst>
              <a:ext uri="{FF2B5EF4-FFF2-40B4-BE49-F238E27FC236}">
                <a16:creationId xmlns:a16="http://schemas.microsoft.com/office/drawing/2014/main" id="{CF49B7FE-D721-EF0D-9C4B-4A3C249B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8" y="2019300"/>
            <a:ext cx="2286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7">
            <a:extLst>
              <a:ext uri="{FF2B5EF4-FFF2-40B4-BE49-F238E27FC236}">
                <a16:creationId xmlns:a16="http://schemas.microsoft.com/office/drawing/2014/main" id="{FCF3D07B-7A11-C0B8-CCDC-A4DFDE24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48" y="3748088"/>
            <a:ext cx="21304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8">
            <a:extLst>
              <a:ext uri="{FF2B5EF4-FFF2-40B4-BE49-F238E27FC236}">
                <a16:creationId xmlns:a16="http://schemas.microsoft.com/office/drawing/2014/main" id="{93F1C7D3-5B73-B331-DAFF-3C2EF3CD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60" y="4503738"/>
            <a:ext cx="21082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09">
            <a:extLst>
              <a:ext uri="{FF2B5EF4-FFF2-40B4-BE49-F238E27FC236}">
                <a16:creationId xmlns:a16="http://schemas.microsoft.com/office/drawing/2014/main" id="{07500C41-D47C-88F2-4EB7-64996364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873" y="5332413"/>
            <a:ext cx="7200900" cy="971550"/>
          </a:xfrm>
          <a:prstGeom prst="rect">
            <a:avLst/>
          </a:prstGeom>
          <a:solidFill>
            <a:srgbClr val="DFDEC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19" name="Picture 110">
            <a:extLst>
              <a:ext uri="{FF2B5EF4-FFF2-40B4-BE49-F238E27FC236}">
                <a16:creationId xmlns:a16="http://schemas.microsoft.com/office/drawing/2014/main" id="{576B11EB-3A98-8E43-3F78-05E65239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85" y="5475288"/>
            <a:ext cx="67325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372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82622" y="16617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F8AA048-D0CF-EB75-D4BA-01331213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616" y="909134"/>
            <a:ext cx="6553200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المضلعان في الشكل التالي متطابقين أم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كانا كذلك فسم الأجزاء المتناظرة واكتب جملة التطابق :</a:t>
            </a:r>
            <a:r>
              <a:rPr lang="en-US" altLang="en-US" sz="180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BE3BF2-D442-73AB-961B-23D75A64CDED}"/>
              </a:ext>
            </a:extLst>
          </p:cNvPr>
          <p:cNvGrpSpPr>
            <a:grpSpLocks/>
          </p:cNvGrpSpPr>
          <p:nvPr/>
        </p:nvGrpSpPr>
        <p:grpSpPr bwMode="auto">
          <a:xfrm>
            <a:off x="4263704" y="93159"/>
            <a:ext cx="2952750" cy="579437"/>
            <a:chOff x="1669" y="452"/>
            <a:chExt cx="1996" cy="36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CE2FE266-F9EC-62C7-38AD-E057377C3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40CDED83-4089-402D-240C-7B7C71BD7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تطابق المضلعات</a:t>
              </a:r>
              <a:endParaRPr lang="en-US" altLang="en-US" b="1"/>
            </a:p>
          </p:txBody>
        </p:sp>
      </p:grpSp>
      <p:sp>
        <p:nvSpPr>
          <p:cNvPr id="11" name="Text Box 7">
            <a:extLst>
              <a:ext uri="{FF2B5EF4-FFF2-40B4-BE49-F238E27FC236}">
                <a16:creationId xmlns:a16="http://schemas.microsoft.com/office/drawing/2014/main" id="{7686CB0F-80A0-8DFD-C0CA-BFCDC2526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616" y="1988634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الأضلاع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02BB3B3B-9703-71A0-7C98-D5C428FF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91" y="2148971"/>
            <a:ext cx="251936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ECF564E6-862D-0747-F999-C96B3F22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866" y="206165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الزوايا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6198B081-963D-6415-CA65-CA148166C0D2}"/>
              </a:ext>
            </a:extLst>
          </p:cNvPr>
          <p:cNvGrpSpPr>
            <a:grpSpLocks/>
          </p:cNvGrpSpPr>
          <p:nvPr/>
        </p:nvGrpSpPr>
        <p:grpSpPr bwMode="auto">
          <a:xfrm>
            <a:off x="7468866" y="2456946"/>
            <a:ext cx="2268538" cy="914400"/>
            <a:chOff x="4014" y="1570"/>
            <a:chExt cx="1429" cy="576"/>
          </a:xfrm>
        </p:grpSpPr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31497321-E229-8171-1EFD-BE406F7CA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س ص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52D7F036-695C-121F-4DC9-B9D85EA8C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E415CEFE-DF85-FAE5-0771-3E10EF2CF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م ن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4AA3419D-CF40-58F8-19AE-06F9F8AF3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C16799C6-391F-F3EE-4E55-CA53EFC0C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5A88D538-3EDB-467C-701C-70D1BDE66F8D}"/>
              </a:ext>
            </a:extLst>
          </p:cNvPr>
          <p:cNvGrpSpPr>
            <a:grpSpLocks/>
          </p:cNvGrpSpPr>
          <p:nvPr/>
        </p:nvGrpSpPr>
        <p:grpSpPr bwMode="auto">
          <a:xfrm>
            <a:off x="7468866" y="3271334"/>
            <a:ext cx="2268538" cy="914400"/>
            <a:chOff x="4014" y="1570"/>
            <a:chExt cx="1429" cy="576"/>
          </a:xfrm>
        </p:grpSpPr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0EEE635A-5BF2-5C58-F347-9491D87ED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ص ع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9340C290-A2FE-B38F-4424-E2343E6CD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63980425-A194-C6D4-B234-47FE1DD23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ن ل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25D122EB-BAB8-F778-C13D-003F60FA3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1399F634-A75B-F52E-846B-665907ED0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BE8F2EDE-A590-7637-0771-EBD8F9037185}"/>
              </a:ext>
            </a:extLst>
          </p:cNvPr>
          <p:cNvGrpSpPr>
            <a:grpSpLocks/>
          </p:cNvGrpSpPr>
          <p:nvPr/>
        </p:nvGrpSpPr>
        <p:grpSpPr bwMode="auto">
          <a:xfrm>
            <a:off x="7468866" y="4206371"/>
            <a:ext cx="2268538" cy="914400"/>
            <a:chOff x="4014" y="1570"/>
            <a:chExt cx="1429" cy="576"/>
          </a:xfrm>
        </p:grpSpPr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1E17C26B-BF67-BA52-33DF-AE85E2582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172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ع س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6DB4B033-F471-9058-0566-B2DC5732D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570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31" name="Text Box 35">
              <a:extLst>
                <a:ext uri="{FF2B5EF4-FFF2-40B4-BE49-F238E27FC236}">
                  <a16:creationId xmlns:a16="http://schemas.microsoft.com/office/drawing/2014/main" id="{0D594EEF-23DD-9CFC-A438-AA4275980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2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ل م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4AFA25F7-0AF5-D841-0229-C325D46F3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71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04EC5BE1-6B9A-4ADF-95A5-D99A0A38C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7" y="170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4" name="Group 50">
            <a:extLst>
              <a:ext uri="{FF2B5EF4-FFF2-40B4-BE49-F238E27FC236}">
                <a16:creationId xmlns:a16="http://schemas.microsoft.com/office/drawing/2014/main" id="{676B9ED0-F240-6E4D-39D8-E89D522CF681}"/>
              </a:ext>
            </a:extLst>
          </p:cNvPr>
          <p:cNvGrpSpPr>
            <a:grpSpLocks/>
          </p:cNvGrpSpPr>
          <p:nvPr/>
        </p:nvGrpSpPr>
        <p:grpSpPr bwMode="auto">
          <a:xfrm>
            <a:off x="4565329" y="2479171"/>
            <a:ext cx="2062162" cy="914400"/>
            <a:chOff x="2185" y="1861"/>
            <a:chExt cx="1299" cy="576"/>
          </a:xfrm>
        </p:grpSpPr>
        <p:sp>
          <p:nvSpPr>
            <p:cNvPr id="35" name="Text Box 39">
              <a:extLst>
                <a:ext uri="{FF2B5EF4-FFF2-40B4-BE49-F238E27FC236}">
                  <a16:creationId xmlns:a16="http://schemas.microsoft.com/office/drawing/2014/main" id="{F2FB6269-C490-3D38-AC78-00CCC15BA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36" name="Group 48">
              <a:extLst>
                <a:ext uri="{FF2B5EF4-FFF2-40B4-BE49-F238E27FC236}">
                  <a16:creationId xmlns:a16="http://schemas.microsoft.com/office/drawing/2014/main" id="{3CD00F22-E3AE-D3BD-237C-8431E8A44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40" name="Picture 42">
                <a:extLst>
                  <a:ext uri="{FF2B5EF4-FFF2-40B4-BE49-F238E27FC236}">
                    <a16:creationId xmlns:a16="http://schemas.microsoft.com/office/drawing/2014/main" id="{6E948C41-A526-C554-2867-440BCCF22B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43">
                <a:extLst>
                  <a:ext uri="{FF2B5EF4-FFF2-40B4-BE49-F238E27FC236}">
                    <a16:creationId xmlns:a16="http://schemas.microsoft.com/office/drawing/2014/main" id="{D800B950-6487-EFB8-87D2-F018F875D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ل</a:t>
                </a:r>
                <a:endParaRPr lang="en-US" altLang="en-US" sz="2400" b="1"/>
              </a:p>
            </p:txBody>
          </p:sp>
        </p:grpSp>
        <p:grpSp>
          <p:nvGrpSpPr>
            <p:cNvPr id="37" name="Group 49">
              <a:extLst>
                <a:ext uri="{FF2B5EF4-FFF2-40B4-BE49-F238E27FC236}">
                  <a16:creationId xmlns:a16="http://schemas.microsoft.com/office/drawing/2014/main" id="{15E9CA26-15C8-3F83-E5EB-BD2F7235B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38" name="Picture 46">
                <a:extLst>
                  <a:ext uri="{FF2B5EF4-FFF2-40B4-BE49-F238E27FC236}">
                    <a16:creationId xmlns:a16="http://schemas.microsoft.com/office/drawing/2014/main" id="{29228C08-D878-5DCE-445A-875DA39C0E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47">
                <a:extLst>
                  <a:ext uri="{FF2B5EF4-FFF2-40B4-BE49-F238E27FC236}">
                    <a16:creationId xmlns:a16="http://schemas.microsoft.com/office/drawing/2014/main" id="{1DDEB66D-A059-2F3A-7654-1FCABF485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ع</a:t>
                </a:r>
                <a:endParaRPr lang="en-US" altLang="en-US" sz="2400" b="1"/>
              </a:p>
            </p:txBody>
          </p:sp>
        </p:grp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8D22F400-F17A-44B8-728A-B17B1FD7C5A8}"/>
              </a:ext>
            </a:extLst>
          </p:cNvPr>
          <p:cNvGrpSpPr>
            <a:grpSpLocks/>
          </p:cNvGrpSpPr>
          <p:nvPr/>
        </p:nvGrpSpPr>
        <p:grpSpPr bwMode="auto">
          <a:xfrm>
            <a:off x="4566916" y="3322134"/>
            <a:ext cx="2062163" cy="914400"/>
            <a:chOff x="2185" y="1861"/>
            <a:chExt cx="1299" cy="576"/>
          </a:xfrm>
        </p:grpSpPr>
        <p:sp>
          <p:nvSpPr>
            <p:cNvPr id="43" name="Text Box 52">
              <a:extLst>
                <a:ext uri="{FF2B5EF4-FFF2-40B4-BE49-F238E27FC236}">
                  <a16:creationId xmlns:a16="http://schemas.microsoft.com/office/drawing/2014/main" id="{70D74B46-1292-D3A0-E42D-9B09C668A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id="{CDB54439-8472-7C91-D95F-10DC4C8E9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48" name="Picture 54">
                <a:extLst>
                  <a:ext uri="{FF2B5EF4-FFF2-40B4-BE49-F238E27FC236}">
                    <a16:creationId xmlns:a16="http://schemas.microsoft.com/office/drawing/2014/main" id="{350214C1-6B86-71C9-856D-74001E7853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55">
                <a:extLst>
                  <a:ext uri="{FF2B5EF4-FFF2-40B4-BE49-F238E27FC236}">
                    <a16:creationId xmlns:a16="http://schemas.microsoft.com/office/drawing/2014/main" id="{B5072EA3-5858-A364-DD0B-12ECDC6FB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ن</a:t>
                </a:r>
                <a:endParaRPr lang="en-US" altLang="en-US" sz="2400" b="1"/>
              </a:p>
            </p:txBody>
          </p:sp>
        </p:grpSp>
        <p:grpSp>
          <p:nvGrpSpPr>
            <p:cNvPr id="45" name="Group 56">
              <a:extLst>
                <a:ext uri="{FF2B5EF4-FFF2-40B4-BE49-F238E27FC236}">
                  <a16:creationId xmlns:a16="http://schemas.microsoft.com/office/drawing/2014/main" id="{6AA5F1D5-8D05-6287-4819-1132C4F1E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46" name="Picture 57">
                <a:extLst>
                  <a:ext uri="{FF2B5EF4-FFF2-40B4-BE49-F238E27FC236}">
                    <a16:creationId xmlns:a16="http://schemas.microsoft.com/office/drawing/2014/main" id="{03F79F02-C4D5-D6D7-F258-DECBE138F3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58">
                <a:extLst>
                  <a:ext uri="{FF2B5EF4-FFF2-40B4-BE49-F238E27FC236}">
                    <a16:creationId xmlns:a16="http://schemas.microsoft.com/office/drawing/2014/main" id="{E0CAEA93-4F43-2EDF-F867-CD86A5366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ص</a:t>
                </a:r>
                <a:endParaRPr lang="en-US" altLang="en-US" sz="2400" b="1"/>
              </a:p>
            </p:txBody>
          </p:sp>
        </p:grpSp>
      </p:grpSp>
      <p:grpSp>
        <p:nvGrpSpPr>
          <p:cNvPr id="50" name="Group 59">
            <a:extLst>
              <a:ext uri="{FF2B5EF4-FFF2-40B4-BE49-F238E27FC236}">
                <a16:creationId xmlns:a16="http://schemas.microsoft.com/office/drawing/2014/main" id="{EE927253-1EEF-9CAE-97E9-D3BE7822C2E2}"/>
              </a:ext>
            </a:extLst>
          </p:cNvPr>
          <p:cNvGrpSpPr>
            <a:grpSpLocks/>
          </p:cNvGrpSpPr>
          <p:nvPr/>
        </p:nvGrpSpPr>
        <p:grpSpPr bwMode="auto">
          <a:xfrm>
            <a:off x="4566916" y="4222246"/>
            <a:ext cx="2062163" cy="914400"/>
            <a:chOff x="2185" y="1861"/>
            <a:chExt cx="1299" cy="576"/>
          </a:xfrm>
        </p:grpSpPr>
        <p:sp>
          <p:nvSpPr>
            <p:cNvPr id="51" name="Text Box 60">
              <a:extLst>
                <a:ext uri="{FF2B5EF4-FFF2-40B4-BE49-F238E27FC236}">
                  <a16:creationId xmlns:a16="http://schemas.microsoft.com/office/drawing/2014/main" id="{A3CC50D4-DBF0-0842-86AA-C7D29C08B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861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grpSp>
          <p:nvGrpSpPr>
            <p:cNvPr id="52" name="Group 61">
              <a:extLst>
                <a:ext uri="{FF2B5EF4-FFF2-40B4-BE49-F238E27FC236}">
                  <a16:creationId xmlns:a16="http://schemas.microsoft.com/office/drawing/2014/main" id="{0DCAFFF5-9047-80F0-E967-137ACB5D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1997"/>
              <a:ext cx="491" cy="304"/>
              <a:chOff x="3029" y="1997"/>
              <a:chExt cx="491" cy="304"/>
            </a:xfrm>
          </p:grpSpPr>
          <p:pic>
            <p:nvPicPr>
              <p:cNvPr id="56" name="Picture 62">
                <a:extLst>
                  <a:ext uri="{FF2B5EF4-FFF2-40B4-BE49-F238E27FC236}">
                    <a16:creationId xmlns:a16="http://schemas.microsoft.com/office/drawing/2014/main" id="{970B2404-F4CD-BDE6-F588-C79613E449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 Box 63">
                <a:extLst>
                  <a:ext uri="{FF2B5EF4-FFF2-40B4-BE49-F238E27FC236}">
                    <a16:creationId xmlns:a16="http://schemas.microsoft.com/office/drawing/2014/main" id="{09A6FB4F-3E74-75FF-EE83-96F2FB633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م</a:t>
                </a:r>
                <a:endParaRPr lang="en-US" altLang="en-US" sz="2400" b="1"/>
              </a:p>
            </p:txBody>
          </p:sp>
        </p:grpSp>
        <p:grpSp>
          <p:nvGrpSpPr>
            <p:cNvPr id="53" name="Group 64">
              <a:extLst>
                <a:ext uri="{FF2B5EF4-FFF2-40B4-BE49-F238E27FC236}">
                  <a16:creationId xmlns:a16="http://schemas.microsoft.com/office/drawing/2014/main" id="{1E6B41EE-603F-5C56-D06B-9FC2AFD2F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997"/>
              <a:ext cx="491" cy="304"/>
              <a:chOff x="2032" y="1997"/>
              <a:chExt cx="491" cy="304"/>
            </a:xfrm>
          </p:grpSpPr>
          <p:pic>
            <p:nvPicPr>
              <p:cNvPr id="54" name="Picture 65">
                <a:extLst>
                  <a:ext uri="{FF2B5EF4-FFF2-40B4-BE49-F238E27FC236}">
                    <a16:creationId xmlns:a16="http://schemas.microsoft.com/office/drawing/2014/main" id="{2CE7EEF9-0D0B-28A6-F047-713E5E9C4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99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66">
                <a:extLst>
                  <a:ext uri="{FF2B5EF4-FFF2-40B4-BE49-F238E27FC236}">
                    <a16:creationId xmlns:a16="http://schemas.microsoft.com/office/drawing/2014/main" id="{444A375F-B5DF-206C-51A0-F40EB67B2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" y="2013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</p:grpSp>
      </p:grpSp>
      <p:sp>
        <p:nvSpPr>
          <p:cNvPr id="58" name="Text Box 74">
            <a:extLst>
              <a:ext uri="{FF2B5EF4-FFF2-40B4-BE49-F238E27FC236}">
                <a16:creationId xmlns:a16="http://schemas.microsoft.com/office/drawing/2014/main" id="{5A8947BB-F7E3-7F8C-1AB7-7844695B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591" y="5058859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المثلثان متطابقان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59" name="Text Box 75">
            <a:extLst>
              <a:ext uri="{FF2B5EF4-FFF2-40B4-BE49-F238E27FC236}">
                <a16:creationId xmlns:a16="http://schemas.microsoft.com/office/drawing/2014/main" id="{A2C0B542-C237-0F0F-4107-2015EF55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466" y="5747834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جملة التطابق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  <p:grpSp>
        <p:nvGrpSpPr>
          <p:cNvPr id="60" name="Group 90">
            <a:extLst>
              <a:ext uri="{FF2B5EF4-FFF2-40B4-BE49-F238E27FC236}">
                <a16:creationId xmlns:a16="http://schemas.microsoft.com/office/drawing/2014/main" id="{974161D2-1653-00BC-35DD-A94C527D3C72}"/>
              </a:ext>
            </a:extLst>
          </p:cNvPr>
          <p:cNvGrpSpPr>
            <a:grpSpLocks/>
          </p:cNvGrpSpPr>
          <p:nvPr/>
        </p:nvGrpSpPr>
        <p:grpSpPr bwMode="auto">
          <a:xfrm>
            <a:off x="5498779" y="5517646"/>
            <a:ext cx="2941637" cy="914400"/>
            <a:chOff x="2404" y="3693"/>
            <a:chExt cx="1853" cy="576"/>
          </a:xfrm>
        </p:grpSpPr>
        <p:sp>
          <p:nvSpPr>
            <p:cNvPr id="61" name="Text Box 77">
              <a:extLst>
                <a:ext uri="{FF2B5EF4-FFF2-40B4-BE49-F238E27FC236}">
                  <a16:creationId xmlns:a16="http://schemas.microsoft.com/office/drawing/2014/main" id="{94581A5C-2876-4524-ED1D-F1A2F9AA5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93"/>
              <a:ext cx="34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/>
                <a:t>≅</a:t>
              </a:r>
            </a:p>
          </p:txBody>
        </p:sp>
        <p:sp>
          <p:nvSpPr>
            <p:cNvPr id="62" name="Text Box 88">
              <a:extLst>
                <a:ext uri="{FF2B5EF4-FFF2-40B4-BE49-F238E27FC236}">
                  <a16:creationId xmlns:a16="http://schemas.microsoft.com/office/drawing/2014/main" id="{41B6B521-7269-E455-B880-6E5182EE1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801"/>
              <a:ext cx="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م ل ن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63" name="Text Box 89">
              <a:extLst>
                <a:ext uri="{FF2B5EF4-FFF2-40B4-BE49-F238E27FC236}">
                  <a16:creationId xmlns:a16="http://schemas.microsoft.com/office/drawing/2014/main" id="{C976F1C2-F456-0259-EEBB-01D23FF57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802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∆</a:t>
              </a:r>
              <a:r>
                <a:rPr lang="ar-SA" altLang="en-US" sz="2400" b="1"/>
                <a:t> س ع ص</a:t>
              </a:r>
              <a:endParaRPr lang="en-US" altLang="en-US" sz="2400" b="1">
                <a:solidFill>
                  <a:srgbClr val="006600"/>
                </a:solidFill>
              </a:endParaRPr>
            </a:p>
          </p:txBody>
        </p:sp>
      </p:grpSp>
      <p:sp>
        <p:nvSpPr>
          <p:cNvPr id="64" name="Text Box 91">
            <a:extLst>
              <a:ext uri="{FF2B5EF4-FFF2-40B4-BE49-F238E27FC236}">
                <a16:creationId xmlns:a16="http://schemas.microsoft.com/office/drawing/2014/main" id="{B88E2F97-196F-0A74-851C-E3F683C1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329" y="5012821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3333FF"/>
                </a:solidFill>
              </a:rPr>
              <a:t>مما سبق ينتج أن :</a:t>
            </a:r>
            <a:endParaRPr lang="en-US" altLang="en-US" sz="2400" b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94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4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1154</Words>
  <Application>Microsoft Macintosh PowerPoint</Application>
  <PresentationFormat>شاشة عريضة</PresentationFormat>
  <Paragraphs>589</Paragraphs>
  <Slides>21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4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2022-12-26T19:19:27Z</dcterms:modified>
</cp:coreProperties>
</file>