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>
        <p:scale>
          <a:sx n="52" d="100"/>
          <a:sy n="52" d="100"/>
        </p:scale>
        <p:origin x="1228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B07053-8F4E-4E76-97CC-2714A6911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4741DC7-44B9-44FB-8EB4-39A2D1E10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0716F8-22EA-43AF-B72D-FDF93A64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67CC-3392-49AA-AB26-C4B611985F72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E583A-350D-4CA2-8E9A-D45097E6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A7A8A3-CF45-4946-830E-9A2D2514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C27E-778E-4E8D-97B4-82563E911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593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F8A6EB-04BD-471B-97D9-EE257E31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D6F914F-3B20-4AF7-B793-473BD0E93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D4CAA0-C2CD-4728-B264-B358D25F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67CC-3392-49AA-AB26-C4B611985F72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A444A9-9818-4213-AFBD-7F9C56EE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6CA2C6-BBA1-429F-AD80-B51B6BDE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C27E-778E-4E8D-97B4-82563E911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7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97A5B8F-ADD7-4B7F-9167-D5F90ECC2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8039BC-6628-4BEC-9BDB-2371E39EA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A219A0-4502-49BC-A1B9-55C4A184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67CC-3392-49AA-AB26-C4B611985F72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F299CA-2CCF-4E9D-8B4F-F9C434B1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B6AEB4-D7DD-4E07-AD79-D1AD55E5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C27E-778E-4E8D-97B4-82563E911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327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73DC87CE-D4DA-4FD6-ADA8-0F741F6CE684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36A8288-9AE0-4734-AD18-BE900C0414B5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CD3A78B-7E37-4455-80DD-C50EFE2EFF56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41716CD-DB90-43E6-87CB-37BF06E64820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3D099FD7-FCF9-4259-B86A-4A2DCEB52641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F7977571-3EFC-4A76-805A-AB706D871266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37419BE-C01C-4900-A82C-1EB57B6D1B69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CF4B6DC5-7350-4C95-AFB6-F0DD7FF5D3CF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2075E506-FF94-4EA9-9313-E8E151E45519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C15D3AC1-449E-4B48-9C0D-4242B5634B91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153CBA07-0C4E-4C30-8DEF-A66F26A26815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7224E6C6-FF5D-4297-B032-2F4FC4E3805C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FAF3CAA6-13D2-498F-BD97-B92BDF22B1C5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A9EEC78D-6259-4E4E-86C3-C24AB0DFB75A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21E57925-5C77-4DA2-8761-7CF476F59512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04C869ED-7EE1-4F4D-89EC-D15CCE635D5C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A2A48CD1-0D27-4060-A9A1-77CCAB2A397A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6E36F271-0704-4B9B-9C22-6D9746DE6749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7358C333-A9E4-4017-B75D-89293C1C57A9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652262AF-6A2F-45F4-A7F8-EA36E770D276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2C8867C7-EE5C-425D-896B-F0DE20A9F09D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C5D4F60-A188-420F-845F-9374A15BA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7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F16885-5E8D-4C5E-B653-7EF1690A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3F9893-529F-49D7-A71A-01CF787C8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734CC9-4A47-46AC-ABAE-F71276AC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67CC-3392-49AA-AB26-C4B611985F72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164723-ABA4-4205-B45E-E16EF476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6E7D79-56ED-439E-9D6A-48D43A0E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C27E-778E-4E8D-97B4-82563E911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872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9244FE-370D-42D6-9249-5274F132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D2935FE-2971-46F5-8FD1-C796C375B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F11D175-D564-48C6-B871-38C6038B0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BD8A27-E551-405D-84D1-B28FB2012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67CC-3392-49AA-AB26-C4B611985F72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DCFCF0A-BCF2-4214-BB4D-4B317830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B42D22C-67DC-4E73-9A79-0C6B74BE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C27E-778E-4E8D-97B4-82563E911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721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0AD5AF-E06A-4681-82DF-BEFDCB43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89491A-41BF-4F21-BB5D-3CA2050B7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AA7C0F-E2D2-48FE-A037-2F66FC428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2201879-2736-4DB7-8A41-2BDC9D56D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525D04A-61B5-4E52-B3DC-72E831B6A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682854B-5058-4B9E-ABD5-4E93DC32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67CC-3392-49AA-AB26-C4B611985F72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D120AA5-BDAB-49DC-9F52-054368F8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B9F3E83-2920-45C2-9672-C6657B87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C27E-778E-4E8D-97B4-82563E911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164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3993EF-07F6-4A4C-86EF-37F15793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5CD776D-2971-4572-A60F-F239CAB7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67CC-3392-49AA-AB26-C4B611985F72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78B2F8F-E832-49F5-A10E-B81370D7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63FF0E1-F999-423D-9357-601E104F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C27E-778E-4E8D-97B4-82563E911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08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48421BD-141D-4D0E-AE7E-EE82F415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67CC-3392-49AA-AB26-C4B611985F72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79AE9F8-273E-4476-8DAC-E0650E78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2471C2F-52A4-4CE5-B895-EC5C5D5B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C27E-778E-4E8D-97B4-82563E911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765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0161AC-801B-46C8-908A-764CEA4C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6ED8FD-DB0F-4644-BFAA-0B99EB1C3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61FE23A-ED75-4EFC-8054-2982E5F2C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5E3228-EDAE-438C-9BD4-2ADCAF89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67CC-3392-49AA-AB26-C4B611985F72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8EF9394-195A-4224-A96B-1FE6D9FD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77C480B-87CE-43C3-A982-FE965314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C27E-778E-4E8D-97B4-82563E911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6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9671A0-CFBC-49F5-930C-82E3B4D5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042884C-486F-4373-983A-9E82F0A42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CD9635-7CCC-4124-83F3-F0BA3A7C5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61547F-A10D-451C-AB83-FB5F1E301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67CC-3392-49AA-AB26-C4B611985F72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77C3A22-A88B-469C-8D80-5577AC64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3259F21-4EB3-41B1-8878-39527BA9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C27E-778E-4E8D-97B4-82563E911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73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03CB931-340B-4584-A191-0444C40E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28FB606-9BDE-430E-B5C0-580919050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17AD18-1A93-4C50-B602-DCB490A43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67CC-3392-49AA-AB26-C4B611985F72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591335-96F7-437A-8FF3-BA83486F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3D736F-85F1-4A67-9032-9E3072881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EC27E-778E-4E8D-97B4-82563E911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061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A275AA42-9BFC-4204-9D80-E8035349C1BC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B0230FD6-D90E-4F8E-B663-F0F58A861963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FCAC598-1F77-4852-B88A-CE1AF9248BDE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00FB48E-7715-4A18-B3D1-49A4870EB260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7E1D6845-1C5B-4B53-AB95-16CDD5AB5F38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ABC2701D-1F22-4D2C-B5E9-E916A979A0AF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82DE193-A94B-4DB1-92A4-562BDFCC1851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B567E4F-279B-47AF-B29C-A395856B8C28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F692181-DE12-4E58-B179-AC90712AD84D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E9979DC0-CA2A-4054-972B-3A1DB1BE272C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1DB5D7FA-3CA8-4B46-9FB7-DFEC5F36930D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27C63897-E161-4B0E-99C8-F428108BD20E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7A5AA8E0-9682-4094-AF7C-E724F9E9180D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8BA8DB6F-C039-43A1-8E6F-E03F4DEA4919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4CA21E98-5F7E-439D-90F7-D460C1DF59BE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410395E6-23B6-4A7D-A975-EFCCBDEF0274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1BAE03A5-24EE-46B8-860B-E03BE19467BE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3C00F2C7-C9DD-4F38-96C0-ACF4680C0D10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4A48499C-BD84-4157-91F6-FFC815A35DBD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E30B64F8-FC61-49D1-B107-F2822A77ED51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14A313C7-C831-4B90-940D-2A20BD967ADE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4910C24-96EC-4CE5-AB9D-C40AE70E58FD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B561B79-AD28-40B1-93E2-8C61D2814849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14BA851-07CA-45E4-BCAE-A4BA4A8736D6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AC860E0-81E6-4DB0-9C7C-DEC3C5956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8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49F0098-5D4D-4E62-B96E-DB314FA51EFB}"/>
              </a:ext>
            </a:extLst>
          </p:cNvPr>
          <p:cNvSpPr txBox="1"/>
          <p:nvPr/>
        </p:nvSpPr>
        <p:spPr>
          <a:xfrm>
            <a:off x="9771796" y="365784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432CB98-97B8-46DB-85D7-D6967878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450" y="1965091"/>
            <a:ext cx="3578697" cy="2451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82196E5-AB39-4991-A6FF-5505E48DC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595" y="1537055"/>
            <a:ext cx="5717271" cy="4011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194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A2EB164-5EE4-4F74-8116-EABE6FA15AA0}"/>
              </a:ext>
            </a:extLst>
          </p:cNvPr>
          <p:cNvSpPr txBox="1"/>
          <p:nvPr/>
        </p:nvSpPr>
        <p:spPr>
          <a:xfrm>
            <a:off x="9586444" y="353427"/>
            <a:ext cx="1181855" cy="707886"/>
          </a:xfrm>
          <a:custGeom>
            <a:avLst/>
            <a:gdLst>
              <a:gd name="connsiteX0" fmla="*/ 0 w 1181855"/>
              <a:gd name="connsiteY0" fmla="*/ 0 h 707886"/>
              <a:gd name="connsiteX1" fmla="*/ 1181855 w 1181855"/>
              <a:gd name="connsiteY1" fmla="*/ 0 h 707886"/>
              <a:gd name="connsiteX2" fmla="*/ 1181855 w 1181855"/>
              <a:gd name="connsiteY2" fmla="*/ 707886 h 707886"/>
              <a:gd name="connsiteX3" fmla="*/ 0 w 1181855"/>
              <a:gd name="connsiteY3" fmla="*/ 707886 h 707886"/>
              <a:gd name="connsiteX4" fmla="*/ 0 w 1181855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707886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223076" y="228753"/>
                  <a:pt x="1212707" y="459979"/>
                  <a:pt x="1181855" y="707886"/>
                </a:cubicBezTo>
                <a:cubicBezTo>
                  <a:pt x="622933" y="801832"/>
                  <a:pt x="516213" y="696207"/>
                  <a:pt x="0" y="707886"/>
                </a:cubicBezTo>
                <a:cubicBezTo>
                  <a:pt x="-30313" y="568421"/>
                  <a:pt x="-5448" y="88303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2A589CB-0D34-426C-B1B3-3F231BBA6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827" y="431145"/>
            <a:ext cx="4857750" cy="5524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F62EAC9-C494-40F1-967D-431A6479C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51"/>
          <a:stretch/>
        </p:blipFill>
        <p:spPr>
          <a:xfrm>
            <a:off x="930919" y="1692875"/>
            <a:ext cx="10330161" cy="329925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354C04E-F723-4B23-982C-4C526588112E}"/>
              </a:ext>
            </a:extLst>
          </p:cNvPr>
          <p:cNvSpPr txBox="1"/>
          <p:nvPr/>
        </p:nvSpPr>
        <p:spPr>
          <a:xfrm>
            <a:off x="5955957" y="1927654"/>
            <a:ext cx="29396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متوازي مستطيلات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036F69B-21F5-4A04-B827-CA63E3CE6BBD}"/>
              </a:ext>
            </a:extLst>
          </p:cNvPr>
          <p:cNvSpPr/>
          <p:nvPr/>
        </p:nvSpPr>
        <p:spPr>
          <a:xfrm>
            <a:off x="9823622" y="3571103"/>
            <a:ext cx="1235675" cy="12851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67F6D9D-2376-4963-A818-2AEED837E52B}"/>
              </a:ext>
            </a:extLst>
          </p:cNvPr>
          <p:cNvSpPr/>
          <p:nvPr/>
        </p:nvSpPr>
        <p:spPr>
          <a:xfrm>
            <a:off x="7692376" y="3023627"/>
            <a:ext cx="1235675" cy="18325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84543A3-8AF3-431E-94D7-138D2E9F14ED}"/>
              </a:ext>
            </a:extLst>
          </p:cNvPr>
          <p:cNvSpPr/>
          <p:nvPr/>
        </p:nvSpPr>
        <p:spPr>
          <a:xfrm>
            <a:off x="6359611" y="3571103"/>
            <a:ext cx="1235675" cy="12851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17A02EB-4C58-4C58-AE62-141FF5AD6D2A}"/>
              </a:ext>
            </a:extLst>
          </p:cNvPr>
          <p:cNvSpPr txBox="1"/>
          <p:nvPr/>
        </p:nvSpPr>
        <p:spPr>
          <a:xfrm>
            <a:off x="2298356" y="1921475"/>
            <a:ext cx="12920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مخروط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FFC8564-F143-4B52-A02A-95EDABF7C5FD}"/>
              </a:ext>
            </a:extLst>
          </p:cNvPr>
          <p:cNvSpPr/>
          <p:nvPr/>
        </p:nvSpPr>
        <p:spPr>
          <a:xfrm>
            <a:off x="5128054" y="3283265"/>
            <a:ext cx="849130" cy="13999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DE1F0DB-8142-43D4-8584-827C2B562BF7}"/>
              </a:ext>
            </a:extLst>
          </p:cNvPr>
          <p:cNvSpPr/>
          <p:nvPr/>
        </p:nvSpPr>
        <p:spPr>
          <a:xfrm>
            <a:off x="2496065" y="3211725"/>
            <a:ext cx="1094388" cy="14838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48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A2EB164-5EE4-4F74-8116-EABE6FA15AA0}"/>
              </a:ext>
            </a:extLst>
          </p:cNvPr>
          <p:cNvSpPr txBox="1"/>
          <p:nvPr/>
        </p:nvSpPr>
        <p:spPr>
          <a:xfrm>
            <a:off x="9710012" y="294759"/>
            <a:ext cx="1181855" cy="707886"/>
          </a:xfrm>
          <a:custGeom>
            <a:avLst/>
            <a:gdLst>
              <a:gd name="connsiteX0" fmla="*/ 0 w 1181855"/>
              <a:gd name="connsiteY0" fmla="*/ 0 h 707886"/>
              <a:gd name="connsiteX1" fmla="*/ 1181855 w 1181855"/>
              <a:gd name="connsiteY1" fmla="*/ 0 h 707886"/>
              <a:gd name="connsiteX2" fmla="*/ 1181855 w 1181855"/>
              <a:gd name="connsiteY2" fmla="*/ 707886 h 707886"/>
              <a:gd name="connsiteX3" fmla="*/ 0 w 1181855"/>
              <a:gd name="connsiteY3" fmla="*/ 707886 h 707886"/>
              <a:gd name="connsiteX4" fmla="*/ 0 w 1181855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707886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223076" y="228753"/>
                  <a:pt x="1212707" y="459979"/>
                  <a:pt x="1181855" y="707886"/>
                </a:cubicBezTo>
                <a:cubicBezTo>
                  <a:pt x="622933" y="801832"/>
                  <a:pt x="516213" y="696207"/>
                  <a:pt x="0" y="707886"/>
                </a:cubicBezTo>
                <a:cubicBezTo>
                  <a:pt x="-30313" y="568421"/>
                  <a:pt x="-5448" y="88303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A746766-85B0-4950-9A54-93CC465EE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45" y="353427"/>
            <a:ext cx="4229100" cy="5905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59DD59E-800D-478A-82B3-2BEDD62FC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31" y="1504113"/>
            <a:ext cx="8593828" cy="384977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647FD59-9147-4D0E-B004-0D3738434CB9}"/>
              </a:ext>
            </a:extLst>
          </p:cNvPr>
          <p:cNvSpPr txBox="1"/>
          <p:nvPr/>
        </p:nvSpPr>
        <p:spPr>
          <a:xfrm>
            <a:off x="7512907" y="1742303"/>
            <a:ext cx="13006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أسطوانة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3F6ED83-CEDB-46C0-BB24-16DFDCE0A3A0}"/>
              </a:ext>
            </a:extLst>
          </p:cNvPr>
          <p:cNvSpPr txBox="1"/>
          <p:nvPr/>
        </p:nvSpPr>
        <p:spPr>
          <a:xfrm>
            <a:off x="1408671" y="1742303"/>
            <a:ext cx="29396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متوازي مستطيلات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7C1A563-03B0-4E33-8989-D2AE088E1B62}"/>
              </a:ext>
            </a:extLst>
          </p:cNvPr>
          <p:cNvSpPr txBox="1"/>
          <p:nvPr/>
        </p:nvSpPr>
        <p:spPr>
          <a:xfrm>
            <a:off x="7232821" y="3629426"/>
            <a:ext cx="13006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مخروط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900C039-BE30-48F9-ACF8-F89867C661DD}"/>
              </a:ext>
            </a:extLst>
          </p:cNvPr>
          <p:cNvSpPr txBox="1"/>
          <p:nvPr/>
        </p:nvSpPr>
        <p:spPr>
          <a:xfrm>
            <a:off x="2878481" y="3650361"/>
            <a:ext cx="13006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</a:t>
            </a:r>
          </a:p>
        </p:txBody>
      </p:sp>
    </p:spTree>
    <p:extLst>
      <p:ext uri="{BB962C8B-B14F-4D97-AF65-F5344CB8AC3E}">
        <p14:creationId xmlns:p14="http://schemas.microsoft.com/office/powerpoint/2010/main" val="11849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A2EB164-5EE4-4F74-8116-EABE6FA15AA0}"/>
              </a:ext>
            </a:extLst>
          </p:cNvPr>
          <p:cNvSpPr txBox="1"/>
          <p:nvPr/>
        </p:nvSpPr>
        <p:spPr>
          <a:xfrm>
            <a:off x="9672941" y="294759"/>
            <a:ext cx="1181855" cy="707886"/>
          </a:xfrm>
          <a:custGeom>
            <a:avLst/>
            <a:gdLst>
              <a:gd name="connsiteX0" fmla="*/ 0 w 1181855"/>
              <a:gd name="connsiteY0" fmla="*/ 0 h 707886"/>
              <a:gd name="connsiteX1" fmla="*/ 1181855 w 1181855"/>
              <a:gd name="connsiteY1" fmla="*/ 0 h 707886"/>
              <a:gd name="connsiteX2" fmla="*/ 1181855 w 1181855"/>
              <a:gd name="connsiteY2" fmla="*/ 707886 h 707886"/>
              <a:gd name="connsiteX3" fmla="*/ 0 w 1181855"/>
              <a:gd name="connsiteY3" fmla="*/ 707886 h 707886"/>
              <a:gd name="connsiteX4" fmla="*/ 0 w 1181855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707886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223076" y="228753"/>
                  <a:pt x="1212707" y="459979"/>
                  <a:pt x="1181855" y="707886"/>
                </a:cubicBezTo>
                <a:cubicBezTo>
                  <a:pt x="622933" y="801832"/>
                  <a:pt x="516213" y="696207"/>
                  <a:pt x="0" y="707886"/>
                </a:cubicBezTo>
                <a:cubicBezTo>
                  <a:pt x="-30313" y="568421"/>
                  <a:pt x="-5448" y="88303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تقويم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A746766-85B0-4950-9A54-93CC465EE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45" y="353427"/>
            <a:ext cx="4229100" cy="5905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6638D1C-8DEF-460A-B9B8-3B070689E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928" y="1304667"/>
            <a:ext cx="7677150" cy="17526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D61FB0F-276E-434B-BC2A-92C5A4631E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900"/>
          <a:stretch/>
        </p:blipFill>
        <p:spPr>
          <a:xfrm>
            <a:off x="2685278" y="3800734"/>
            <a:ext cx="7162800" cy="155206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F8B9FD8-214D-4601-A204-211BCA43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545" b="73439"/>
          <a:stretch/>
        </p:blipFill>
        <p:spPr>
          <a:xfrm>
            <a:off x="9672941" y="3048772"/>
            <a:ext cx="1894878" cy="57175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ADD4CF-8843-484C-B10B-E0D2352AD024}"/>
              </a:ext>
            </a:extLst>
          </p:cNvPr>
          <p:cNvSpPr txBox="1"/>
          <p:nvPr/>
        </p:nvSpPr>
        <p:spPr>
          <a:xfrm>
            <a:off x="7146324" y="1304667"/>
            <a:ext cx="13006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مكعب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9A2E11-FE63-48E9-922A-7129C3B9DD21}"/>
              </a:ext>
            </a:extLst>
          </p:cNvPr>
          <p:cNvSpPr txBox="1"/>
          <p:nvPr/>
        </p:nvSpPr>
        <p:spPr>
          <a:xfrm>
            <a:off x="3196280" y="1304667"/>
            <a:ext cx="13006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هرم</a:t>
            </a:r>
          </a:p>
        </p:txBody>
      </p:sp>
    </p:spTree>
    <p:extLst>
      <p:ext uri="{BB962C8B-B14F-4D97-AF65-F5344CB8AC3E}">
        <p14:creationId xmlns:p14="http://schemas.microsoft.com/office/powerpoint/2010/main" val="15752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051DDF3-91E3-4A5C-B1B2-837F5AB8BE2B}"/>
              </a:ext>
            </a:extLst>
          </p:cNvPr>
          <p:cNvSpPr/>
          <p:nvPr/>
        </p:nvSpPr>
        <p:spPr>
          <a:xfrm>
            <a:off x="4229114" y="1494344"/>
            <a:ext cx="4142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 في منصة مدرستي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35CFABE-FF46-48C5-9095-36D06F601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746" y="2532367"/>
            <a:ext cx="3702507" cy="2178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64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D86834E-CB23-4888-8649-441412635E6F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E522B3B-AC78-4517-8A68-AC5EA10D45C1}"/>
              </a:ext>
            </a:extLst>
          </p:cNvPr>
          <p:cNvSpPr/>
          <p:nvPr/>
        </p:nvSpPr>
        <p:spPr>
          <a:xfrm>
            <a:off x="5224607" y="1098699"/>
            <a:ext cx="17427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المجسمات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E284BFF-BE35-464A-A4B1-3AF20D3283A0}"/>
              </a:ext>
            </a:extLst>
          </p:cNvPr>
          <p:cNvSpPr/>
          <p:nvPr/>
        </p:nvSpPr>
        <p:spPr>
          <a:xfrm>
            <a:off x="8621878" y="1794955"/>
            <a:ext cx="1808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فكرة الدرس/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2903D79-209D-4224-81AB-160708F304F3}"/>
              </a:ext>
            </a:extLst>
          </p:cNvPr>
          <p:cNvSpPr/>
          <p:nvPr/>
        </p:nvSpPr>
        <p:spPr>
          <a:xfrm>
            <a:off x="2803050" y="2672690"/>
            <a:ext cx="60324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أميز المجسمات عن غيرها من الأشكال الهندسية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453D874-C3D0-45D5-9E3C-B72581B64D24}"/>
              </a:ext>
            </a:extLst>
          </p:cNvPr>
          <p:cNvSpPr/>
          <p:nvPr/>
        </p:nvSpPr>
        <p:spPr>
          <a:xfrm>
            <a:off x="8785383" y="3872890"/>
            <a:ext cx="1481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المفردات /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1DFE1BE-7379-4DD2-96CD-C439F02012A9}"/>
              </a:ext>
            </a:extLst>
          </p:cNvPr>
          <p:cNvSpPr/>
          <p:nvPr/>
        </p:nvSpPr>
        <p:spPr>
          <a:xfrm>
            <a:off x="2803050" y="4398878"/>
            <a:ext cx="59330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المجسم – الكرة – المكعب – الهرم – المخروط </a:t>
            </a:r>
          </a:p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الأسطوانة – متوازي المستطيلات </a:t>
            </a:r>
          </a:p>
        </p:txBody>
      </p:sp>
    </p:spTree>
    <p:extLst>
      <p:ext uri="{BB962C8B-B14F-4D97-AF65-F5344CB8AC3E}">
        <p14:creationId xmlns:p14="http://schemas.microsoft.com/office/powerpoint/2010/main" val="27572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4CB82D7-057E-4280-A772-2F2984482D8F}"/>
              </a:ext>
            </a:extLst>
          </p:cNvPr>
          <p:cNvSpPr txBox="1"/>
          <p:nvPr/>
        </p:nvSpPr>
        <p:spPr>
          <a:xfrm>
            <a:off x="9598802" y="365784"/>
            <a:ext cx="1181855" cy="584775"/>
          </a:xfrm>
          <a:custGeom>
            <a:avLst/>
            <a:gdLst>
              <a:gd name="connsiteX0" fmla="*/ 0 w 1181855"/>
              <a:gd name="connsiteY0" fmla="*/ 0 h 584775"/>
              <a:gd name="connsiteX1" fmla="*/ 1181855 w 1181855"/>
              <a:gd name="connsiteY1" fmla="*/ 0 h 584775"/>
              <a:gd name="connsiteX2" fmla="*/ 1181855 w 1181855"/>
              <a:gd name="connsiteY2" fmla="*/ 584775 h 584775"/>
              <a:gd name="connsiteX3" fmla="*/ 0 w 1181855"/>
              <a:gd name="connsiteY3" fmla="*/ 584775 h 584775"/>
              <a:gd name="connsiteX4" fmla="*/ 0 w 118185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8477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3283" y="216189"/>
                  <a:pt x="1176906" y="484305"/>
                  <a:pt x="1181855" y="584775"/>
                </a:cubicBezTo>
                <a:cubicBezTo>
                  <a:pt x="622933" y="678721"/>
                  <a:pt x="516213" y="573096"/>
                  <a:pt x="0" y="584775"/>
                </a:cubicBezTo>
                <a:cubicBezTo>
                  <a:pt x="-6825" y="383788"/>
                  <a:pt x="-37400" y="236309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 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B893988-A1F5-4AFB-8376-BF2D51461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96" y="1790820"/>
            <a:ext cx="2438405" cy="96317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5210D60-4060-4834-B6E4-C27FB18DE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1403" y="1393016"/>
            <a:ext cx="2534814" cy="136097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268FEA3-8723-4A31-A75F-24C99C33C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9956" y="4034481"/>
            <a:ext cx="1356886" cy="136097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D6C8E7D-638A-4196-B50A-74E16CE37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3512" y="3429000"/>
            <a:ext cx="2130596" cy="21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8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49F0098-5D4D-4E62-B96E-DB314FA51EFB}"/>
              </a:ext>
            </a:extLst>
          </p:cNvPr>
          <p:cNvSpPr txBox="1"/>
          <p:nvPr/>
        </p:nvSpPr>
        <p:spPr>
          <a:xfrm>
            <a:off x="9771796" y="365784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240C2C1-C953-4924-976E-251E4F6A5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610" y="2301741"/>
            <a:ext cx="2669961" cy="1837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F0C331A-9616-4708-8ED8-9FA45F6A9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13" y="1591511"/>
            <a:ext cx="5819003" cy="4052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434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49F0098-5D4D-4E62-B96E-DB314FA51EFB}"/>
              </a:ext>
            </a:extLst>
          </p:cNvPr>
          <p:cNvSpPr txBox="1"/>
          <p:nvPr/>
        </p:nvSpPr>
        <p:spPr>
          <a:xfrm>
            <a:off x="9771796" y="365784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CBF3AF-C582-492A-BCBF-BE6C8054B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585" y="2221326"/>
            <a:ext cx="2902421" cy="2031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AD8938-1921-4CCF-9C86-9D01F6384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43" y="1344966"/>
            <a:ext cx="6096398" cy="4168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846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49F0098-5D4D-4E62-B96E-DB314FA51EFB}"/>
              </a:ext>
            </a:extLst>
          </p:cNvPr>
          <p:cNvSpPr txBox="1"/>
          <p:nvPr/>
        </p:nvSpPr>
        <p:spPr>
          <a:xfrm>
            <a:off x="9771796" y="365784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06E3F7A-5762-484F-9CC6-7A38223F4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612" y="2272407"/>
            <a:ext cx="2708961" cy="1864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346B3D9-BBBA-49A5-85B6-A8FA0C3B8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211" y="1574896"/>
            <a:ext cx="5958402" cy="412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500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49F0098-5D4D-4E62-B96E-DB314FA51EFB}"/>
              </a:ext>
            </a:extLst>
          </p:cNvPr>
          <p:cNvSpPr txBox="1"/>
          <p:nvPr/>
        </p:nvSpPr>
        <p:spPr>
          <a:xfrm>
            <a:off x="9771796" y="365784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7902C2B-DE38-43D0-BB88-3766DDF96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758" y="2360140"/>
            <a:ext cx="2817329" cy="1944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3CB75B2-BFE6-477F-9CBA-6D38F2325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06" y="1302993"/>
            <a:ext cx="6375963" cy="4430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490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49F0098-5D4D-4E62-B96E-DB314FA51EFB}"/>
              </a:ext>
            </a:extLst>
          </p:cNvPr>
          <p:cNvSpPr txBox="1"/>
          <p:nvPr/>
        </p:nvSpPr>
        <p:spPr>
          <a:xfrm>
            <a:off x="9771796" y="365784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2EECD99-8D37-4EDE-BDD4-F1D4BE38E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968" y="2026507"/>
            <a:ext cx="3104929" cy="2137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9304B35-5C79-4A20-84B1-A95BAEF94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881" y="1497484"/>
            <a:ext cx="6155169" cy="425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743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49F0098-5D4D-4E62-B96E-DB314FA51EFB}"/>
              </a:ext>
            </a:extLst>
          </p:cNvPr>
          <p:cNvSpPr txBox="1"/>
          <p:nvPr/>
        </p:nvSpPr>
        <p:spPr>
          <a:xfrm>
            <a:off x="9771796" y="365784"/>
            <a:ext cx="1181855" cy="523220"/>
          </a:xfrm>
          <a:custGeom>
            <a:avLst/>
            <a:gdLst>
              <a:gd name="connsiteX0" fmla="*/ 0 w 1181855"/>
              <a:gd name="connsiteY0" fmla="*/ 0 h 523220"/>
              <a:gd name="connsiteX1" fmla="*/ 1181855 w 1181855"/>
              <a:gd name="connsiteY1" fmla="*/ 0 h 523220"/>
              <a:gd name="connsiteX2" fmla="*/ 1181855 w 1181855"/>
              <a:gd name="connsiteY2" fmla="*/ 523220 h 523220"/>
              <a:gd name="connsiteX3" fmla="*/ 0 w 1181855"/>
              <a:gd name="connsiteY3" fmla="*/ 523220 h 523220"/>
              <a:gd name="connsiteX4" fmla="*/ 0 w 1181855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2322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78504" y="108113"/>
                  <a:pt x="1162211" y="449507"/>
                  <a:pt x="1181855" y="523220"/>
                </a:cubicBezTo>
                <a:cubicBezTo>
                  <a:pt x="622933" y="617166"/>
                  <a:pt x="516213" y="511541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36E7DAF-4836-4DBD-8D08-F1141E50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807" y="2081559"/>
            <a:ext cx="3327701" cy="2319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B2153B3-C8B5-4429-A044-92C8BDC51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585" y="1623949"/>
            <a:ext cx="5558610" cy="3876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052818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68</Words>
  <Application>Microsoft Office PowerPoint</Application>
  <PresentationFormat>شاشة عريضة</PresentationFormat>
  <Paragraphs>33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3</cp:revision>
  <dcterms:created xsi:type="dcterms:W3CDTF">2022-04-04T05:58:26Z</dcterms:created>
  <dcterms:modified xsi:type="dcterms:W3CDTF">2022-04-04T06:20:37Z</dcterms:modified>
</cp:coreProperties>
</file>