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87" r:id="rId6"/>
    <p:sldId id="276" r:id="rId7"/>
    <p:sldId id="275" r:id="rId8"/>
    <p:sldId id="259" r:id="rId9"/>
    <p:sldId id="260" r:id="rId10"/>
    <p:sldId id="272" r:id="rId11"/>
    <p:sldId id="279" r:id="rId12"/>
    <p:sldId id="282" r:id="rId13"/>
    <p:sldId id="285" r:id="rId14"/>
    <p:sldId id="28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19468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87536"/>
          </a:xfrm>
          <a:prstGeom prst="roundRect">
            <a:avLst/>
          </a:prstGeom>
          <a:solidFill>
            <a:schemeClr val="bg1">
              <a:alpha val="50196"/>
            </a:schemeClr>
          </a:solidFill>
          <a:ln w="190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1" y="5957271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48D283-19E8-48E7-B091-037234E3C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9963" y="3816350"/>
            <a:ext cx="46037" cy="46038"/>
          </a:xfrm>
        </p:spPr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9E3BE47-3425-425C-9ACF-5B4DDD99802D}"/>
              </a:ext>
            </a:extLst>
          </p:cNvPr>
          <p:cNvSpPr/>
          <p:nvPr userDrawn="1"/>
        </p:nvSpPr>
        <p:spPr>
          <a:xfrm>
            <a:off x="-11869" y="6599583"/>
            <a:ext cx="1080000" cy="24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أ.غزيل المطرفي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4F2EE9-6CA2-4871-A7CD-441AF3E3F9CC}"/>
              </a:ext>
            </a:extLst>
          </p:cNvPr>
          <p:cNvSpPr/>
          <p:nvPr userDrawn="1"/>
        </p:nvSpPr>
        <p:spPr>
          <a:xfrm>
            <a:off x="924131" y="877122"/>
            <a:ext cx="10899274" cy="5694665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AAE0F3-84C8-4696-93AB-26661F1D9A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9105" y="73599"/>
            <a:ext cx="5833524" cy="667390"/>
          </a:xfrm>
          <a:prstGeom prst="roundRect">
            <a:avLst>
              <a:gd name="adj" fmla="val 16667"/>
            </a:avLst>
          </a:prstGeom>
          <a:ln w="1905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18/08/43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hyperlink" Target="https://ien.edu.sa/qr/L-GE-ME-K07-SM2-math-CH6-L1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plan.ien.edu.sa/Exporter/LessonPlanReport?id=73167&amp;userId=ofinKp86RI1zOSFk3PMNaA2&amp;treeId=32084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8.jpg"/><Relationship Id="rId5" Type="http://schemas.openxmlformats.org/officeDocument/2006/relationships/image" Target="../media/image36.png"/><Relationship Id="rId10" Type="http://schemas.openxmlformats.org/officeDocument/2006/relationships/hyperlink" Target="https://youtu.be/pq0NfkWpkRA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sv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6D98C6B-8216-4962-A007-D131B1BC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51" y="2103023"/>
            <a:ext cx="1783895" cy="576000"/>
          </a:xfrm>
          <a:custGeom>
            <a:avLst/>
            <a:gdLst>
              <a:gd name="connsiteX0" fmla="*/ 0 w 1783895"/>
              <a:gd name="connsiteY0" fmla="*/ 0 h 576000"/>
              <a:gd name="connsiteX1" fmla="*/ 612471 w 1783895"/>
              <a:gd name="connsiteY1" fmla="*/ 0 h 576000"/>
              <a:gd name="connsiteX2" fmla="*/ 1189263 w 1783895"/>
              <a:gd name="connsiteY2" fmla="*/ 0 h 576000"/>
              <a:gd name="connsiteX3" fmla="*/ 1783895 w 1783895"/>
              <a:gd name="connsiteY3" fmla="*/ 0 h 576000"/>
              <a:gd name="connsiteX4" fmla="*/ 1783895 w 1783895"/>
              <a:gd name="connsiteY4" fmla="*/ 576000 h 576000"/>
              <a:gd name="connsiteX5" fmla="*/ 1189263 w 1783895"/>
              <a:gd name="connsiteY5" fmla="*/ 576000 h 576000"/>
              <a:gd name="connsiteX6" fmla="*/ 576793 w 1783895"/>
              <a:gd name="connsiteY6" fmla="*/ 576000 h 576000"/>
              <a:gd name="connsiteX7" fmla="*/ 0 w 1783895"/>
              <a:gd name="connsiteY7" fmla="*/ 576000 h 576000"/>
              <a:gd name="connsiteX8" fmla="*/ 0 w 1783895"/>
              <a:gd name="connsiteY8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3895" h="576000" fill="none" extrusionOk="0">
                <a:moveTo>
                  <a:pt x="0" y="0"/>
                </a:moveTo>
                <a:cubicBezTo>
                  <a:pt x="158799" y="-43767"/>
                  <a:pt x="365323" y="44843"/>
                  <a:pt x="612471" y="0"/>
                </a:cubicBezTo>
                <a:cubicBezTo>
                  <a:pt x="859619" y="-44843"/>
                  <a:pt x="911260" y="25564"/>
                  <a:pt x="1189263" y="0"/>
                </a:cubicBezTo>
                <a:cubicBezTo>
                  <a:pt x="1467266" y="-25564"/>
                  <a:pt x="1627890" y="37050"/>
                  <a:pt x="1783895" y="0"/>
                </a:cubicBezTo>
                <a:cubicBezTo>
                  <a:pt x="1819431" y="132586"/>
                  <a:pt x="1758984" y="367258"/>
                  <a:pt x="1783895" y="576000"/>
                </a:cubicBezTo>
                <a:cubicBezTo>
                  <a:pt x="1579992" y="596713"/>
                  <a:pt x="1340140" y="508188"/>
                  <a:pt x="1189263" y="576000"/>
                </a:cubicBezTo>
                <a:cubicBezTo>
                  <a:pt x="1038386" y="643812"/>
                  <a:pt x="865670" y="541162"/>
                  <a:pt x="576793" y="576000"/>
                </a:cubicBezTo>
                <a:cubicBezTo>
                  <a:pt x="287916" y="610838"/>
                  <a:pt x="239338" y="517359"/>
                  <a:pt x="0" y="576000"/>
                </a:cubicBezTo>
                <a:cubicBezTo>
                  <a:pt x="-8147" y="428729"/>
                  <a:pt x="16701" y="260563"/>
                  <a:pt x="0" y="0"/>
                </a:cubicBezTo>
                <a:close/>
              </a:path>
              <a:path w="1783895" h="576000" stroke="0" extrusionOk="0">
                <a:moveTo>
                  <a:pt x="0" y="0"/>
                </a:moveTo>
                <a:cubicBezTo>
                  <a:pt x="234569" y="-25914"/>
                  <a:pt x="473017" y="50164"/>
                  <a:pt x="594632" y="0"/>
                </a:cubicBezTo>
                <a:cubicBezTo>
                  <a:pt x="716247" y="-50164"/>
                  <a:pt x="963519" y="60315"/>
                  <a:pt x="1171424" y="0"/>
                </a:cubicBezTo>
                <a:cubicBezTo>
                  <a:pt x="1379329" y="-60315"/>
                  <a:pt x="1590535" y="2920"/>
                  <a:pt x="1783895" y="0"/>
                </a:cubicBezTo>
                <a:cubicBezTo>
                  <a:pt x="1820519" y="217117"/>
                  <a:pt x="1719750" y="403299"/>
                  <a:pt x="1783895" y="576000"/>
                </a:cubicBezTo>
                <a:cubicBezTo>
                  <a:pt x="1520381" y="598889"/>
                  <a:pt x="1450136" y="532503"/>
                  <a:pt x="1242780" y="576000"/>
                </a:cubicBezTo>
                <a:cubicBezTo>
                  <a:pt x="1035424" y="619497"/>
                  <a:pt x="803685" y="530185"/>
                  <a:pt x="683826" y="576000"/>
                </a:cubicBezTo>
                <a:cubicBezTo>
                  <a:pt x="563967" y="621815"/>
                  <a:pt x="225567" y="562865"/>
                  <a:pt x="0" y="576000"/>
                </a:cubicBezTo>
                <a:cubicBezTo>
                  <a:pt x="-46146" y="314824"/>
                  <a:pt x="55996" y="1759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1B82DD28-CF20-4554-ADAB-B82A3B23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D4AF10-11C8-4353-9766-B81B83E40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599" y="1353047"/>
            <a:ext cx="2821879" cy="1499953"/>
          </a:xfrm>
          <a:custGeom>
            <a:avLst/>
            <a:gdLst>
              <a:gd name="connsiteX0" fmla="*/ 0 w 2821879"/>
              <a:gd name="connsiteY0" fmla="*/ 0 h 1499953"/>
              <a:gd name="connsiteX1" fmla="*/ 620813 w 2821879"/>
              <a:gd name="connsiteY1" fmla="*/ 0 h 1499953"/>
              <a:gd name="connsiteX2" fmla="*/ 1185189 w 2821879"/>
              <a:gd name="connsiteY2" fmla="*/ 0 h 1499953"/>
              <a:gd name="connsiteX3" fmla="*/ 1721346 w 2821879"/>
              <a:gd name="connsiteY3" fmla="*/ 0 h 1499953"/>
              <a:gd name="connsiteX4" fmla="*/ 2257503 w 2821879"/>
              <a:gd name="connsiteY4" fmla="*/ 0 h 1499953"/>
              <a:gd name="connsiteX5" fmla="*/ 2821879 w 2821879"/>
              <a:gd name="connsiteY5" fmla="*/ 0 h 1499953"/>
              <a:gd name="connsiteX6" fmla="*/ 2821879 w 2821879"/>
              <a:gd name="connsiteY6" fmla="*/ 454986 h 1499953"/>
              <a:gd name="connsiteX7" fmla="*/ 2821879 w 2821879"/>
              <a:gd name="connsiteY7" fmla="*/ 939971 h 1499953"/>
              <a:gd name="connsiteX8" fmla="*/ 2821879 w 2821879"/>
              <a:gd name="connsiteY8" fmla="*/ 1499953 h 1499953"/>
              <a:gd name="connsiteX9" fmla="*/ 2313941 w 2821879"/>
              <a:gd name="connsiteY9" fmla="*/ 1499953 h 1499953"/>
              <a:gd name="connsiteX10" fmla="*/ 1721346 w 2821879"/>
              <a:gd name="connsiteY10" fmla="*/ 1499953 h 1499953"/>
              <a:gd name="connsiteX11" fmla="*/ 1185189 w 2821879"/>
              <a:gd name="connsiteY11" fmla="*/ 1499953 h 1499953"/>
              <a:gd name="connsiteX12" fmla="*/ 677251 w 2821879"/>
              <a:gd name="connsiteY12" fmla="*/ 1499953 h 1499953"/>
              <a:gd name="connsiteX13" fmla="*/ 0 w 2821879"/>
              <a:gd name="connsiteY13" fmla="*/ 1499953 h 1499953"/>
              <a:gd name="connsiteX14" fmla="*/ 0 w 2821879"/>
              <a:gd name="connsiteY14" fmla="*/ 969970 h 1499953"/>
              <a:gd name="connsiteX15" fmla="*/ 0 w 2821879"/>
              <a:gd name="connsiteY15" fmla="*/ 454986 h 1499953"/>
              <a:gd name="connsiteX16" fmla="*/ 0 w 2821879"/>
              <a:gd name="connsiteY16" fmla="*/ 0 h 149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1879" h="1499953" fill="none" extrusionOk="0">
                <a:moveTo>
                  <a:pt x="0" y="0"/>
                </a:moveTo>
                <a:cubicBezTo>
                  <a:pt x="263215" y="-28992"/>
                  <a:pt x="477855" y="35927"/>
                  <a:pt x="620813" y="0"/>
                </a:cubicBezTo>
                <a:cubicBezTo>
                  <a:pt x="763771" y="-35927"/>
                  <a:pt x="1041651" y="50271"/>
                  <a:pt x="1185189" y="0"/>
                </a:cubicBezTo>
                <a:cubicBezTo>
                  <a:pt x="1328727" y="-50271"/>
                  <a:pt x="1579909" y="440"/>
                  <a:pt x="1721346" y="0"/>
                </a:cubicBezTo>
                <a:cubicBezTo>
                  <a:pt x="1862783" y="-440"/>
                  <a:pt x="2097888" y="49417"/>
                  <a:pt x="2257503" y="0"/>
                </a:cubicBezTo>
                <a:cubicBezTo>
                  <a:pt x="2417118" y="-49417"/>
                  <a:pt x="2608258" y="39641"/>
                  <a:pt x="2821879" y="0"/>
                </a:cubicBezTo>
                <a:cubicBezTo>
                  <a:pt x="2836827" y="176895"/>
                  <a:pt x="2819405" y="297715"/>
                  <a:pt x="2821879" y="454986"/>
                </a:cubicBezTo>
                <a:cubicBezTo>
                  <a:pt x="2824353" y="612257"/>
                  <a:pt x="2790991" y="726057"/>
                  <a:pt x="2821879" y="939971"/>
                </a:cubicBezTo>
                <a:cubicBezTo>
                  <a:pt x="2852767" y="1153886"/>
                  <a:pt x="2763291" y="1242495"/>
                  <a:pt x="2821879" y="1499953"/>
                </a:cubicBezTo>
                <a:cubicBezTo>
                  <a:pt x="2684544" y="1549129"/>
                  <a:pt x="2435335" y="1448418"/>
                  <a:pt x="2313941" y="1499953"/>
                </a:cubicBezTo>
                <a:cubicBezTo>
                  <a:pt x="2192547" y="1551488"/>
                  <a:pt x="1971544" y="1447933"/>
                  <a:pt x="1721346" y="1499953"/>
                </a:cubicBezTo>
                <a:cubicBezTo>
                  <a:pt x="1471149" y="1551973"/>
                  <a:pt x="1425182" y="1452638"/>
                  <a:pt x="1185189" y="1499953"/>
                </a:cubicBezTo>
                <a:cubicBezTo>
                  <a:pt x="945196" y="1547268"/>
                  <a:pt x="843561" y="1490865"/>
                  <a:pt x="677251" y="1499953"/>
                </a:cubicBezTo>
                <a:cubicBezTo>
                  <a:pt x="510941" y="1509041"/>
                  <a:pt x="174600" y="1445675"/>
                  <a:pt x="0" y="1499953"/>
                </a:cubicBezTo>
                <a:cubicBezTo>
                  <a:pt x="-62995" y="1321412"/>
                  <a:pt x="34505" y="1202493"/>
                  <a:pt x="0" y="969970"/>
                </a:cubicBezTo>
                <a:cubicBezTo>
                  <a:pt x="-34505" y="737447"/>
                  <a:pt x="9917" y="644356"/>
                  <a:pt x="0" y="454986"/>
                </a:cubicBezTo>
                <a:cubicBezTo>
                  <a:pt x="-9917" y="265616"/>
                  <a:pt x="36506" y="153652"/>
                  <a:pt x="0" y="0"/>
                </a:cubicBezTo>
                <a:close/>
              </a:path>
              <a:path w="2821879" h="1499953" stroke="0" extrusionOk="0">
                <a:moveTo>
                  <a:pt x="0" y="0"/>
                </a:moveTo>
                <a:cubicBezTo>
                  <a:pt x="147776" y="-36705"/>
                  <a:pt x="315022" y="5654"/>
                  <a:pt x="479719" y="0"/>
                </a:cubicBezTo>
                <a:cubicBezTo>
                  <a:pt x="644416" y="-5654"/>
                  <a:pt x="943834" y="62000"/>
                  <a:pt x="1072314" y="0"/>
                </a:cubicBezTo>
                <a:cubicBezTo>
                  <a:pt x="1200794" y="-62000"/>
                  <a:pt x="1555054" y="31828"/>
                  <a:pt x="1693127" y="0"/>
                </a:cubicBezTo>
                <a:cubicBezTo>
                  <a:pt x="1831200" y="-31828"/>
                  <a:pt x="2088902" y="25072"/>
                  <a:pt x="2285722" y="0"/>
                </a:cubicBezTo>
                <a:cubicBezTo>
                  <a:pt x="2482542" y="-25072"/>
                  <a:pt x="2580636" y="9513"/>
                  <a:pt x="2821879" y="0"/>
                </a:cubicBezTo>
                <a:cubicBezTo>
                  <a:pt x="2875006" y="218779"/>
                  <a:pt x="2796954" y="339935"/>
                  <a:pt x="2821879" y="514984"/>
                </a:cubicBezTo>
                <a:cubicBezTo>
                  <a:pt x="2846804" y="690033"/>
                  <a:pt x="2781637" y="768555"/>
                  <a:pt x="2821879" y="999969"/>
                </a:cubicBezTo>
                <a:cubicBezTo>
                  <a:pt x="2862121" y="1231383"/>
                  <a:pt x="2801373" y="1295524"/>
                  <a:pt x="2821879" y="1499953"/>
                </a:cubicBezTo>
                <a:cubicBezTo>
                  <a:pt x="2617240" y="1521454"/>
                  <a:pt x="2517442" y="1458375"/>
                  <a:pt x="2342160" y="1499953"/>
                </a:cubicBezTo>
                <a:cubicBezTo>
                  <a:pt x="2166878" y="1541531"/>
                  <a:pt x="1954184" y="1464538"/>
                  <a:pt x="1777784" y="1499953"/>
                </a:cubicBezTo>
                <a:cubicBezTo>
                  <a:pt x="1601384" y="1535368"/>
                  <a:pt x="1331531" y="1430499"/>
                  <a:pt x="1185189" y="1499953"/>
                </a:cubicBezTo>
                <a:cubicBezTo>
                  <a:pt x="1038848" y="1569407"/>
                  <a:pt x="803513" y="1461281"/>
                  <a:pt x="705470" y="1499953"/>
                </a:cubicBezTo>
                <a:cubicBezTo>
                  <a:pt x="607427" y="1538625"/>
                  <a:pt x="218750" y="1420025"/>
                  <a:pt x="0" y="1499953"/>
                </a:cubicBezTo>
                <a:cubicBezTo>
                  <a:pt x="-185" y="1378293"/>
                  <a:pt x="1865" y="1197694"/>
                  <a:pt x="0" y="999969"/>
                </a:cubicBezTo>
                <a:cubicBezTo>
                  <a:pt x="-1865" y="802244"/>
                  <a:pt x="53618" y="754531"/>
                  <a:pt x="0" y="514984"/>
                </a:cubicBezTo>
                <a:cubicBezTo>
                  <a:pt x="-53618" y="275437"/>
                  <a:pt x="34772" y="23119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080608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BEBCD00-A3AE-4A07-BADF-801BEC74E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598" y="3099653"/>
            <a:ext cx="2821879" cy="2300025"/>
          </a:xfrm>
          <a:custGeom>
            <a:avLst/>
            <a:gdLst>
              <a:gd name="connsiteX0" fmla="*/ 0 w 2821879"/>
              <a:gd name="connsiteY0" fmla="*/ 0 h 2300025"/>
              <a:gd name="connsiteX1" fmla="*/ 479719 w 2821879"/>
              <a:gd name="connsiteY1" fmla="*/ 0 h 2300025"/>
              <a:gd name="connsiteX2" fmla="*/ 1044095 w 2821879"/>
              <a:gd name="connsiteY2" fmla="*/ 0 h 2300025"/>
              <a:gd name="connsiteX3" fmla="*/ 1552033 w 2821879"/>
              <a:gd name="connsiteY3" fmla="*/ 0 h 2300025"/>
              <a:gd name="connsiteX4" fmla="*/ 2031753 w 2821879"/>
              <a:gd name="connsiteY4" fmla="*/ 0 h 2300025"/>
              <a:gd name="connsiteX5" fmla="*/ 2821879 w 2821879"/>
              <a:gd name="connsiteY5" fmla="*/ 0 h 2300025"/>
              <a:gd name="connsiteX6" fmla="*/ 2821879 w 2821879"/>
              <a:gd name="connsiteY6" fmla="*/ 529006 h 2300025"/>
              <a:gd name="connsiteX7" fmla="*/ 2821879 w 2821879"/>
              <a:gd name="connsiteY7" fmla="*/ 1058012 h 2300025"/>
              <a:gd name="connsiteX8" fmla="*/ 2821879 w 2821879"/>
              <a:gd name="connsiteY8" fmla="*/ 1679018 h 2300025"/>
              <a:gd name="connsiteX9" fmla="*/ 2821879 w 2821879"/>
              <a:gd name="connsiteY9" fmla="*/ 2300025 h 2300025"/>
              <a:gd name="connsiteX10" fmla="*/ 2201066 w 2821879"/>
              <a:gd name="connsiteY10" fmla="*/ 2300025 h 2300025"/>
              <a:gd name="connsiteX11" fmla="*/ 1664909 w 2821879"/>
              <a:gd name="connsiteY11" fmla="*/ 2300025 h 2300025"/>
              <a:gd name="connsiteX12" fmla="*/ 1100533 w 2821879"/>
              <a:gd name="connsiteY12" fmla="*/ 2300025 h 2300025"/>
              <a:gd name="connsiteX13" fmla="*/ 536157 w 2821879"/>
              <a:gd name="connsiteY13" fmla="*/ 2300025 h 2300025"/>
              <a:gd name="connsiteX14" fmla="*/ 0 w 2821879"/>
              <a:gd name="connsiteY14" fmla="*/ 2300025 h 2300025"/>
              <a:gd name="connsiteX15" fmla="*/ 0 w 2821879"/>
              <a:gd name="connsiteY15" fmla="*/ 1725019 h 2300025"/>
              <a:gd name="connsiteX16" fmla="*/ 0 w 2821879"/>
              <a:gd name="connsiteY16" fmla="*/ 1150013 h 2300025"/>
              <a:gd name="connsiteX17" fmla="*/ 0 w 2821879"/>
              <a:gd name="connsiteY17" fmla="*/ 598007 h 2300025"/>
              <a:gd name="connsiteX18" fmla="*/ 0 w 2821879"/>
              <a:gd name="connsiteY18" fmla="*/ 0 h 23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21879" h="2300025" fill="none" extrusionOk="0">
                <a:moveTo>
                  <a:pt x="0" y="0"/>
                </a:moveTo>
                <a:cubicBezTo>
                  <a:pt x="125518" y="-54429"/>
                  <a:pt x="373805" y="19005"/>
                  <a:pt x="479719" y="0"/>
                </a:cubicBezTo>
                <a:cubicBezTo>
                  <a:pt x="585633" y="-19005"/>
                  <a:pt x="869816" y="356"/>
                  <a:pt x="1044095" y="0"/>
                </a:cubicBezTo>
                <a:cubicBezTo>
                  <a:pt x="1218374" y="-356"/>
                  <a:pt x="1388546" y="40207"/>
                  <a:pt x="1552033" y="0"/>
                </a:cubicBezTo>
                <a:cubicBezTo>
                  <a:pt x="1715520" y="-40207"/>
                  <a:pt x="1880040" y="31356"/>
                  <a:pt x="2031753" y="0"/>
                </a:cubicBezTo>
                <a:cubicBezTo>
                  <a:pt x="2183466" y="-31356"/>
                  <a:pt x="2607832" y="32927"/>
                  <a:pt x="2821879" y="0"/>
                </a:cubicBezTo>
                <a:cubicBezTo>
                  <a:pt x="2854724" y="154591"/>
                  <a:pt x="2761463" y="314817"/>
                  <a:pt x="2821879" y="529006"/>
                </a:cubicBezTo>
                <a:cubicBezTo>
                  <a:pt x="2882295" y="743195"/>
                  <a:pt x="2797490" y="865983"/>
                  <a:pt x="2821879" y="1058012"/>
                </a:cubicBezTo>
                <a:cubicBezTo>
                  <a:pt x="2846268" y="1250041"/>
                  <a:pt x="2774352" y="1446819"/>
                  <a:pt x="2821879" y="1679018"/>
                </a:cubicBezTo>
                <a:cubicBezTo>
                  <a:pt x="2869406" y="1911217"/>
                  <a:pt x="2752982" y="2100147"/>
                  <a:pt x="2821879" y="2300025"/>
                </a:cubicBezTo>
                <a:cubicBezTo>
                  <a:pt x="2675218" y="2365877"/>
                  <a:pt x="2434222" y="2285768"/>
                  <a:pt x="2201066" y="2300025"/>
                </a:cubicBezTo>
                <a:cubicBezTo>
                  <a:pt x="1967910" y="2314282"/>
                  <a:pt x="1793007" y="2287938"/>
                  <a:pt x="1664909" y="2300025"/>
                </a:cubicBezTo>
                <a:cubicBezTo>
                  <a:pt x="1536811" y="2312112"/>
                  <a:pt x="1346613" y="2289345"/>
                  <a:pt x="1100533" y="2300025"/>
                </a:cubicBezTo>
                <a:cubicBezTo>
                  <a:pt x="854453" y="2310705"/>
                  <a:pt x="660022" y="2256131"/>
                  <a:pt x="536157" y="2300025"/>
                </a:cubicBezTo>
                <a:cubicBezTo>
                  <a:pt x="412292" y="2343919"/>
                  <a:pt x="233821" y="2298714"/>
                  <a:pt x="0" y="2300025"/>
                </a:cubicBezTo>
                <a:cubicBezTo>
                  <a:pt x="-16134" y="2146477"/>
                  <a:pt x="25669" y="1862694"/>
                  <a:pt x="0" y="1725019"/>
                </a:cubicBezTo>
                <a:cubicBezTo>
                  <a:pt x="-25669" y="1587344"/>
                  <a:pt x="14341" y="1366806"/>
                  <a:pt x="0" y="1150013"/>
                </a:cubicBezTo>
                <a:cubicBezTo>
                  <a:pt x="-14341" y="933220"/>
                  <a:pt x="53555" y="836551"/>
                  <a:pt x="0" y="598007"/>
                </a:cubicBezTo>
                <a:cubicBezTo>
                  <a:pt x="-53555" y="359463"/>
                  <a:pt x="37230" y="222160"/>
                  <a:pt x="0" y="0"/>
                </a:cubicBezTo>
                <a:close/>
              </a:path>
              <a:path w="2821879" h="2300025" stroke="0" extrusionOk="0">
                <a:moveTo>
                  <a:pt x="0" y="0"/>
                </a:moveTo>
                <a:cubicBezTo>
                  <a:pt x="218492" y="-23108"/>
                  <a:pt x="291036" y="59556"/>
                  <a:pt x="536157" y="0"/>
                </a:cubicBezTo>
                <a:cubicBezTo>
                  <a:pt x="781278" y="-59556"/>
                  <a:pt x="961543" y="20390"/>
                  <a:pt x="1100533" y="0"/>
                </a:cubicBezTo>
                <a:cubicBezTo>
                  <a:pt x="1239523" y="-20390"/>
                  <a:pt x="1480336" y="34599"/>
                  <a:pt x="1608471" y="0"/>
                </a:cubicBezTo>
                <a:cubicBezTo>
                  <a:pt x="1736606" y="-34599"/>
                  <a:pt x="1899427" y="66237"/>
                  <a:pt x="2172847" y="0"/>
                </a:cubicBezTo>
                <a:cubicBezTo>
                  <a:pt x="2446267" y="-66237"/>
                  <a:pt x="2671858" y="8652"/>
                  <a:pt x="2821879" y="0"/>
                </a:cubicBezTo>
                <a:cubicBezTo>
                  <a:pt x="2849151" y="245376"/>
                  <a:pt x="2770273" y="339875"/>
                  <a:pt x="2821879" y="552006"/>
                </a:cubicBezTo>
                <a:cubicBezTo>
                  <a:pt x="2873485" y="764137"/>
                  <a:pt x="2809964" y="923065"/>
                  <a:pt x="2821879" y="1104012"/>
                </a:cubicBezTo>
                <a:cubicBezTo>
                  <a:pt x="2833794" y="1284959"/>
                  <a:pt x="2817187" y="1561400"/>
                  <a:pt x="2821879" y="1702019"/>
                </a:cubicBezTo>
                <a:cubicBezTo>
                  <a:pt x="2826571" y="1842638"/>
                  <a:pt x="2783850" y="2083033"/>
                  <a:pt x="2821879" y="2300025"/>
                </a:cubicBezTo>
                <a:cubicBezTo>
                  <a:pt x="2601243" y="2341812"/>
                  <a:pt x="2471381" y="2269995"/>
                  <a:pt x="2229284" y="2300025"/>
                </a:cubicBezTo>
                <a:cubicBezTo>
                  <a:pt x="1987188" y="2330055"/>
                  <a:pt x="1826026" y="2257309"/>
                  <a:pt x="1608471" y="2300025"/>
                </a:cubicBezTo>
                <a:cubicBezTo>
                  <a:pt x="1390916" y="2342741"/>
                  <a:pt x="1169766" y="2251312"/>
                  <a:pt x="1015876" y="2300025"/>
                </a:cubicBezTo>
                <a:cubicBezTo>
                  <a:pt x="861986" y="2348738"/>
                  <a:pt x="761500" y="2267369"/>
                  <a:pt x="536157" y="2300025"/>
                </a:cubicBezTo>
                <a:cubicBezTo>
                  <a:pt x="310814" y="2332681"/>
                  <a:pt x="265457" y="2288069"/>
                  <a:pt x="0" y="2300025"/>
                </a:cubicBezTo>
                <a:cubicBezTo>
                  <a:pt x="-42132" y="2077585"/>
                  <a:pt x="23674" y="1913869"/>
                  <a:pt x="0" y="1794020"/>
                </a:cubicBezTo>
                <a:cubicBezTo>
                  <a:pt x="-23674" y="1674172"/>
                  <a:pt x="48387" y="1407954"/>
                  <a:pt x="0" y="1242014"/>
                </a:cubicBezTo>
                <a:cubicBezTo>
                  <a:pt x="-48387" y="1076074"/>
                  <a:pt x="68444" y="916560"/>
                  <a:pt x="0" y="644007"/>
                </a:cubicBezTo>
                <a:cubicBezTo>
                  <a:pt x="-68444" y="371454"/>
                  <a:pt x="7907" y="2471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302846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39ADA33-DEF1-44AC-A722-FFB9FC4D4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265" y="2853000"/>
            <a:ext cx="3352381" cy="657143"/>
          </a:xfrm>
          <a:custGeom>
            <a:avLst/>
            <a:gdLst>
              <a:gd name="connsiteX0" fmla="*/ 0 w 3352381"/>
              <a:gd name="connsiteY0" fmla="*/ 0 h 657143"/>
              <a:gd name="connsiteX1" fmla="*/ 558730 w 3352381"/>
              <a:gd name="connsiteY1" fmla="*/ 0 h 657143"/>
              <a:gd name="connsiteX2" fmla="*/ 1016889 w 3352381"/>
              <a:gd name="connsiteY2" fmla="*/ 0 h 657143"/>
              <a:gd name="connsiteX3" fmla="*/ 1508571 w 3352381"/>
              <a:gd name="connsiteY3" fmla="*/ 0 h 657143"/>
              <a:gd name="connsiteX4" fmla="*/ 2033778 w 3352381"/>
              <a:gd name="connsiteY4" fmla="*/ 0 h 657143"/>
              <a:gd name="connsiteX5" fmla="*/ 2626032 w 3352381"/>
              <a:gd name="connsiteY5" fmla="*/ 0 h 657143"/>
              <a:gd name="connsiteX6" fmla="*/ 3352381 w 3352381"/>
              <a:gd name="connsiteY6" fmla="*/ 0 h 657143"/>
              <a:gd name="connsiteX7" fmla="*/ 3352381 w 3352381"/>
              <a:gd name="connsiteY7" fmla="*/ 328572 h 657143"/>
              <a:gd name="connsiteX8" fmla="*/ 3352381 w 3352381"/>
              <a:gd name="connsiteY8" fmla="*/ 657143 h 657143"/>
              <a:gd name="connsiteX9" fmla="*/ 2827175 w 3352381"/>
              <a:gd name="connsiteY9" fmla="*/ 657143 h 657143"/>
              <a:gd name="connsiteX10" fmla="*/ 2301968 w 3352381"/>
              <a:gd name="connsiteY10" fmla="*/ 657143 h 657143"/>
              <a:gd name="connsiteX11" fmla="*/ 1709714 w 3352381"/>
              <a:gd name="connsiteY11" fmla="*/ 657143 h 657143"/>
              <a:gd name="connsiteX12" fmla="*/ 1083937 w 3352381"/>
              <a:gd name="connsiteY12" fmla="*/ 657143 h 657143"/>
              <a:gd name="connsiteX13" fmla="*/ 625778 w 3352381"/>
              <a:gd name="connsiteY13" fmla="*/ 657143 h 657143"/>
              <a:gd name="connsiteX14" fmla="*/ 0 w 3352381"/>
              <a:gd name="connsiteY14" fmla="*/ 657143 h 657143"/>
              <a:gd name="connsiteX15" fmla="*/ 0 w 3352381"/>
              <a:gd name="connsiteY15" fmla="*/ 322000 h 657143"/>
              <a:gd name="connsiteX16" fmla="*/ 0 w 3352381"/>
              <a:gd name="connsiteY16" fmla="*/ 0 h 6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2381" h="657143" fill="none" extrusionOk="0">
                <a:moveTo>
                  <a:pt x="0" y="0"/>
                </a:moveTo>
                <a:cubicBezTo>
                  <a:pt x="277484" y="-11547"/>
                  <a:pt x="416875" y="61919"/>
                  <a:pt x="558730" y="0"/>
                </a:cubicBezTo>
                <a:cubicBezTo>
                  <a:pt x="700585" y="-61919"/>
                  <a:pt x="846539" y="48890"/>
                  <a:pt x="1016889" y="0"/>
                </a:cubicBezTo>
                <a:cubicBezTo>
                  <a:pt x="1187239" y="-48890"/>
                  <a:pt x="1268913" y="25275"/>
                  <a:pt x="1508571" y="0"/>
                </a:cubicBezTo>
                <a:cubicBezTo>
                  <a:pt x="1748229" y="-25275"/>
                  <a:pt x="1884368" y="6647"/>
                  <a:pt x="2033778" y="0"/>
                </a:cubicBezTo>
                <a:cubicBezTo>
                  <a:pt x="2183188" y="-6647"/>
                  <a:pt x="2451162" y="46891"/>
                  <a:pt x="2626032" y="0"/>
                </a:cubicBezTo>
                <a:cubicBezTo>
                  <a:pt x="2800902" y="-46891"/>
                  <a:pt x="2995225" y="68001"/>
                  <a:pt x="3352381" y="0"/>
                </a:cubicBezTo>
                <a:cubicBezTo>
                  <a:pt x="3360989" y="109445"/>
                  <a:pt x="3313556" y="250359"/>
                  <a:pt x="3352381" y="328572"/>
                </a:cubicBezTo>
                <a:cubicBezTo>
                  <a:pt x="3391206" y="406785"/>
                  <a:pt x="3349423" y="587218"/>
                  <a:pt x="3352381" y="657143"/>
                </a:cubicBezTo>
                <a:cubicBezTo>
                  <a:pt x="3124694" y="704990"/>
                  <a:pt x="3086422" y="624288"/>
                  <a:pt x="2827175" y="657143"/>
                </a:cubicBezTo>
                <a:cubicBezTo>
                  <a:pt x="2567928" y="689998"/>
                  <a:pt x="2463375" y="653841"/>
                  <a:pt x="2301968" y="657143"/>
                </a:cubicBezTo>
                <a:cubicBezTo>
                  <a:pt x="2140561" y="660445"/>
                  <a:pt x="1835813" y="642536"/>
                  <a:pt x="1709714" y="657143"/>
                </a:cubicBezTo>
                <a:cubicBezTo>
                  <a:pt x="1583615" y="671750"/>
                  <a:pt x="1259840" y="598924"/>
                  <a:pt x="1083937" y="657143"/>
                </a:cubicBezTo>
                <a:cubicBezTo>
                  <a:pt x="908034" y="715362"/>
                  <a:pt x="722906" y="631550"/>
                  <a:pt x="625778" y="657143"/>
                </a:cubicBezTo>
                <a:cubicBezTo>
                  <a:pt x="528650" y="682736"/>
                  <a:pt x="203047" y="654171"/>
                  <a:pt x="0" y="657143"/>
                </a:cubicBezTo>
                <a:cubicBezTo>
                  <a:pt x="-15595" y="494575"/>
                  <a:pt x="24514" y="392915"/>
                  <a:pt x="0" y="322000"/>
                </a:cubicBezTo>
                <a:cubicBezTo>
                  <a:pt x="-24514" y="251085"/>
                  <a:pt x="17520" y="81935"/>
                  <a:pt x="0" y="0"/>
                </a:cubicBezTo>
                <a:close/>
              </a:path>
              <a:path w="3352381" h="657143" stroke="0" extrusionOk="0">
                <a:moveTo>
                  <a:pt x="0" y="0"/>
                </a:moveTo>
                <a:cubicBezTo>
                  <a:pt x="171529" y="-24138"/>
                  <a:pt x="309068" y="38705"/>
                  <a:pt x="558730" y="0"/>
                </a:cubicBezTo>
                <a:cubicBezTo>
                  <a:pt x="808392" y="-38705"/>
                  <a:pt x="822544" y="47001"/>
                  <a:pt x="1083937" y="0"/>
                </a:cubicBezTo>
                <a:cubicBezTo>
                  <a:pt x="1345330" y="-47001"/>
                  <a:pt x="1338089" y="52658"/>
                  <a:pt x="1575619" y="0"/>
                </a:cubicBezTo>
                <a:cubicBezTo>
                  <a:pt x="1813149" y="-52658"/>
                  <a:pt x="1811642" y="44727"/>
                  <a:pt x="2033778" y="0"/>
                </a:cubicBezTo>
                <a:cubicBezTo>
                  <a:pt x="2255914" y="-44727"/>
                  <a:pt x="2448356" y="25397"/>
                  <a:pt x="2592508" y="0"/>
                </a:cubicBezTo>
                <a:cubicBezTo>
                  <a:pt x="2736660" y="-25397"/>
                  <a:pt x="3017501" y="49236"/>
                  <a:pt x="3352381" y="0"/>
                </a:cubicBezTo>
                <a:cubicBezTo>
                  <a:pt x="3374859" y="114357"/>
                  <a:pt x="3331070" y="171624"/>
                  <a:pt x="3352381" y="322000"/>
                </a:cubicBezTo>
                <a:cubicBezTo>
                  <a:pt x="3373692" y="472376"/>
                  <a:pt x="3345440" y="579322"/>
                  <a:pt x="3352381" y="657143"/>
                </a:cubicBezTo>
                <a:cubicBezTo>
                  <a:pt x="3063138" y="658999"/>
                  <a:pt x="3025635" y="603912"/>
                  <a:pt x="2726603" y="657143"/>
                </a:cubicBezTo>
                <a:cubicBezTo>
                  <a:pt x="2427571" y="710374"/>
                  <a:pt x="2361930" y="651831"/>
                  <a:pt x="2134349" y="657143"/>
                </a:cubicBezTo>
                <a:cubicBezTo>
                  <a:pt x="1906768" y="662455"/>
                  <a:pt x="1854364" y="623416"/>
                  <a:pt x="1642667" y="657143"/>
                </a:cubicBezTo>
                <a:cubicBezTo>
                  <a:pt x="1430970" y="690870"/>
                  <a:pt x="1275173" y="606329"/>
                  <a:pt x="1117460" y="657143"/>
                </a:cubicBezTo>
                <a:cubicBezTo>
                  <a:pt x="959747" y="707957"/>
                  <a:pt x="662895" y="611970"/>
                  <a:pt x="525206" y="657143"/>
                </a:cubicBezTo>
                <a:cubicBezTo>
                  <a:pt x="387517" y="702316"/>
                  <a:pt x="152816" y="618297"/>
                  <a:pt x="0" y="657143"/>
                </a:cubicBezTo>
                <a:cubicBezTo>
                  <a:pt x="-2048" y="585351"/>
                  <a:pt x="7377" y="432856"/>
                  <a:pt x="0" y="315429"/>
                </a:cubicBezTo>
                <a:cubicBezTo>
                  <a:pt x="-7377" y="198002"/>
                  <a:pt x="12230" y="13162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290902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35C3755-9F9F-49FB-B166-18A667587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2313" y="3684120"/>
            <a:ext cx="2933333" cy="676190"/>
          </a:xfrm>
          <a:custGeom>
            <a:avLst/>
            <a:gdLst>
              <a:gd name="connsiteX0" fmla="*/ 0 w 2933333"/>
              <a:gd name="connsiteY0" fmla="*/ 0 h 676190"/>
              <a:gd name="connsiteX1" fmla="*/ 498667 w 2933333"/>
              <a:gd name="connsiteY1" fmla="*/ 0 h 676190"/>
              <a:gd name="connsiteX2" fmla="*/ 1114667 w 2933333"/>
              <a:gd name="connsiteY2" fmla="*/ 0 h 676190"/>
              <a:gd name="connsiteX3" fmla="*/ 1642666 w 2933333"/>
              <a:gd name="connsiteY3" fmla="*/ 0 h 676190"/>
              <a:gd name="connsiteX4" fmla="*/ 2200000 w 2933333"/>
              <a:gd name="connsiteY4" fmla="*/ 0 h 676190"/>
              <a:gd name="connsiteX5" fmla="*/ 2933333 w 2933333"/>
              <a:gd name="connsiteY5" fmla="*/ 0 h 676190"/>
              <a:gd name="connsiteX6" fmla="*/ 2933333 w 2933333"/>
              <a:gd name="connsiteY6" fmla="*/ 338095 h 676190"/>
              <a:gd name="connsiteX7" fmla="*/ 2933333 w 2933333"/>
              <a:gd name="connsiteY7" fmla="*/ 676190 h 676190"/>
              <a:gd name="connsiteX8" fmla="*/ 2288000 w 2933333"/>
              <a:gd name="connsiteY8" fmla="*/ 676190 h 676190"/>
              <a:gd name="connsiteX9" fmla="*/ 1760000 w 2933333"/>
              <a:gd name="connsiteY9" fmla="*/ 676190 h 676190"/>
              <a:gd name="connsiteX10" fmla="*/ 1173333 w 2933333"/>
              <a:gd name="connsiteY10" fmla="*/ 676190 h 676190"/>
              <a:gd name="connsiteX11" fmla="*/ 645333 w 2933333"/>
              <a:gd name="connsiteY11" fmla="*/ 676190 h 676190"/>
              <a:gd name="connsiteX12" fmla="*/ 0 w 2933333"/>
              <a:gd name="connsiteY12" fmla="*/ 676190 h 676190"/>
              <a:gd name="connsiteX13" fmla="*/ 0 w 2933333"/>
              <a:gd name="connsiteY13" fmla="*/ 331333 h 676190"/>
              <a:gd name="connsiteX14" fmla="*/ 0 w 2933333"/>
              <a:gd name="connsiteY14" fmla="*/ 0 h 6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3333" h="676190" fill="none" extrusionOk="0">
                <a:moveTo>
                  <a:pt x="0" y="0"/>
                </a:moveTo>
                <a:cubicBezTo>
                  <a:pt x="167156" y="-36599"/>
                  <a:pt x="321449" y="12215"/>
                  <a:pt x="498667" y="0"/>
                </a:cubicBezTo>
                <a:cubicBezTo>
                  <a:pt x="675885" y="-12215"/>
                  <a:pt x="878180" y="11874"/>
                  <a:pt x="1114667" y="0"/>
                </a:cubicBezTo>
                <a:cubicBezTo>
                  <a:pt x="1351154" y="-11874"/>
                  <a:pt x="1471730" y="25765"/>
                  <a:pt x="1642666" y="0"/>
                </a:cubicBezTo>
                <a:cubicBezTo>
                  <a:pt x="1813602" y="-25765"/>
                  <a:pt x="1934612" y="13784"/>
                  <a:pt x="2200000" y="0"/>
                </a:cubicBezTo>
                <a:cubicBezTo>
                  <a:pt x="2465388" y="-13784"/>
                  <a:pt x="2755548" y="22085"/>
                  <a:pt x="2933333" y="0"/>
                </a:cubicBezTo>
                <a:cubicBezTo>
                  <a:pt x="2957665" y="98414"/>
                  <a:pt x="2897876" y="244574"/>
                  <a:pt x="2933333" y="338095"/>
                </a:cubicBezTo>
                <a:cubicBezTo>
                  <a:pt x="2968790" y="431616"/>
                  <a:pt x="2915715" y="531925"/>
                  <a:pt x="2933333" y="676190"/>
                </a:cubicBezTo>
                <a:cubicBezTo>
                  <a:pt x="2689102" y="750394"/>
                  <a:pt x="2513215" y="611735"/>
                  <a:pt x="2288000" y="676190"/>
                </a:cubicBezTo>
                <a:cubicBezTo>
                  <a:pt x="2062785" y="740645"/>
                  <a:pt x="2022436" y="675011"/>
                  <a:pt x="1760000" y="676190"/>
                </a:cubicBezTo>
                <a:cubicBezTo>
                  <a:pt x="1497564" y="677369"/>
                  <a:pt x="1389408" y="659876"/>
                  <a:pt x="1173333" y="676190"/>
                </a:cubicBezTo>
                <a:cubicBezTo>
                  <a:pt x="957258" y="692504"/>
                  <a:pt x="827544" y="639244"/>
                  <a:pt x="645333" y="676190"/>
                </a:cubicBezTo>
                <a:cubicBezTo>
                  <a:pt x="463122" y="713136"/>
                  <a:pt x="246996" y="620003"/>
                  <a:pt x="0" y="676190"/>
                </a:cubicBezTo>
                <a:cubicBezTo>
                  <a:pt x="-5560" y="583982"/>
                  <a:pt x="26354" y="406533"/>
                  <a:pt x="0" y="331333"/>
                </a:cubicBezTo>
                <a:cubicBezTo>
                  <a:pt x="-26354" y="256133"/>
                  <a:pt x="10615" y="107388"/>
                  <a:pt x="0" y="0"/>
                </a:cubicBezTo>
                <a:close/>
              </a:path>
              <a:path w="2933333" h="676190" stroke="0" extrusionOk="0">
                <a:moveTo>
                  <a:pt x="0" y="0"/>
                </a:moveTo>
                <a:cubicBezTo>
                  <a:pt x="281845" y="-21360"/>
                  <a:pt x="485750" y="56915"/>
                  <a:pt x="616000" y="0"/>
                </a:cubicBezTo>
                <a:cubicBezTo>
                  <a:pt x="746250" y="-56915"/>
                  <a:pt x="1005083" y="1713"/>
                  <a:pt x="1261333" y="0"/>
                </a:cubicBezTo>
                <a:cubicBezTo>
                  <a:pt x="1517583" y="-1713"/>
                  <a:pt x="1586958" y="73534"/>
                  <a:pt x="1877333" y="0"/>
                </a:cubicBezTo>
                <a:cubicBezTo>
                  <a:pt x="2167708" y="-73534"/>
                  <a:pt x="2717928" y="93769"/>
                  <a:pt x="2933333" y="0"/>
                </a:cubicBezTo>
                <a:cubicBezTo>
                  <a:pt x="2939098" y="137206"/>
                  <a:pt x="2920152" y="259597"/>
                  <a:pt x="2933333" y="351619"/>
                </a:cubicBezTo>
                <a:cubicBezTo>
                  <a:pt x="2946514" y="443641"/>
                  <a:pt x="2913535" y="591795"/>
                  <a:pt x="2933333" y="676190"/>
                </a:cubicBezTo>
                <a:cubicBezTo>
                  <a:pt x="2692264" y="706200"/>
                  <a:pt x="2563248" y="611083"/>
                  <a:pt x="2317333" y="676190"/>
                </a:cubicBezTo>
                <a:cubicBezTo>
                  <a:pt x="2071418" y="741297"/>
                  <a:pt x="1949205" y="636267"/>
                  <a:pt x="1760000" y="676190"/>
                </a:cubicBezTo>
                <a:cubicBezTo>
                  <a:pt x="1570795" y="716113"/>
                  <a:pt x="1436082" y="655300"/>
                  <a:pt x="1173333" y="676190"/>
                </a:cubicBezTo>
                <a:cubicBezTo>
                  <a:pt x="910584" y="697080"/>
                  <a:pt x="709833" y="623998"/>
                  <a:pt x="557333" y="676190"/>
                </a:cubicBezTo>
                <a:cubicBezTo>
                  <a:pt x="404833" y="728382"/>
                  <a:pt x="249721" y="620070"/>
                  <a:pt x="0" y="676190"/>
                </a:cubicBezTo>
                <a:cubicBezTo>
                  <a:pt x="-5353" y="542112"/>
                  <a:pt x="11645" y="450542"/>
                  <a:pt x="0" y="331333"/>
                </a:cubicBezTo>
                <a:cubicBezTo>
                  <a:pt x="-11645" y="212124"/>
                  <a:pt x="36619" y="134000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73257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7" name="صورة 16">
            <a:hlinkClick r:id="rId9"/>
            <a:extLst>
              <a:ext uri="{FF2B5EF4-FFF2-40B4-BE49-F238E27FC236}">
                <a16:creationId xmlns:a16="http://schemas.microsoft.com/office/drawing/2014/main" id="{CAEEBE19-FDC9-4EA3-B6E8-39A6223370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546" y="631636"/>
            <a:ext cx="939138" cy="1069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1EF3F1-00BD-4ADF-9830-E056631E1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1441" y="3779874"/>
            <a:ext cx="832920" cy="197067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61DF746-497E-468F-9FC9-043C35F15D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5569" y="4184195"/>
            <a:ext cx="513664" cy="1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B87CC52F-D4D4-46CE-8B7C-478FEB2E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32F11381-856D-4AA6-9EDC-85A53D5E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483D768-7700-4ED5-A332-2B1D311A8260}"/>
              </a:ext>
            </a:extLst>
          </p:cNvPr>
          <p:cNvSpPr/>
          <p:nvPr/>
        </p:nvSpPr>
        <p:spPr>
          <a:xfrm>
            <a:off x="3583171" y="4468321"/>
            <a:ext cx="5948839" cy="705527"/>
          </a:xfrm>
          <a:custGeom>
            <a:avLst/>
            <a:gdLst>
              <a:gd name="connsiteX0" fmla="*/ 0 w 5948839"/>
              <a:gd name="connsiteY0" fmla="*/ 0 h 705527"/>
              <a:gd name="connsiteX1" fmla="*/ 542005 w 5948839"/>
              <a:gd name="connsiteY1" fmla="*/ 0 h 705527"/>
              <a:gd name="connsiteX2" fmla="*/ 1202987 w 5948839"/>
              <a:gd name="connsiteY2" fmla="*/ 0 h 705527"/>
              <a:gd name="connsiteX3" fmla="*/ 1804481 w 5948839"/>
              <a:gd name="connsiteY3" fmla="*/ 0 h 705527"/>
              <a:gd name="connsiteX4" fmla="*/ 2465463 w 5948839"/>
              <a:gd name="connsiteY4" fmla="*/ 0 h 705527"/>
              <a:gd name="connsiteX5" fmla="*/ 3126445 w 5948839"/>
              <a:gd name="connsiteY5" fmla="*/ 0 h 705527"/>
              <a:gd name="connsiteX6" fmla="*/ 3727939 w 5948839"/>
              <a:gd name="connsiteY6" fmla="*/ 0 h 705527"/>
              <a:gd name="connsiteX7" fmla="*/ 4269944 w 5948839"/>
              <a:gd name="connsiteY7" fmla="*/ 0 h 705527"/>
              <a:gd name="connsiteX8" fmla="*/ 4752461 w 5948839"/>
              <a:gd name="connsiteY8" fmla="*/ 0 h 705527"/>
              <a:gd name="connsiteX9" fmla="*/ 5948839 w 5948839"/>
              <a:gd name="connsiteY9" fmla="*/ 0 h 705527"/>
              <a:gd name="connsiteX10" fmla="*/ 5948839 w 5948839"/>
              <a:gd name="connsiteY10" fmla="*/ 345708 h 705527"/>
              <a:gd name="connsiteX11" fmla="*/ 5948839 w 5948839"/>
              <a:gd name="connsiteY11" fmla="*/ 705527 h 705527"/>
              <a:gd name="connsiteX12" fmla="*/ 5287857 w 5948839"/>
              <a:gd name="connsiteY12" fmla="*/ 705527 h 705527"/>
              <a:gd name="connsiteX13" fmla="*/ 4626875 w 5948839"/>
              <a:gd name="connsiteY13" fmla="*/ 705527 h 705527"/>
              <a:gd name="connsiteX14" fmla="*/ 3906404 w 5948839"/>
              <a:gd name="connsiteY14" fmla="*/ 705527 h 705527"/>
              <a:gd name="connsiteX15" fmla="*/ 3423887 w 5948839"/>
              <a:gd name="connsiteY15" fmla="*/ 705527 h 705527"/>
              <a:gd name="connsiteX16" fmla="*/ 2941370 w 5948839"/>
              <a:gd name="connsiteY16" fmla="*/ 705527 h 705527"/>
              <a:gd name="connsiteX17" fmla="*/ 2399365 w 5948839"/>
              <a:gd name="connsiteY17" fmla="*/ 705527 h 705527"/>
              <a:gd name="connsiteX18" fmla="*/ 1916848 w 5948839"/>
              <a:gd name="connsiteY18" fmla="*/ 705527 h 705527"/>
              <a:gd name="connsiteX19" fmla="*/ 1136889 w 5948839"/>
              <a:gd name="connsiteY19" fmla="*/ 705527 h 705527"/>
              <a:gd name="connsiteX20" fmla="*/ 0 w 5948839"/>
              <a:gd name="connsiteY20" fmla="*/ 705527 h 705527"/>
              <a:gd name="connsiteX21" fmla="*/ 0 w 5948839"/>
              <a:gd name="connsiteY21" fmla="*/ 338653 h 705527"/>
              <a:gd name="connsiteX22" fmla="*/ 0 w 5948839"/>
              <a:gd name="connsiteY22" fmla="*/ 0 h 70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8839" h="705527" fill="none" extrusionOk="0">
                <a:moveTo>
                  <a:pt x="0" y="0"/>
                </a:moveTo>
                <a:cubicBezTo>
                  <a:pt x="211211" y="-24186"/>
                  <a:pt x="389447" y="9865"/>
                  <a:pt x="542005" y="0"/>
                </a:cubicBezTo>
                <a:cubicBezTo>
                  <a:pt x="694563" y="-9865"/>
                  <a:pt x="928752" y="-29594"/>
                  <a:pt x="1202987" y="0"/>
                </a:cubicBezTo>
                <a:cubicBezTo>
                  <a:pt x="1477222" y="29594"/>
                  <a:pt x="1644060" y="-11183"/>
                  <a:pt x="1804481" y="0"/>
                </a:cubicBezTo>
                <a:cubicBezTo>
                  <a:pt x="1964902" y="11183"/>
                  <a:pt x="2197852" y="-21380"/>
                  <a:pt x="2465463" y="0"/>
                </a:cubicBezTo>
                <a:cubicBezTo>
                  <a:pt x="2733074" y="21380"/>
                  <a:pt x="2821061" y="-21172"/>
                  <a:pt x="3126445" y="0"/>
                </a:cubicBezTo>
                <a:cubicBezTo>
                  <a:pt x="3431829" y="21172"/>
                  <a:pt x="3506896" y="-21177"/>
                  <a:pt x="3727939" y="0"/>
                </a:cubicBezTo>
                <a:cubicBezTo>
                  <a:pt x="3948982" y="21177"/>
                  <a:pt x="4061049" y="20056"/>
                  <a:pt x="4269944" y="0"/>
                </a:cubicBezTo>
                <a:cubicBezTo>
                  <a:pt x="4478839" y="-20056"/>
                  <a:pt x="4629749" y="4251"/>
                  <a:pt x="4752461" y="0"/>
                </a:cubicBezTo>
                <a:cubicBezTo>
                  <a:pt x="4875173" y="-4251"/>
                  <a:pt x="5663014" y="-58141"/>
                  <a:pt x="5948839" y="0"/>
                </a:cubicBezTo>
                <a:cubicBezTo>
                  <a:pt x="5963422" y="171162"/>
                  <a:pt x="5962098" y="183775"/>
                  <a:pt x="5948839" y="345708"/>
                </a:cubicBezTo>
                <a:cubicBezTo>
                  <a:pt x="5935580" y="507641"/>
                  <a:pt x="5965981" y="592176"/>
                  <a:pt x="5948839" y="705527"/>
                </a:cubicBezTo>
                <a:cubicBezTo>
                  <a:pt x="5659955" y="725596"/>
                  <a:pt x="5501955" y="726789"/>
                  <a:pt x="5287857" y="705527"/>
                </a:cubicBezTo>
                <a:cubicBezTo>
                  <a:pt x="5073759" y="684265"/>
                  <a:pt x="4838644" y="674170"/>
                  <a:pt x="4626875" y="705527"/>
                </a:cubicBezTo>
                <a:cubicBezTo>
                  <a:pt x="4415106" y="736884"/>
                  <a:pt x="4195410" y="690004"/>
                  <a:pt x="3906404" y="705527"/>
                </a:cubicBezTo>
                <a:cubicBezTo>
                  <a:pt x="3617398" y="721050"/>
                  <a:pt x="3656433" y="719971"/>
                  <a:pt x="3423887" y="705527"/>
                </a:cubicBezTo>
                <a:cubicBezTo>
                  <a:pt x="3191341" y="691083"/>
                  <a:pt x="3098055" y="691061"/>
                  <a:pt x="2941370" y="705527"/>
                </a:cubicBezTo>
                <a:cubicBezTo>
                  <a:pt x="2784685" y="719993"/>
                  <a:pt x="2605975" y="693395"/>
                  <a:pt x="2399365" y="705527"/>
                </a:cubicBezTo>
                <a:cubicBezTo>
                  <a:pt x="2192755" y="717659"/>
                  <a:pt x="2028911" y="693789"/>
                  <a:pt x="1916848" y="705527"/>
                </a:cubicBezTo>
                <a:cubicBezTo>
                  <a:pt x="1804785" y="717265"/>
                  <a:pt x="1470689" y="711644"/>
                  <a:pt x="1136889" y="705527"/>
                </a:cubicBezTo>
                <a:cubicBezTo>
                  <a:pt x="803089" y="699410"/>
                  <a:pt x="322251" y="675228"/>
                  <a:pt x="0" y="705527"/>
                </a:cubicBezTo>
                <a:cubicBezTo>
                  <a:pt x="8750" y="619049"/>
                  <a:pt x="-6958" y="514741"/>
                  <a:pt x="0" y="338653"/>
                </a:cubicBezTo>
                <a:cubicBezTo>
                  <a:pt x="6958" y="162565"/>
                  <a:pt x="-6116" y="159540"/>
                  <a:pt x="0" y="0"/>
                </a:cubicBezTo>
                <a:close/>
              </a:path>
              <a:path w="5948839" h="705527" stroke="0" extrusionOk="0">
                <a:moveTo>
                  <a:pt x="0" y="0"/>
                </a:moveTo>
                <a:cubicBezTo>
                  <a:pt x="251352" y="12532"/>
                  <a:pt x="426133" y="-37900"/>
                  <a:pt x="779959" y="0"/>
                </a:cubicBezTo>
                <a:cubicBezTo>
                  <a:pt x="1133785" y="37900"/>
                  <a:pt x="1124686" y="-21555"/>
                  <a:pt x="1321964" y="0"/>
                </a:cubicBezTo>
                <a:cubicBezTo>
                  <a:pt x="1519242" y="21555"/>
                  <a:pt x="1797967" y="-37769"/>
                  <a:pt x="2101923" y="0"/>
                </a:cubicBezTo>
                <a:cubicBezTo>
                  <a:pt x="2405879" y="37769"/>
                  <a:pt x="2494576" y="1477"/>
                  <a:pt x="2881882" y="0"/>
                </a:cubicBezTo>
                <a:cubicBezTo>
                  <a:pt x="3269188" y="-1477"/>
                  <a:pt x="3313992" y="-2306"/>
                  <a:pt x="3602353" y="0"/>
                </a:cubicBezTo>
                <a:cubicBezTo>
                  <a:pt x="3890714" y="2306"/>
                  <a:pt x="4136241" y="26101"/>
                  <a:pt x="4382311" y="0"/>
                </a:cubicBezTo>
                <a:cubicBezTo>
                  <a:pt x="4628381" y="-26101"/>
                  <a:pt x="4745362" y="3774"/>
                  <a:pt x="4983805" y="0"/>
                </a:cubicBezTo>
                <a:cubicBezTo>
                  <a:pt x="5222248" y="-3774"/>
                  <a:pt x="5723992" y="25151"/>
                  <a:pt x="5948839" y="0"/>
                </a:cubicBezTo>
                <a:cubicBezTo>
                  <a:pt x="5940132" y="98954"/>
                  <a:pt x="5942182" y="251674"/>
                  <a:pt x="5948839" y="352764"/>
                </a:cubicBezTo>
                <a:cubicBezTo>
                  <a:pt x="5955496" y="453854"/>
                  <a:pt x="5958376" y="557420"/>
                  <a:pt x="5948839" y="705527"/>
                </a:cubicBezTo>
                <a:cubicBezTo>
                  <a:pt x="5750290" y="724515"/>
                  <a:pt x="5578455" y="708684"/>
                  <a:pt x="5466322" y="705527"/>
                </a:cubicBezTo>
                <a:cubicBezTo>
                  <a:pt x="5354189" y="702370"/>
                  <a:pt x="5151218" y="728127"/>
                  <a:pt x="4924317" y="705527"/>
                </a:cubicBezTo>
                <a:cubicBezTo>
                  <a:pt x="4697417" y="682927"/>
                  <a:pt x="4471176" y="726897"/>
                  <a:pt x="4263335" y="705527"/>
                </a:cubicBezTo>
                <a:cubicBezTo>
                  <a:pt x="4055494" y="684157"/>
                  <a:pt x="3823476" y="698435"/>
                  <a:pt x="3602353" y="705527"/>
                </a:cubicBezTo>
                <a:cubicBezTo>
                  <a:pt x="3381230" y="712619"/>
                  <a:pt x="3214348" y="671568"/>
                  <a:pt x="2881882" y="705527"/>
                </a:cubicBezTo>
                <a:cubicBezTo>
                  <a:pt x="2549416" y="739486"/>
                  <a:pt x="2557002" y="701893"/>
                  <a:pt x="2280388" y="705527"/>
                </a:cubicBezTo>
                <a:cubicBezTo>
                  <a:pt x="2003774" y="709161"/>
                  <a:pt x="2025729" y="697260"/>
                  <a:pt x="1797871" y="705527"/>
                </a:cubicBezTo>
                <a:cubicBezTo>
                  <a:pt x="1570013" y="713794"/>
                  <a:pt x="1239009" y="739407"/>
                  <a:pt x="1017912" y="705527"/>
                </a:cubicBezTo>
                <a:cubicBezTo>
                  <a:pt x="796815" y="671647"/>
                  <a:pt x="470430" y="694044"/>
                  <a:pt x="0" y="705527"/>
                </a:cubicBezTo>
                <a:cubicBezTo>
                  <a:pt x="5903" y="546791"/>
                  <a:pt x="-6426" y="445067"/>
                  <a:pt x="0" y="359819"/>
                </a:cubicBezTo>
                <a:cubicBezTo>
                  <a:pt x="6426" y="274571"/>
                  <a:pt x="-12907" y="7409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79 ( 5 -6 – 7 – 8 – 9 – 10 )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DE95BF3-085D-4225-B05B-93A5C58BD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946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06640C1-AAF6-4455-BB29-14270723F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597" y="1789069"/>
            <a:ext cx="9640297" cy="22105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834F0F-21AA-4687-8942-50317F866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3CE959-CAE4-4BE2-AE94-08B597E3F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373" y="4468321"/>
            <a:ext cx="832920" cy="195345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6C73277E-D994-42AC-A210-CCE7686C596B}"/>
              </a:ext>
            </a:extLst>
          </p:cNvPr>
          <p:cNvSpPr/>
          <p:nvPr/>
        </p:nvSpPr>
        <p:spPr>
          <a:xfrm>
            <a:off x="6484547" y="5409818"/>
            <a:ext cx="2644711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تحضير عين   </a:t>
            </a:r>
          </a:p>
        </p:txBody>
      </p:sp>
      <p:pic>
        <p:nvPicPr>
          <p:cNvPr id="4" name="صورة 3">
            <a:hlinkClick r:id="rId8"/>
            <a:extLst>
              <a:ext uri="{FF2B5EF4-FFF2-40B4-BE49-F238E27FC236}">
                <a16:creationId xmlns:a16="http://schemas.microsoft.com/office/drawing/2014/main" id="{A6BDF48A-148D-469A-A0CD-DBDE7061FB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42" y="5560858"/>
            <a:ext cx="705527" cy="705527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CBE27FF-B484-4815-9056-84791C0E39F0}"/>
              </a:ext>
            </a:extLst>
          </p:cNvPr>
          <p:cNvSpPr/>
          <p:nvPr/>
        </p:nvSpPr>
        <p:spPr>
          <a:xfrm>
            <a:off x="3667906" y="5409818"/>
            <a:ext cx="2444127" cy="1011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5948839"/>
                      <a:gd name="connsiteY0" fmla="*/ 0 h 705527"/>
                      <a:gd name="connsiteX1" fmla="*/ 542005 w 5948839"/>
                      <a:gd name="connsiteY1" fmla="*/ 0 h 705527"/>
                      <a:gd name="connsiteX2" fmla="*/ 1202987 w 5948839"/>
                      <a:gd name="connsiteY2" fmla="*/ 0 h 705527"/>
                      <a:gd name="connsiteX3" fmla="*/ 1804481 w 5948839"/>
                      <a:gd name="connsiteY3" fmla="*/ 0 h 705527"/>
                      <a:gd name="connsiteX4" fmla="*/ 2465463 w 5948839"/>
                      <a:gd name="connsiteY4" fmla="*/ 0 h 705527"/>
                      <a:gd name="connsiteX5" fmla="*/ 3126445 w 5948839"/>
                      <a:gd name="connsiteY5" fmla="*/ 0 h 705527"/>
                      <a:gd name="connsiteX6" fmla="*/ 3727939 w 5948839"/>
                      <a:gd name="connsiteY6" fmla="*/ 0 h 705527"/>
                      <a:gd name="connsiteX7" fmla="*/ 4269944 w 5948839"/>
                      <a:gd name="connsiteY7" fmla="*/ 0 h 705527"/>
                      <a:gd name="connsiteX8" fmla="*/ 4752461 w 5948839"/>
                      <a:gd name="connsiteY8" fmla="*/ 0 h 705527"/>
                      <a:gd name="connsiteX9" fmla="*/ 5948839 w 5948839"/>
                      <a:gd name="connsiteY9" fmla="*/ 0 h 705527"/>
                      <a:gd name="connsiteX10" fmla="*/ 5948839 w 5948839"/>
                      <a:gd name="connsiteY10" fmla="*/ 345708 h 705527"/>
                      <a:gd name="connsiteX11" fmla="*/ 5948839 w 5948839"/>
                      <a:gd name="connsiteY11" fmla="*/ 705527 h 705527"/>
                      <a:gd name="connsiteX12" fmla="*/ 5287857 w 5948839"/>
                      <a:gd name="connsiteY12" fmla="*/ 705527 h 705527"/>
                      <a:gd name="connsiteX13" fmla="*/ 4626875 w 5948839"/>
                      <a:gd name="connsiteY13" fmla="*/ 705527 h 705527"/>
                      <a:gd name="connsiteX14" fmla="*/ 3906404 w 5948839"/>
                      <a:gd name="connsiteY14" fmla="*/ 705527 h 705527"/>
                      <a:gd name="connsiteX15" fmla="*/ 3423887 w 5948839"/>
                      <a:gd name="connsiteY15" fmla="*/ 705527 h 705527"/>
                      <a:gd name="connsiteX16" fmla="*/ 2941370 w 5948839"/>
                      <a:gd name="connsiteY16" fmla="*/ 705527 h 705527"/>
                      <a:gd name="connsiteX17" fmla="*/ 2399365 w 5948839"/>
                      <a:gd name="connsiteY17" fmla="*/ 705527 h 705527"/>
                      <a:gd name="connsiteX18" fmla="*/ 1916848 w 5948839"/>
                      <a:gd name="connsiteY18" fmla="*/ 705527 h 705527"/>
                      <a:gd name="connsiteX19" fmla="*/ 1136889 w 5948839"/>
                      <a:gd name="connsiteY19" fmla="*/ 705527 h 705527"/>
                      <a:gd name="connsiteX20" fmla="*/ 0 w 5948839"/>
                      <a:gd name="connsiteY20" fmla="*/ 705527 h 705527"/>
                      <a:gd name="connsiteX21" fmla="*/ 0 w 5948839"/>
                      <a:gd name="connsiteY21" fmla="*/ 338653 h 705527"/>
                      <a:gd name="connsiteX22" fmla="*/ 0 w 5948839"/>
                      <a:gd name="connsiteY22" fmla="*/ 0 h 705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48839" h="705527" fill="none" extrusionOk="0">
                        <a:moveTo>
                          <a:pt x="0" y="0"/>
                        </a:moveTo>
                        <a:cubicBezTo>
                          <a:pt x="211211" y="-24186"/>
                          <a:pt x="389447" y="9865"/>
                          <a:pt x="542005" y="0"/>
                        </a:cubicBezTo>
                        <a:cubicBezTo>
                          <a:pt x="694563" y="-9865"/>
                          <a:pt x="928752" y="-29594"/>
                          <a:pt x="1202987" y="0"/>
                        </a:cubicBezTo>
                        <a:cubicBezTo>
                          <a:pt x="1477222" y="29594"/>
                          <a:pt x="1644060" y="-11183"/>
                          <a:pt x="1804481" y="0"/>
                        </a:cubicBezTo>
                        <a:cubicBezTo>
                          <a:pt x="1964902" y="11183"/>
                          <a:pt x="2197852" y="-21380"/>
                          <a:pt x="2465463" y="0"/>
                        </a:cubicBezTo>
                        <a:cubicBezTo>
                          <a:pt x="2733074" y="21380"/>
                          <a:pt x="2821061" y="-21172"/>
                          <a:pt x="3126445" y="0"/>
                        </a:cubicBezTo>
                        <a:cubicBezTo>
                          <a:pt x="3431829" y="21172"/>
                          <a:pt x="3506896" y="-21177"/>
                          <a:pt x="3727939" y="0"/>
                        </a:cubicBezTo>
                        <a:cubicBezTo>
                          <a:pt x="3948982" y="21177"/>
                          <a:pt x="4061049" y="20056"/>
                          <a:pt x="4269944" y="0"/>
                        </a:cubicBezTo>
                        <a:cubicBezTo>
                          <a:pt x="4478839" y="-20056"/>
                          <a:pt x="4629749" y="4251"/>
                          <a:pt x="4752461" y="0"/>
                        </a:cubicBezTo>
                        <a:cubicBezTo>
                          <a:pt x="4875173" y="-4251"/>
                          <a:pt x="5663014" y="-58141"/>
                          <a:pt x="5948839" y="0"/>
                        </a:cubicBezTo>
                        <a:cubicBezTo>
                          <a:pt x="5963422" y="171162"/>
                          <a:pt x="5962098" y="183775"/>
                          <a:pt x="5948839" y="345708"/>
                        </a:cubicBezTo>
                        <a:cubicBezTo>
                          <a:pt x="5935580" y="507641"/>
                          <a:pt x="5965981" y="592176"/>
                          <a:pt x="5948839" y="705527"/>
                        </a:cubicBezTo>
                        <a:cubicBezTo>
                          <a:pt x="5659955" y="725596"/>
                          <a:pt x="5501955" y="726789"/>
                          <a:pt x="5287857" y="705527"/>
                        </a:cubicBezTo>
                        <a:cubicBezTo>
                          <a:pt x="5073759" y="684265"/>
                          <a:pt x="4838644" y="674170"/>
                          <a:pt x="4626875" y="705527"/>
                        </a:cubicBezTo>
                        <a:cubicBezTo>
                          <a:pt x="4415106" y="736884"/>
                          <a:pt x="4195410" y="690004"/>
                          <a:pt x="3906404" y="705527"/>
                        </a:cubicBezTo>
                        <a:cubicBezTo>
                          <a:pt x="3617398" y="721050"/>
                          <a:pt x="3656433" y="719971"/>
                          <a:pt x="3423887" y="705527"/>
                        </a:cubicBezTo>
                        <a:cubicBezTo>
                          <a:pt x="3191341" y="691083"/>
                          <a:pt x="3098055" y="691061"/>
                          <a:pt x="2941370" y="705527"/>
                        </a:cubicBezTo>
                        <a:cubicBezTo>
                          <a:pt x="2784685" y="719993"/>
                          <a:pt x="2605975" y="693395"/>
                          <a:pt x="2399365" y="705527"/>
                        </a:cubicBezTo>
                        <a:cubicBezTo>
                          <a:pt x="2192755" y="717659"/>
                          <a:pt x="2028911" y="693789"/>
                          <a:pt x="1916848" y="705527"/>
                        </a:cubicBezTo>
                        <a:cubicBezTo>
                          <a:pt x="1804785" y="717265"/>
                          <a:pt x="1470689" y="711644"/>
                          <a:pt x="1136889" y="705527"/>
                        </a:cubicBezTo>
                        <a:cubicBezTo>
                          <a:pt x="803089" y="699410"/>
                          <a:pt x="322251" y="675228"/>
                          <a:pt x="0" y="705527"/>
                        </a:cubicBezTo>
                        <a:cubicBezTo>
                          <a:pt x="8750" y="619049"/>
                          <a:pt x="-6958" y="514741"/>
                          <a:pt x="0" y="338653"/>
                        </a:cubicBezTo>
                        <a:cubicBezTo>
                          <a:pt x="6958" y="162565"/>
                          <a:pt x="-6116" y="159540"/>
                          <a:pt x="0" y="0"/>
                        </a:cubicBezTo>
                        <a:close/>
                      </a:path>
                      <a:path w="5948839" h="705527" stroke="0" extrusionOk="0">
                        <a:moveTo>
                          <a:pt x="0" y="0"/>
                        </a:moveTo>
                        <a:cubicBezTo>
                          <a:pt x="251352" y="12532"/>
                          <a:pt x="426133" y="-37900"/>
                          <a:pt x="779959" y="0"/>
                        </a:cubicBezTo>
                        <a:cubicBezTo>
                          <a:pt x="1133785" y="37900"/>
                          <a:pt x="1124686" y="-21555"/>
                          <a:pt x="1321964" y="0"/>
                        </a:cubicBezTo>
                        <a:cubicBezTo>
                          <a:pt x="1519242" y="21555"/>
                          <a:pt x="1797967" y="-37769"/>
                          <a:pt x="2101923" y="0"/>
                        </a:cubicBezTo>
                        <a:cubicBezTo>
                          <a:pt x="2405879" y="37769"/>
                          <a:pt x="2494576" y="1477"/>
                          <a:pt x="2881882" y="0"/>
                        </a:cubicBezTo>
                        <a:cubicBezTo>
                          <a:pt x="3269188" y="-1477"/>
                          <a:pt x="3313992" y="-2306"/>
                          <a:pt x="3602353" y="0"/>
                        </a:cubicBezTo>
                        <a:cubicBezTo>
                          <a:pt x="3890714" y="2306"/>
                          <a:pt x="4136241" y="26101"/>
                          <a:pt x="4382311" y="0"/>
                        </a:cubicBezTo>
                        <a:cubicBezTo>
                          <a:pt x="4628381" y="-26101"/>
                          <a:pt x="4745362" y="3774"/>
                          <a:pt x="4983805" y="0"/>
                        </a:cubicBezTo>
                        <a:cubicBezTo>
                          <a:pt x="5222248" y="-3774"/>
                          <a:pt x="5723992" y="25151"/>
                          <a:pt x="5948839" y="0"/>
                        </a:cubicBezTo>
                        <a:cubicBezTo>
                          <a:pt x="5940132" y="98954"/>
                          <a:pt x="5942182" y="251674"/>
                          <a:pt x="5948839" y="352764"/>
                        </a:cubicBezTo>
                        <a:cubicBezTo>
                          <a:pt x="5955496" y="453854"/>
                          <a:pt x="5958376" y="557420"/>
                          <a:pt x="5948839" y="705527"/>
                        </a:cubicBezTo>
                        <a:cubicBezTo>
                          <a:pt x="5750290" y="724515"/>
                          <a:pt x="5578455" y="708684"/>
                          <a:pt x="5466322" y="705527"/>
                        </a:cubicBezTo>
                        <a:cubicBezTo>
                          <a:pt x="5354189" y="702370"/>
                          <a:pt x="5151218" y="728127"/>
                          <a:pt x="4924317" y="705527"/>
                        </a:cubicBezTo>
                        <a:cubicBezTo>
                          <a:pt x="4697417" y="682927"/>
                          <a:pt x="4471176" y="726897"/>
                          <a:pt x="4263335" y="705527"/>
                        </a:cubicBezTo>
                        <a:cubicBezTo>
                          <a:pt x="4055494" y="684157"/>
                          <a:pt x="3823476" y="698435"/>
                          <a:pt x="3602353" y="705527"/>
                        </a:cubicBezTo>
                        <a:cubicBezTo>
                          <a:pt x="3381230" y="712619"/>
                          <a:pt x="3214348" y="671568"/>
                          <a:pt x="2881882" y="705527"/>
                        </a:cubicBezTo>
                        <a:cubicBezTo>
                          <a:pt x="2549416" y="739486"/>
                          <a:pt x="2557002" y="701893"/>
                          <a:pt x="2280388" y="705527"/>
                        </a:cubicBezTo>
                        <a:cubicBezTo>
                          <a:pt x="2003774" y="709161"/>
                          <a:pt x="2025729" y="697260"/>
                          <a:pt x="1797871" y="705527"/>
                        </a:cubicBezTo>
                        <a:cubicBezTo>
                          <a:pt x="1570013" y="713794"/>
                          <a:pt x="1239009" y="739407"/>
                          <a:pt x="1017912" y="705527"/>
                        </a:cubicBezTo>
                        <a:cubicBezTo>
                          <a:pt x="796815" y="671647"/>
                          <a:pt x="470430" y="694044"/>
                          <a:pt x="0" y="705527"/>
                        </a:cubicBezTo>
                        <a:cubicBezTo>
                          <a:pt x="5903" y="546791"/>
                          <a:pt x="-6426" y="445067"/>
                          <a:pt x="0" y="359819"/>
                        </a:cubicBezTo>
                        <a:cubicBezTo>
                          <a:pt x="6426" y="274571"/>
                          <a:pt x="-12907" y="740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رابط التشويقة</a:t>
            </a:r>
          </a:p>
        </p:txBody>
      </p:sp>
      <p:pic>
        <p:nvPicPr>
          <p:cNvPr id="14" name="صورة 13">
            <a:hlinkClick r:id="rId10"/>
            <a:extLst>
              <a:ext uri="{FF2B5EF4-FFF2-40B4-BE49-F238E27FC236}">
                <a16:creationId xmlns:a16="http://schemas.microsoft.com/office/drawing/2014/main" id="{B0644AC7-D9C5-45EA-B215-0F162375E706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995" y="5492492"/>
            <a:ext cx="765018" cy="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761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6443" y="5926485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2EFE5E-12F8-467E-9AA0-E7142677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368" y="893135"/>
            <a:ext cx="2700275" cy="56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F9594A5-6811-4504-AD23-DF7F12871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844" y="1605775"/>
            <a:ext cx="10214517" cy="45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3B98DD8-3925-4EFD-8709-400857F2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112" y="1518708"/>
            <a:ext cx="9494023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2" y="5860786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239BB9-01C1-4815-8812-984CC5455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621" y="371464"/>
            <a:ext cx="1352381" cy="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9556A3-5EE2-488E-9023-5D0B702BC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36" y="945113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161587F-3314-480C-88F8-2DC68293A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737" y="1527088"/>
            <a:ext cx="9470065" cy="56190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5EFD422-ADC5-4AEE-9C96-63FFE5E41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581" y="2090279"/>
            <a:ext cx="10324215" cy="13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0761" y="5916113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61A087-8EE6-4703-8FD3-8A6A65196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675" y="390601"/>
            <a:ext cx="1514286" cy="5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8B65096-EF73-467A-85E4-F91C79593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781" y="1066240"/>
            <a:ext cx="5609524" cy="507430"/>
          </a:xfrm>
          <a:custGeom>
            <a:avLst/>
            <a:gdLst>
              <a:gd name="connsiteX0" fmla="*/ 0 w 5609524"/>
              <a:gd name="connsiteY0" fmla="*/ 0 h 507430"/>
              <a:gd name="connsiteX1" fmla="*/ 448762 w 5609524"/>
              <a:gd name="connsiteY1" fmla="*/ 0 h 507430"/>
              <a:gd name="connsiteX2" fmla="*/ 1009714 w 5609524"/>
              <a:gd name="connsiteY2" fmla="*/ 0 h 507430"/>
              <a:gd name="connsiteX3" fmla="*/ 1514571 w 5609524"/>
              <a:gd name="connsiteY3" fmla="*/ 0 h 507430"/>
              <a:gd name="connsiteX4" fmla="*/ 2131619 w 5609524"/>
              <a:gd name="connsiteY4" fmla="*/ 0 h 507430"/>
              <a:gd name="connsiteX5" fmla="*/ 2692572 w 5609524"/>
              <a:gd name="connsiteY5" fmla="*/ 0 h 507430"/>
              <a:gd name="connsiteX6" fmla="*/ 3365714 w 5609524"/>
              <a:gd name="connsiteY6" fmla="*/ 0 h 507430"/>
              <a:gd name="connsiteX7" fmla="*/ 3926667 w 5609524"/>
              <a:gd name="connsiteY7" fmla="*/ 0 h 507430"/>
              <a:gd name="connsiteX8" fmla="*/ 4599810 w 5609524"/>
              <a:gd name="connsiteY8" fmla="*/ 0 h 507430"/>
              <a:gd name="connsiteX9" fmla="*/ 5048572 w 5609524"/>
              <a:gd name="connsiteY9" fmla="*/ 0 h 507430"/>
              <a:gd name="connsiteX10" fmla="*/ 5609524 w 5609524"/>
              <a:gd name="connsiteY10" fmla="*/ 0 h 507430"/>
              <a:gd name="connsiteX11" fmla="*/ 5609524 w 5609524"/>
              <a:gd name="connsiteY11" fmla="*/ 507430 h 507430"/>
              <a:gd name="connsiteX12" fmla="*/ 5216857 w 5609524"/>
              <a:gd name="connsiteY12" fmla="*/ 507430 h 507430"/>
              <a:gd name="connsiteX13" fmla="*/ 4655905 w 5609524"/>
              <a:gd name="connsiteY13" fmla="*/ 507430 h 507430"/>
              <a:gd name="connsiteX14" fmla="*/ 3982762 w 5609524"/>
              <a:gd name="connsiteY14" fmla="*/ 507430 h 507430"/>
              <a:gd name="connsiteX15" fmla="*/ 3590095 w 5609524"/>
              <a:gd name="connsiteY15" fmla="*/ 507430 h 507430"/>
              <a:gd name="connsiteX16" fmla="*/ 2916952 w 5609524"/>
              <a:gd name="connsiteY16" fmla="*/ 507430 h 507430"/>
              <a:gd name="connsiteX17" fmla="*/ 2468191 w 5609524"/>
              <a:gd name="connsiteY17" fmla="*/ 507430 h 507430"/>
              <a:gd name="connsiteX18" fmla="*/ 2075524 w 5609524"/>
              <a:gd name="connsiteY18" fmla="*/ 507430 h 507430"/>
              <a:gd name="connsiteX19" fmla="*/ 1570667 w 5609524"/>
              <a:gd name="connsiteY19" fmla="*/ 507430 h 507430"/>
              <a:gd name="connsiteX20" fmla="*/ 1121905 w 5609524"/>
              <a:gd name="connsiteY20" fmla="*/ 507430 h 507430"/>
              <a:gd name="connsiteX21" fmla="*/ 0 w 5609524"/>
              <a:gd name="connsiteY21" fmla="*/ 507430 h 507430"/>
              <a:gd name="connsiteX22" fmla="*/ 0 w 5609524"/>
              <a:gd name="connsiteY22" fmla="*/ 0 h 5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09524" h="507430" fill="none" extrusionOk="0">
                <a:moveTo>
                  <a:pt x="0" y="0"/>
                </a:moveTo>
                <a:cubicBezTo>
                  <a:pt x="184196" y="-32288"/>
                  <a:pt x="298042" y="13241"/>
                  <a:pt x="448762" y="0"/>
                </a:cubicBezTo>
                <a:cubicBezTo>
                  <a:pt x="599482" y="-13241"/>
                  <a:pt x="804052" y="20296"/>
                  <a:pt x="1009714" y="0"/>
                </a:cubicBezTo>
                <a:cubicBezTo>
                  <a:pt x="1215376" y="-20296"/>
                  <a:pt x="1337812" y="50087"/>
                  <a:pt x="1514571" y="0"/>
                </a:cubicBezTo>
                <a:cubicBezTo>
                  <a:pt x="1691330" y="-50087"/>
                  <a:pt x="1845774" y="42458"/>
                  <a:pt x="2131619" y="0"/>
                </a:cubicBezTo>
                <a:cubicBezTo>
                  <a:pt x="2417464" y="-42458"/>
                  <a:pt x="2553425" y="57808"/>
                  <a:pt x="2692572" y="0"/>
                </a:cubicBezTo>
                <a:cubicBezTo>
                  <a:pt x="2831719" y="-57808"/>
                  <a:pt x="3148483" y="13353"/>
                  <a:pt x="3365714" y="0"/>
                </a:cubicBezTo>
                <a:cubicBezTo>
                  <a:pt x="3582945" y="-13353"/>
                  <a:pt x="3751859" y="60625"/>
                  <a:pt x="3926667" y="0"/>
                </a:cubicBezTo>
                <a:cubicBezTo>
                  <a:pt x="4101475" y="-60625"/>
                  <a:pt x="4411964" y="12175"/>
                  <a:pt x="4599810" y="0"/>
                </a:cubicBezTo>
                <a:cubicBezTo>
                  <a:pt x="4787656" y="-12175"/>
                  <a:pt x="4885723" y="7039"/>
                  <a:pt x="5048572" y="0"/>
                </a:cubicBezTo>
                <a:cubicBezTo>
                  <a:pt x="5211421" y="-7039"/>
                  <a:pt x="5375635" y="25984"/>
                  <a:pt x="5609524" y="0"/>
                </a:cubicBezTo>
                <a:cubicBezTo>
                  <a:pt x="5641559" y="145317"/>
                  <a:pt x="5574918" y="277558"/>
                  <a:pt x="5609524" y="507430"/>
                </a:cubicBezTo>
                <a:cubicBezTo>
                  <a:pt x="5447780" y="530198"/>
                  <a:pt x="5410399" y="499984"/>
                  <a:pt x="5216857" y="507430"/>
                </a:cubicBezTo>
                <a:cubicBezTo>
                  <a:pt x="5023315" y="514876"/>
                  <a:pt x="4807091" y="503013"/>
                  <a:pt x="4655905" y="507430"/>
                </a:cubicBezTo>
                <a:cubicBezTo>
                  <a:pt x="4504719" y="511847"/>
                  <a:pt x="4274025" y="459352"/>
                  <a:pt x="3982762" y="507430"/>
                </a:cubicBezTo>
                <a:cubicBezTo>
                  <a:pt x="3691499" y="555508"/>
                  <a:pt x="3739429" y="466651"/>
                  <a:pt x="3590095" y="507430"/>
                </a:cubicBezTo>
                <a:cubicBezTo>
                  <a:pt x="3440761" y="548209"/>
                  <a:pt x="3186640" y="435756"/>
                  <a:pt x="2916952" y="507430"/>
                </a:cubicBezTo>
                <a:cubicBezTo>
                  <a:pt x="2647264" y="579104"/>
                  <a:pt x="2606782" y="473869"/>
                  <a:pt x="2468191" y="507430"/>
                </a:cubicBezTo>
                <a:cubicBezTo>
                  <a:pt x="2329600" y="540991"/>
                  <a:pt x="2187377" y="472930"/>
                  <a:pt x="2075524" y="507430"/>
                </a:cubicBezTo>
                <a:cubicBezTo>
                  <a:pt x="1963671" y="541930"/>
                  <a:pt x="1731454" y="448564"/>
                  <a:pt x="1570667" y="507430"/>
                </a:cubicBezTo>
                <a:cubicBezTo>
                  <a:pt x="1409880" y="566296"/>
                  <a:pt x="1224017" y="502724"/>
                  <a:pt x="1121905" y="507430"/>
                </a:cubicBezTo>
                <a:cubicBezTo>
                  <a:pt x="1019793" y="512136"/>
                  <a:pt x="263818" y="474740"/>
                  <a:pt x="0" y="507430"/>
                </a:cubicBezTo>
                <a:cubicBezTo>
                  <a:pt x="-40284" y="313820"/>
                  <a:pt x="45558" y="124560"/>
                  <a:pt x="0" y="0"/>
                </a:cubicBezTo>
                <a:close/>
              </a:path>
              <a:path w="5609524" h="507430" stroke="0" extrusionOk="0">
                <a:moveTo>
                  <a:pt x="0" y="0"/>
                </a:moveTo>
                <a:cubicBezTo>
                  <a:pt x="113536" y="-49828"/>
                  <a:pt x="402649" y="60582"/>
                  <a:pt x="504857" y="0"/>
                </a:cubicBezTo>
                <a:cubicBezTo>
                  <a:pt x="607065" y="-60582"/>
                  <a:pt x="907010" y="42580"/>
                  <a:pt x="1009714" y="0"/>
                </a:cubicBezTo>
                <a:cubicBezTo>
                  <a:pt x="1112418" y="-42580"/>
                  <a:pt x="1349345" y="66595"/>
                  <a:pt x="1626762" y="0"/>
                </a:cubicBezTo>
                <a:cubicBezTo>
                  <a:pt x="1904179" y="-66595"/>
                  <a:pt x="1984343" y="25067"/>
                  <a:pt x="2131619" y="0"/>
                </a:cubicBezTo>
                <a:cubicBezTo>
                  <a:pt x="2278895" y="-25067"/>
                  <a:pt x="2479722" y="67409"/>
                  <a:pt x="2748667" y="0"/>
                </a:cubicBezTo>
                <a:cubicBezTo>
                  <a:pt x="3017612" y="-67409"/>
                  <a:pt x="3055908" y="2567"/>
                  <a:pt x="3141333" y="0"/>
                </a:cubicBezTo>
                <a:cubicBezTo>
                  <a:pt x="3226758" y="-2567"/>
                  <a:pt x="3448295" y="8758"/>
                  <a:pt x="3646191" y="0"/>
                </a:cubicBezTo>
                <a:cubicBezTo>
                  <a:pt x="3844087" y="-8758"/>
                  <a:pt x="3876821" y="5134"/>
                  <a:pt x="4094953" y="0"/>
                </a:cubicBezTo>
                <a:cubicBezTo>
                  <a:pt x="4313085" y="-5134"/>
                  <a:pt x="4467671" y="59588"/>
                  <a:pt x="4655905" y="0"/>
                </a:cubicBezTo>
                <a:cubicBezTo>
                  <a:pt x="4844139" y="-59588"/>
                  <a:pt x="4885222" y="12033"/>
                  <a:pt x="5104667" y="0"/>
                </a:cubicBezTo>
                <a:cubicBezTo>
                  <a:pt x="5324112" y="-12033"/>
                  <a:pt x="5448127" y="31568"/>
                  <a:pt x="5609524" y="0"/>
                </a:cubicBezTo>
                <a:cubicBezTo>
                  <a:pt x="5623807" y="218879"/>
                  <a:pt x="5558242" y="303715"/>
                  <a:pt x="5609524" y="507430"/>
                </a:cubicBezTo>
                <a:cubicBezTo>
                  <a:pt x="5431585" y="511222"/>
                  <a:pt x="5254231" y="468992"/>
                  <a:pt x="5104667" y="507430"/>
                </a:cubicBezTo>
                <a:cubicBezTo>
                  <a:pt x="4955103" y="545868"/>
                  <a:pt x="4571512" y="466287"/>
                  <a:pt x="4431524" y="507430"/>
                </a:cubicBezTo>
                <a:cubicBezTo>
                  <a:pt x="4291536" y="548573"/>
                  <a:pt x="4102157" y="455347"/>
                  <a:pt x="3982762" y="507430"/>
                </a:cubicBezTo>
                <a:cubicBezTo>
                  <a:pt x="3863367" y="559513"/>
                  <a:pt x="3685426" y="485111"/>
                  <a:pt x="3534000" y="507430"/>
                </a:cubicBezTo>
                <a:cubicBezTo>
                  <a:pt x="3382574" y="529749"/>
                  <a:pt x="3003750" y="446427"/>
                  <a:pt x="2860857" y="507430"/>
                </a:cubicBezTo>
                <a:cubicBezTo>
                  <a:pt x="2717964" y="568433"/>
                  <a:pt x="2331649" y="473125"/>
                  <a:pt x="2187714" y="507430"/>
                </a:cubicBezTo>
                <a:cubicBezTo>
                  <a:pt x="2043779" y="541735"/>
                  <a:pt x="1766134" y="497403"/>
                  <a:pt x="1514571" y="507430"/>
                </a:cubicBezTo>
                <a:cubicBezTo>
                  <a:pt x="1263008" y="517457"/>
                  <a:pt x="1240570" y="480787"/>
                  <a:pt x="1065810" y="507430"/>
                </a:cubicBezTo>
                <a:cubicBezTo>
                  <a:pt x="891050" y="534073"/>
                  <a:pt x="810635" y="495917"/>
                  <a:pt x="673143" y="507430"/>
                </a:cubicBezTo>
                <a:cubicBezTo>
                  <a:pt x="535651" y="518943"/>
                  <a:pt x="220983" y="481234"/>
                  <a:pt x="0" y="507430"/>
                </a:cubicBezTo>
                <a:cubicBezTo>
                  <a:pt x="-12542" y="391225"/>
                  <a:pt x="49647" y="115705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994486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4CDC861-E715-4B40-A56C-F2CED610D26A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821543" y="1663772"/>
            <a:ext cx="9720000" cy="1440000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73794F-7FE7-483F-ADC2-9E1A1D64DF7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85189" y="4086467"/>
            <a:ext cx="9720000" cy="1440000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6B575C8-7F5D-403C-AA38-10329AFB0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821" y="3269550"/>
            <a:ext cx="3561905" cy="57943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1EF25A4-09FE-4CA9-9646-904F07E07A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822" y="5844684"/>
            <a:ext cx="3561905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5" descr="آلة حاسبة مع تعبئة خالصة">
            <a:extLst>
              <a:ext uri="{FF2B5EF4-FFF2-40B4-BE49-F238E27FC236}">
                <a16:creationId xmlns:a16="http://schemas.microsoft.com/office/drawing/2014/main" id="{038912D0-2763-4243-99C6-AD6BA0F0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344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54B4B08-5862-4C21-AFA3-B4851074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342" y="628475"/>
            <a:ext cx="1222423" cy="466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2DD7D1C-967F-48F3-B761-B0C73A6DE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971" y="1208315"/>
            <a:ext cx="4520795" cy="153015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11A69D8-39CC-40C9-A45B-7F6E8DEC9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771" y="2738469"/>
            <a:ext cx="10014858" cy="377118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9A5EBF5-EE0E-4CE6-8C2F-6EA33DA78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5125" y="1094549"/>
            <a:ext cx="2940905" cy="143398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951648E-C574-4DAB-988E-207FAFFC1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457" y="1121386"/>
            <a:ext cx="881743" cy="12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B8286D2-EAA4-4CB8-9AC3-3A1DDE5EF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096" y="1102298"/>
            <a:ext cx="9463105" cy="1333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B94DDDC-5382-4FF4-BE43-E5BE33F68AA5}"/>
              </a:ext>
            </a:extLst>
          </p:cNvPr>
          <p:cNvGrpSpPr/>
          <p:nvPr/>
        </p:nvGrpSpPr>
        <p:grpSpPr>
          <a:xfrm>
            <a:off x="1266336" y="3261067"/>
            <a:ext cx="9955048" cy="1856195"/>
            <a:chOff x="1362519" y="3203442"/>
            <a:chExt cx="9955048" cy="1559726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BDD764BE-49A9-4175-B364-EB900FBAC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4461" y="3203442"/>
              <a:ext cx="9463106" cy="1529590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828873A-239C-4B14-BE29-196730AD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2519" y="3929743"/>
              <a:ext cx="1587179" cy="833425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5C3382C1-E5A3-413E-830F-C4F3308DF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394" y="2749466"/>
            <a:ext cx="1474455" cy="60710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484A24-9843-4D0C-AE67-28D6C631B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7567" y="4271719"/>
            <a:ext cx="491942" cy="137466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9EA4E53-EBE6-46CF-AA82-78D9A1ED06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820" y="2699431"/>
            <a:ext cx="3352381" cy="657143"/>
          </a:xfrm>
          <a:custGeom>
            <a:avLst/>
            <a:gdLst>
              <a:gd name="connsiteX0" fmla="*/ 0 w 3352381"/>
              <a:gd name="connsiteY0" fmla="*/ 0 h 657143"/>
              <a:gd name="connsiteX1" fmla="*/ 558730 w 3352381"/>
              <a:gd name="connsiteY1" fmla="*/ 0 h 657143"/>
              <a:gd name="connsiteX2" fmla="*/ 1016889 w 3352381"/>
              <a:gd name="connsiteY2" fmla="*/ 0 h 657143"/>
              <a:gd name="connsiteX3" fmla="*/ 1508571 w 3352381"/>
              <a:gd name="connsiteY3" fmla="*/ 0 h 657143"/>
              <a:gd name="connsiteX4" fmla="*/ 2033778 w 3352381"/>
              <a:gd name="connsiteY4" fmla="*/ 0 h 657143"/>
              <a:gd name="connsiteX5" fmla="*/ 2626032 w 3352381"/>
              <a:gd name="connsiteY5" fmla="*/ 0 h 657143"/>
              <a:gd name="connsiteX6" fmla="*/ 3352381 w 3352381"/>
              <a:gd name="connsiteY6" fmla="*/ 0 h 657143"/>
              <a:gd name="connsiteX7" fmla="*/ 3352381 w 3352381"/>
              <a:gd name="connsiteY7" fmla="*/ 328572 h 657143"/>
              <a:gd name="connsiteX8" fmla="*/ 3352381 w 3352381"/>
              <a:gd name="connsiteY8" fmla="*/ 657143 h 657143"/>
              <a:gd name="connsiteX9" fmla="*/ 2827175 w 3352381"/>
              <a:gd name="connsiteY9" fmla="*/ 657143 h 657143"/>
              <a:gd name="connsiteX10" fmla="*/ 2301968 w 3352381"/>
              <a:gd name="connsiteY10" fmla="*/ 657143 h 657143"/>
              <a:gd name="connsiteX11" fmla="*/ 1709714 w 3352381"/>
              <a:gd name="connsiteY11" fmla="*/ 657143 h 657143"/>
              <a:gd name="connsiteX12" fmla="*/ 1083937 w 3352381"/>
              <a:gd name="connsiteY12" fmla="*/ 657143 h 657143"/>
              <a:gd name="connsiteX13" fmla="*/ 625778 w 3352381"/>
              <a:gd name="connsiteY13" fmla="*/ 657143 h 657143"/>
              <a:gd name="connsiteX14" fmla="*/ 0 w 3352381"/>
              <a:gd name="connsiteY14" fmla="*/ 657143 h 657143"/>
              <a:gd name="connsiteX15" fmla="*/ 0 w 3352381"/>
              <a:gd name="connsiteY15" fmla="*/ 322000 h 657143"/>
              <a:gd name="connsiteX16" fmla="*/ 0 w 3352381"/>
              <a:gd name="connsiteY16" fmla="*/ 0 h 6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2381" h="657143" fill="none" extrusionOk="0">
                <a:moveTo>
                  <a:pt x="0" y="0"/>
                </a:moveTo>
                <a:cubicBezTo>
                  <a:pt x="277484" y="-11547"/>
                  <a:pt x="416875" y="61919"/>
                  <a:pt x="558730" y="0"/>
                </a:cubicBezTo>
                <a:cubicBezTo>
                  <a:pt x="700585" y="-61919"/>
                  <a:pt x="846539" y="48890"/>
                  <a:pt x="1016889" y="0"/>
                </a:cubicBezTo>
                <a:cubicBezTo>
                  <a:pt x="1187239" y="-48890"/>
                  <a:pt x="1268913" y="25275"/>
                  <a:pt x="1508571" y="0"/>
                </a:cubicBezTo>
                <a:cubicBezTo>
                  <a:pt x="1748229" y="-25275"/>
                  <a:pt x="1884368" y="6647"/>
                  <a:pt x="2033778" y="0"/>
                </a:cubicBezTo>
                <a:cubicBezTo>
                  <a:pt x="2183188" y="-6647"/>
                  <a:pt x="2451162" y="46891"/>
                  <a:pt x="2626032" y="0"/>
                </a:cubicBezTo>
                <a:cubicBezTo>
                  <a:pt x="2800902" y="-46891"/>
                  <a:pt x="2995225" y="68001"/>
                  <a:pt x="3352381" y="0"/>
                </a:cubicBezTo>
                <a:cubicBezTo>
                  <a:pt x="3360989" y="109445"/>
                  <a:pt x="3313556" y="250359"/>
                  <a:pt x="3352381" y="328572"/>
                </a:cubicBezTo>
                <a:cubicBezTo>
                  <a:pt x="3391206" y="406785"/>
                  <a:pt x="3349423" y="587218"/>
                  <a:pt x="3352381" y="657143"/>
                </a:cubicBezTo>
                <a:cubicBezTo>
                  <a:pt x="3124694" y="704990"/>
                  <a:pt x="3086422" y="624288"/>
                  <a:pt x="2827175" y="657143"/>
                </a:cubicBezTo>
                <a:cubicBezTo>
                  <a:pt x="2567928" y="689998"/>
                  <a:pt x="2463375" y="653841"/>
                  <a:pt x="2301968" y="657143"/>
                </a:cubicBezTo>
                <a:cubicBezTo>
                  <a:pt x="2140561" y="660445"/>
                  <a:pt x="1835813" y="642536"/>
                  <a:pt x="1709714" y="657143"/>
                </a:cubicBezTo>
                <a:cubicBezTo>
                  <a:pt x="1583615" y="671750"/>
                  <a:pt x="1259840" y="598924"/>
                  <a:pt x="1083937" y="657143"/>
                </a:cubicBezTo>
                <a:cubicBezTo>
                  <a:pt x="908034" y="715362"/>
                  <a:pt x="722906" y="631550"/>
                  <a:pt x="625778" y="657143"/>
                </a:cubicBezTo>
                <a:cubicBezTo>
                  <a:pt x="528650" y="682736"/>
                  <a:pt x="203047" y="654171"/>
                  <a:pt x="0" y="657143"/>
                </a:cubicBezTo>
                <a:cubicBezTo>
                  <a:pt x="-15595" y="494575"/>
                  <a:pt x="24514" y="392915"/>
                  <a:pt x="0" y="322000"/>
                </a:cubicBezTo>
                <a:cubicBezTo>
                  <a:pt x="-24514" y="251085"/>
                  <a:pt x="17520" y="81935"/>
                  <a:pt x="0" y="0"/>
                </a:cubicBezTo>
                <a:close/>
              </a:path>
              <a:path w="3352381" h="657143" stroke="0" extrusionOk="0">
                <a:moveTo>
                  <a:pt x="0" y="0"/>
                </a:moveTo>
                <a:cubicBezTo>
                  <a:pt x="171529" y="-24138"/>
                  <a:pt x="309068" y="38705"/>
                  <a:pt x="558730" y="0"/>
                </a:cubicBezTo>
                <a:cubicBezTo>
                  <a:pt x="808392" y="-38705"/>
                  <a:pt x="822544" y="47001"/>
                  <a:pt x="1083937" y="0"/>
                </a:cubicBezTo>
                <a:cubicBezTo>
                  <a:pt x="1345330" y="-47001"/>
                  <a:pt x="1338089" y="52658"/>
                  <a:pt x="1575619" y="0"/>
                </a:cubicBezTo>
                <a:cubicBezTo>
                  <a:pt x="1813149" y="-52658"/>
                  <a:pt x="1811642" y="44727"/>
                  <a:pt x="2033778" y="0"/>
                </a:cubicBezTo>
                <a:cubicBezTo>
                  <a:pt x="2255914" y="-44727"/>
                  <a:pt x="2448356" y="25397"/>
                  <a:pt x="2592508" y="0"/>
                </a:cubicBezTo>
                <a:cubicBezTo>
                  <a:pt x="2736660" y="-25397"/>
                  <a:pt x="3017501" y="49236"/>
                  <a:pt x="3352381" y="0"/>
                </a:cubicBezTo>
                <a:cubicBezTo>
                  <a:pt x="3374859" y="114357"/>
                  <a:pt x="3331070" y="171624"/>
                  <a:pt x="3352381" y="322000"/>
                </a:cubicBezTo>
                <a:cubicBezTo>
                  <a:pt x="3373692" y="472376"/>
                  <a:pt x="3345440" y="579322"/>
                  <a:pt x="3352381" y="657143"/>
                </a:cubicBezTo>
                <a:cubicBezTo>
                  <a:pt x="3063138" y="658999"/>
                  <a:pt x="3025635" y="603912"/>
                  <a:pt x="2726603" y="657143"/>
                </a:cubicBezTo>
                <a:cubicBezTo>
                  <a:pt x="2427571" y="710374"/>
                  <a:pt x="2361930" y="651831"/>
                  <a:pt x="2134349" y="657143"/>
                </a:cubicBezTo>
                <a:cubicBezTo>
                  <a:pt x="1906768" y="662455"/>
                  <a:pt x="1854364" y="623416"/>
                  <a:pt x="1642667" y="657143"/>
                </a:cubicBezTo>
                <a:cubicBezTo>
                  <a:pt x="1430970" y="690870"/>
                  <a:pt x="1275173" y="606329"/>
                  <a:pt x="1117460" y="657143"/>
                </a:cubicBezTo>
                <a:cubicBezTo>
                  <a:pt x="959747" y="707957"/>
                  <a:pt x="662895" y="611970"/>
                  <a:pt x="525206" y="657143"/>
                </a:cubicBezTo>
                <a:cubicBezTo>
                  <a:pt x="387517" y="702316"/>
                  <a:pt x="152816" y="618297"/>
                  <a:pt x="0" y="657143"/>
                </a:cubicBezTo>
                <a:cubicBezTo>
                  <a:pt x="-2048" y="585351"/>
                  <a:pt x="7377" y="432856"/>
                  <a:pt x="0" y="315429"/>
                </a:cubicBezTo>
                <a:cubicBezTo>
                  <a:pt x="-7377" y="198002"/>
                  <a:pt x="12230" y="13162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290902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50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09AD1B-A9F8-4BB4-B29A-164FCCF27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9"/>
          <a:stretch/>
        </p:blipFill>
        <p:spPr>
          <a:xfrm>
            <a:off x="3078380" y="1756309"/>
            <a:ext cx="8485157" cy="10761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41CBA01-7732-4CF1-9302-CFD75BFF7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725" y="1100836"/>
            <a:ext cx="1051067" cy="42785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E0856ED-083B-49D4-8E2E-A94551D69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156" y="986192"/>
            <a:ext cx="3352381" cy="657143"/>
          </a:xfrm>
          <a:custGeom>
            <a:avLst/>
            <a:gdLst>
              <a:gd name="connsiteX0" fmla="*/ 0 w 3352381"/>
              <a:gd name="connsiteY0" fmla="*/ 0 h 657143"/>
              <a:gd name="connsiteX1" fmla="*/ 558730 w 3352381"/>
              <a:gd name="connsiteY1" fmla="*/ 0 h 657143"/>
              <a:gd name="connsiteX2" fmla="*/ 1016889 w 3352381"/>
              <a:gd name="connsiteY2" fmla="*/ 0 h 657143"/>
              <a:gd name="connsiteX3" fmla="*/ 1508571 w 3352381"/>
              <a:gd name="connsiteY3" fmla="*/ 0 h 657143"/>
              <a:gd name="connsiteX4" fmla="*/ 2033778 w 3352381"/>
              <a:gd name="connsiteY4" fmla="*/ 0 h 657143"/>
              <a:gd name="connsiteX5" fmla="*/ 2626032 w 3352381"/>
              <a:gd name="connsiteY5" fmla="*/ 0 h 657143"/>
              <a:gd name="connsiteX6" fmla="*/ 3352381 w 3352381"/>
              <a:gd name="connsiteY6" fmla="*/ 0 h 657143"/>
              <a:gd name="connsiteX7" fmla="*/ 3352381 w 3352381"/>
              <a:gd name="connsiteY7" fmla="*/ 328572 h 657143"/>
              <a:gd name="connsiteX8" fmla="*/ 3352381 w 3352381"/>
              <a:gd name="connsiteY8" fmla="*/ 657143 h 657143"/>
              <a:gd name="connsiteX9" fmla="*/ 2827175 w 3352381"/>
              <a:gd name="connsiteY9" fmla="*/ 657143 h 657143"/>
              <a:gd name="connsiteX10" fmla="*/ 2301968 w 3352381"/>
              <a:gd name="connsiteY10" fmla="*/ 657143 h 657143"/>
              <a:gd name="connsiteX11" fmla="*/ 1709714 w 3352381"/>
              <a:gd name="connsiteY11" fmla="*/ 657143 h 657143"/>
              <a:gd name="connsiteX12" fmla="*/ 1083937 w 3352381"/>
              <a:gd name="connsiteY12" fmla="*/ 657143 h 657143"/>
              <a:gd name="connsiteX13" fmla="*/ 625778 w 3352381"/>
              <a:gd name="connsiteY13" fmla="*/ 657143 h 657143"/>
              <a:gd name="connsiteX14" fmla="*/ 0 w 3352381"/>
              <a:gd name="connsiteY14" fmla="*/ 657143 h 657143"/>
              <a:gd name="connsiteX15" fmla="*/ 0 w 3352381"/>
              <a:gd name="connsiteY15" fmla="*/ 322000 h 657143"/>
              <a:gd name="connsiteX16" fmla="*/ 0 w 3352381"/>
              <a:gd name="connsiteY16" fmla="*/ 0 h 6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2381" h="657143" fill="none" extrusionOk="0">
                <a:moveTo>
                  <a:pt x="0" y="0"/>
                </a:moveTo>
                <a:cubicBezTo>
                  <a:pt x="277484" y="-11547"/>
                  <a:pt x="416875" y="61919"/>
                  <a:pt x="558730" y="0"/>
                </a:cubicBezTo>
                <a:cubicBezTo>
                  <a:pt x="700585" y="-61919"/>
                  <a:pt x="846539" y="48890"/>
                  <a:pt x="1016889" y="0"/>
                </a:cubicBezTo>
                <a:cubicBezTo>
                  <a:pt x="1187239" y="-48890"/>
                  <a:pt x="1268913" y="25275"/>
                  <a:pt x="1508571" y="0"/>
                </a:cubicBezTo>
                <a:cubicBezTo>
                  <a:pt x="1748229" y="-25275"/>
                  <a:pt x="1884368" y="6647"/>
                  <a:pt x="2033778" y="0"/>
                </a:cubicBezTo>
                <a:cubicBezTo>
                  <a:pt x="2183188" y="-6647"/>
                  <a:pt x="2451162" y="46891"/>
                  <a:pt x="2626032" y="0"/>
                </a:cubicBezTo>
                <a:cubicBezTo>
                  <a:pt x="2800902" y="-46891"/>
                  <a:pt x="2995225" y="68001"/>
                  <a:pt x="3352381" y="0"/>
                </a:cubicBezTo>
                <a:cubicBezTo>
                  <a:pt x="3360989" y="109445"/>
                  <a:pt x="3313556" y="250359"/>
                  <a:pt x="3352381" y="328572"/>
                </a:cubicBezTo>
                <a:cubicBezTo>
                  <a:pt x="3391206" y="406785"/>
                  <a:pt x="3349423" y="587218"/>
                  <a:pt x="3352381" y="657143"/>
                </a:cubicBezTo>
                <a:cubicBezTo>
                  <a:pt x="3124694" y="704990"/>
                  <a:pt x="3086422" y="624288"/>
                  <a:pt x="2827175" y="657143"/>
                </a:cubicBezTo>
                <a:cubicBezTo>
                  <a:pt x="2567928" y="689998"/>
                  <a:pt x="2463375" y="653841"/>
                  <a:pt x="2301968" y="657143"/>
                </a:cubicBezTo>
                <a:cubicBezTo>
                  <a:pt x="2140561" y="660445"/>
                  <a:pt x="1835813" y="642536"/>
                  <a:pt x="1709714" y="657143"/>
                </a:cubicBezTo>
                <a:cubicBezTo>
                  <a:pt x="1583615" y="671750"/>
                  <a:pt x="1259840" y="598924"/>
                  <a:pt x="1083937" y="657143"/>
                </a:cubicBezTo>
                <a:cubicBezTo>
                  <a:pt x="908034" y="715362"/>
                  <a:pt x="722906" y="631550"/>
                  <a:pt x="625778" y="657143"/>
                </a:cubicBezTo>
                <a:cubicBezTo>
                  <a:pt x="528650" y="682736"/>
                  <a:pt x="203047" y="654171"/>
                  <a:pt x="0" y="657143"/>
                </a:cubicBezTo>
                <a:cubicBezTo>
                  <a:pt x="-15595" y="494575"/>
                  <a:pt x="24514" y="392915"/>
                  <a:pt x="0" y="322000"/>
                </a:cubicBezTo>
                <a:cubicBezTo>
                  <a:pt x="-24514" y="251085"/>
                  <a:pt x="17520" y="81935"/>
                  <a:pt x="0" y="0"/>
                </a:cubicBezTo>
                <a:close/>
              </a:path>
              <a:path w="3352381" h="657143" stroke="0" extrusionOk="0">
                <a:moveTo>
                  <a:pt x="0" y="0"/>
                </a:moveTo>
                <a:cubicBezTo>
                  <a:pt x="171529" y="-24138"/>
                  <a:pt x="309068" y="38705"/>
                  <a:pt x="558730" y="0"/>
                </a:cubicBezTo>
                <a:cubicBezTo>
                  <a:pt x="808392" y="-38705"/>
                  <a:pt x="822544" y="47001"/>
                  <a:pt x="1083937" y="0"/>
                </a:cubicBezTo>
                <a:cubicBezTo>
                  <a:pt x="1345330" y="-47001"/>
                  <a:pt x="1338089" y="52658"/>
                  <a:pt x="1575619" y="0"/>
                </a:cubicBezTo>
                <a:cubicBezTo>
                  <a:pt x="1813149" y="-52658"/>
                  <a:pt x="1811642" y="44727"/>
                  <a:pt x="2033778" y="0"/>
                </a:cubicBezTo>
                <a:cubicBezTo>
                  <a:pt x="2255914" y="-44727"/>
                  <a:pt x="2448356" y="25397"/>
                  <a:pt x="2592508" y="0"/>
                </a:cubicBezTo>
                <a:cubicBezTo>
                  <a:pt x="2736660" y="-25397"/>
                  <a:pt x="3017501" y="49236"/>
                  <a:pt x="3352381" y="0"/>
                </a:cubicBezTo>
                <a:cubicBezTo>
                  <a:pt x="3374859" y="114357"/>
                  <a:pt x="3331070" y="171624"/>
                  <a:pt x="3352381" y="322000"/>
                </a:cubicBezTo>
                <a:cubicBezTo>
                  <a:pt x="3373692" y="472376"/>
                  <a:pt x="3345440" y="579322"/>
                  <a:pt x="3352381" y="657143"/>
                </a:cubicBezTo>
                <a:cubicBezTo>
                  <a:pt x="3063138" y="658999"/>
                  <a:pt x="3025635" y="603912"/>
                  <a:pt x="2726603" y="657143"/>
                </a:cubicBezTo>
                <a:cubicBezTo>
                  <a:pt x="2427571" y="710374"/>
                  <a:pt x="2361930" y="651831"/>
                  <a:pt x="2134349" y="657143"/>
                </a:cubicBezTo>
                <a:cubicBezTo>
                  <a:pt x="1906768" y="662455"/>
                  <a:pt x="1854364" y="623416"/>
                  <a:pt x="1642667" y="657143"/>
                </a:cubicBezTo>
                <a:cubicBezTo>
                  <a:pt x="1430970" y="690870"/>
                  <a:pt x="1275173" y="606329"/>
                  <a:pt x="1117460" y="657143"/>
                </a:cubicBezTo>
                <a:cubicBezTo>
                  <a:pt x="959747" y="707957"/>
                  <a:pt x="662895" y="611970"/>
                  <a:pt x="525206" y="657143"/>
                </a:cubicBezTo>
                <a:cubicBezTo>
                  <a:pt x="387517" y="702316"/>
                  <a:pt x="152816" y="618297"/>
                  <a:pt x="0" y="657143"/>
                </a:cubicBezTo>
                <a:cubicBezTo>
                  <a:pt x="-2048" y="585351"/>
                  <a:pt x="7377" y="432856"/>
                  <a:pt x="0" y="315429"/>
                </a:cubicBezTo>
                <a:cubicBezTo>
                  <a:pt x="-7377" y="198002"/>
                  <a:pt x="12230" y="13162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290902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441A556-7F9F-4BDD-A500-570C5DF62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013" y="2832411"/>
            <a:ext cx="5409524" cy="107619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335842-B7EE-449C-8915-5E77D448D2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056719" y="4262360"/>
            <a:ext cx="727831" cy="14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09AD1B-A9F8-4BB4-B29A-164FCCF27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9"/>
          <a:stretch/>
        </p:blipFill>
        <p:spPr>
          <a:xfrm>
            <a:off x="3078380" y="1756309"/>
            <a:ext cx="8485157" cy="10761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41CBA01-7732-4CF1-9302-CFD75BFF7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725" y="1100836"/>
            <a:ext cx="1051067" cy="42785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E0856ED-083B-49D4-8E2E-A94551D69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156" y="986192"/>
            <a:ext cx="3352381" cy="657143"/>
          </a:xfrm>
          <a:custGeom>
            <a:avLst/>
            <a:gdLst>
              <a:gd name="connsiteX0" fmla="*/ 0 w 3352381"/>
              <a:gd name="connsiteY0" fmla="*/ 0 h 657143"/>
              <a:gd name="connsiteX1" fmla="*/ 558730 w 3352381"/>
              <a:gd name="connsiteY1" fmla="*/ 0 h 657143"/>
              <a:gd name="connsiteX2" fmla="*/ 1016889 w 3352381"/>
              <a:gd name="connsiteY2" fmla="*/ 0 h 657143"/>
              <a:gd name="connsiteX3" fmla="*/ 1508571 w 3352381"/>
              <a:gd name="connsiteY3" fmla="*/ 0 h 657143"/>
              <a:gd name="connsiteX4" fmla="*/ 2033778 w 3352381"/>
              <a:gd name="connsiteY4" fmla="*/ 0 h 657143"/>
              <a:gd name="connsiteX5" fmla="*/ 2626032 w 3352381"/>
              <a:gd name="connsiteY5" fmla="*/ 0 h 657143"/>
              <a:gd name="connsiteX6" fmla="*/ 3352381 w 3352381"/>
              <a:gd name="connsiteY6" fmla="*/ 0 h 657143"/>
              <a:gd name="connsiteX7" fmla="*/ 3352381 w 3352381"/>
              <a:gd name="connsiteY7" fmla="*/ 328572 h 657143"/>
              <a:gd name="connsiteX8" fmla="*/ 3352381 w 3352381"/>
              <a:gd name="connsiteY8" fmla="*/ 657143 h 657143"/>
              <a:gd name="connsiteX9" fmla="*/ 2827175 w 3352381"/>
              <a:gd name="connsiteY9" fmla="*/ 657143 h 657143"/>
              <a:gd name="connsiteX10" fmla="*/ 2301968 w 3352381"/>
              <a:gd name="connsiteY10" fmla="*/ 657143 h 657143"/>
              <a:gd name="connsiteX11" fmla="*/ 1709714 w 3352381"/>
              <a:gd name="connsiteY11" fmla="*/ 657143 h 657143"/>
              <a:gd name="connsiteX12" fmla="*/ 1083937 w 3352381"/>
              <a:gd name="connsiteY12" fmla="*/ 657143 h 657143"/>
              <a:gd name="connsiteX13" fmla="*/ 625778 w 3352381"/>
              <a:gd name="connsiteY13" fmla="*/ 657143 h 657143"/>
              <a:gd name="connsiteX14" fmla="*/ 0 w 3352381"/>
              <a:gd name="connsiteY14" fmla="*/ 657143 h 657143"/>
              <a:gd name="connsiteX15" fmla="*/ 0 w 3352381"/>
              <a:gd name="connsiteY15" fmla="*/ 322000 h 657143"/>
              <a:gd name="connsiteX16" fmla="*/ 0 w 3352381"/>
              <a:gd name="connsiteY16" fmla="*/ 0 h 6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2381" h="657143" fill="none" extrusionOk="0">
                <a:moveTo>
                  <a:pt x="0" y="0"/>
                </a:moveTo>
                <a:cubicBezTo>
                  <a:pt x="277484" y="-11547"/>
                  <a:pt x="416875" y="61919"/>
                  <a:pt x="558730" y="0"/>
                </a:cubicBezTo>
                <a:cubicBezTo>
                  <a:pt x="700585" y="-61919"/>
                  <a:pt x="846539" y="48890"/>
                  <a:pt x="1016889" y="0"/>
                </a:cubicBezTo>
                <a:cubicBezTo>
                  <a:pt x="1187239" y="-48890"/>
                  <a:pt x="1268913" y="25275"/>
                  <a:pt x="1508571" y="0"/>
                </a:cubicBezTo>
                <a:cubicBezTo>
                  <a:pt x="1748229" y="-25275"/>
                  <a:pt x="1884368" y="6647"/>
                  <a:pt x="2033778" y="0"/>
                </a:cubicBezTo>
                <a:cubicBezTo>
                  <a:pt x="2183188" y="-6647"/>
                  <a:pt x="2451162" y="46891"/>
                  <a:pt x="2626032" y="0"/>
                </a:cubicBezTo>
                <a:cubicBezTo>
                  <a:pt x="2800902" y="-46891"/>
                  <a:pt x="2995225" y="68001"/>
                  <a:pt x="3352381" y="0"/>
                </a:cubicBezTo>
                <a:cubicBezTo>
                  <a:pt x="3360989" y="109445"/>
                  <a:pt x="3313556" y="250359"/>
                  <a:pt x="3352381" y="328572"/>
                </a:cubicBezTo>
                <a:cubicBezTo>
                  <a:pt x="3391206" y="406785"/>
                  <a:pt x="3349423" y="587218"/>
                  <a:pt x="3352381" y="657143"/>
                </a:cubicBezTo>
                <a:cubicBezTo>
                  <a:pt x="3124694" y="704990"/>
                  <a:pt x="3086422" y="624288"/>
                  <a:pt x="2827175" y="657143"/>
                </a:cubicBezTo>
                <a:cubicBezTo>
                  <a:pt x="2567928" y="689998"/>
                  <a:pt x="2463375" y="653841"/>
                  <a:pt x="2301968" y="657143"/>
                </a:cubicBezTo>
                <a:cubicBezTo>
                  <a:pt x="2140561" y="660445"/>
                  <a:pt x="1835813" y="642536"/>
                  <a:pt x="1709714" y="657143"/>
                </a:cubicBezTo>
                <a:cubicBezTo>
                  <a:pt x="1583615" y="671750"/>
                  <a:pt x="1259840" y="598924"/>
                  <a:pt x="1083937" y="657143"/>
                </a:cubicBezTo>
                <a:cubicBezTo>
                  <a:pt x="908034" y="715362"/>
                  <a:pt x="722906" y="631550"/>
                  <a:pt x="625778" y="657143"/>
                </a:cubicBezTo>
                <a:cubicBezTo>
                  <a:pt x="528650" y="682736"/>
                  <a:pt x="203047" y="654171"/>
                  <a:pt x="0" y="657143"/>
                </a:cubicBezTo>
                <a:cubicBezTo>
                  <a:pt x="-15595" y="494575"/>
                  <a:pt x="24514" y="392915"/>
                  <a:pt x="0" y="322000"/>
                </a:cubicBezTo>
                <a:cubicBezTo>
                  <a:pt x="-24514" y="251085"/>
                  <a:pt x="17520" y="81935"/>
                  <a:pt x="0" y="0"/>
                </a:cubicBezTo>
                <a:close/>
              </a:path>
              <a:path w="3352381" h="657143" stroke="0" extrusionOk="0">
                <a:moveTo>
                  <a:pt x="0" y="0"/>
                </a:moveTo>
                <a:cubicBezTo>
                  <a:pt x="171529" y="-24138"/>
                  <a:pt x="309068" y="38705"/>
                  <a:pt x="558730" y="0"/>
                </a:cubicBezTo>
                <a:cubicBezTo>
                  <a:pt x="808392" y="-38705"/>
                  <a:pt x="822544" y="47001"/>
                  <a:pt x="1083937" y="0"/>
                </a:cubicBezTo>
                <a:cubicBezTo>
                  <a:pt x="1345330" y="-47001"/>
                  <a:pt x="1338089" y="52658"/>
                  <a:pt x="1575619" y="0"/>
                </a:cubicBezTo>
                <a:cubicBezTo>
                  <a:pt x="1813149" y="-52658"/>
                  <a:pt x="1811642" y="44727"/>
                  <a:pt x="2033778" y="0"/>
                </a:cubicBezTo>
                <a:cubicBezTo>
                  <a:pt x="2255914" y="-44727"/>
                  <a:pt x="2448356" y="25397"/>
                  <a:pt x="2592508" y="0"/>
                </a:cubicBezTo>
                <a:cubicBezTo>
                  <a:pt x="2736660" y="-25397"/>
                  <a:pt x="3017501" y="49236"/>
                  <a:pt x="3352381" y="0"/>
                </a:cubicBezTo>
                <a:cubicBezTo>
                  <a:pt x="3374859" y="114357"/>
                  <a:pt x="3331070" y="171624"/>
                  <a:pt x="3352381" y="322000"/>
                </a:cubicBezTo>
                <a:cubicBezTo>
                  <a:pt x="3373692" y="472376"/>
                  <a:pt x="3345440" y="579322"/>
                  <a:pt x="3352381" y="657143"/>
                </a:cubicBezTo>
                <a:cubicBezTo>
                  <a:pt x="3063138" y="658999"/>
                  <a:pt x="3025635" y="603912"/>
                  <a:pt x="2726603" y="657143"/>
                </a:cubicBezTo>
                <a:cubicBezTo>
                  <a:pt x="2427571" y="710374"/>
                  <a:pt x="2361930" y="651831"/>
                  <a:pt x="2134349" y="657143"/>
                </a:cubicBezTo>
                <a:cubicBezTo>
                  <a:pt x="1906768" y="662455"/>
                  <a:pt x="1854364" y="623416"/>
                  <a:pt x="1642667" y="657143"/>
                </a:cubicBezTo>
                <a:cubicBezTo>
                  <a:pt x="1430970" y="690870"/>
                  <a:pt x="1275173" y="606329"/>
                  <a:pt x="1117460" y="657143"/>
                </a:cubicBezTo>
                <a:cubicBezTo>
                  <a:pt x="959747" y="707957"/>
                  <a:pt x="662895" y="611970"/>
                  <a:pt x="525206" y="657143"/>
                </a:cubicBezTo>
                <a:cubicBezTo>
                  <a:pt x="387517" y="702316"/>
                  <a:pt x="152816" y="618297"/>
                  <a:pt x="0" y="657143"/>
                </a:cubicBezTo>
                <a:cubicBezTo>
                  <a:pt x="-2048" y="585351"/>
                  <a:pt x="7377" y="432856"/>
                  <a:pt x="0" y="315429"/>
                </a:cubicBezTo>
                <a:cubicBezTo>
                  <a:pt x="-7377" y="198002"/>
                  <a:pt x="12230" y="131626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290902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B47C736-1CFF-42E0-8281-143037FEF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225" y="2851588"/>
            <a:ext cx="8066066" cy="9523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9CFDAD5-0C49-481E-AFB4-F5965F4D7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6651" y="1930602"/>
            <a:ext cx="832920" cy="13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54345" y="5943600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0A9046E-E085-4EAF-8AFE-322DC95DA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857" y="360058"/>
            <a:ext cx="1572688" cy="537884"/>
          </a:xfrm>
          <a:prstGeom prst="rect">
            <a:avLst/>
          </a:prstGeom>
          <a:ln w="19050">
            <a:solidFill>
              <a:schemeClr val="accent1"/>
            </a:solidFill>
            <a:prstDash val="lgDash"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64BD41F-41D6-40F1-8DBA-449101254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725" y="987254"/>
            <a:ext cx="9666667" cy="148969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D5AA186-9EB9-48E5-AE5B-214EC3E41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632" y="2476946"/>
            <a:ext cx="10348851" cy="384569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63E186-131D-462D-855A-89849EFC5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72" y="810437"/>
            <a:ext cx="832920" cy="11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EA8DB0DA-83EF-4D3E-8660-78858624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17DDE92-4D33-4581-9CCA-8F167A86A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380" y="1109902"/>
            <a:ext cx="9738989" cy="136567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EF511FA-EB51-4BCC-9C57-82F45EC2F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498" y="2160902"/>
            <a:ext cx="6968237" cy="43960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55A17B5-9665-42C6-868C-CC8717D82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27116C38-1683-4623-A97D-DCC40791E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198E611-C22C-4A5C-80AD-7036F7DDF2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4"/>
          <a:stretch/>
        </p:blipFill>
        <p:spPr>
          <a:xfrm>
            <a:off x="1159727" y="1734105"/>
            <a:ext cx="10319334" cy="22803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4B070A0-1D98-436B-9354-FBA43E68E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762" y="1007827"/>
            <a:ext cx="2933333" cy="676190"/>
          </a:xfrm>
          <a:custGeom>
            <a:avLst/>
            <a:gdLst>
              <a:gd name="connsiteX0" fmla="*/ 0 w 2933333"/>
              <a:gd name="connsiteY0" fmla="*/ 0 h 676190"/>
              <a:gd name="connsiteX1" fmla="*/ 498667 w 2933333"/>
              <a:gd name="connsiteY1" fmla="*/ 0 h 676190"/>
              <a:gd name="connsiteX2" fmla="*/ 1114667 w 2933333"/>
              <a:gd name="connsiteY2" fmla="*/ 0 h 676190"/>
              <a:gd name="connsiteX3" fmla="*/ 1642666 w 2933333"/>
              <a:gd name="connsiteY3" fmla="*/ 0 h 676190"/>
              <a:gd name="connsiteX4" fmla="*/ 2200000 w 2933333"/>
              <a:gd name="connsiteY4" fmla="*/ 0 h 676190"/>
              <a:gd name="connsiteX5" fmla="*/ 2933333 w 2933333"/>
              <a:gd name="connsiteY5" fmla="*/ 0 h 676190"/>
              <a:gd name="connsiteX6" fmla="*/ 2933333 w 2933333"/>
              <a:gd name="connsiteY6" fmla="*/ 338095 h 676190"/>
              <a:gd name="connsiteX7" fmla="*/ 2933333 w 2933333"/>
              <a:gd name="connsiteY7" fmla="*/ 676190 h 676190"/>
              <a:gd name="connsiteX8" fmla="*/ 2288000 w 2933333"/>
              <a:gd name="connsiteY8" fmla="*/ 676190 h 676190"/>
              <a:gd name="connsiteX9" fmla="*/ 1760000 w 2933333"/>
              <a:gd name="connsiteY9" fmla="*/ 676190 h 676190"/>
              <a:gd name="connsiteX10" fmla="*/ 1173333 w 2933333"/>
              <a:gd name="connsiteY10" fmla="*/ 676190 h 676190"/>
              <a:gd name="connsiteX11" fmla="*/ 645333 w 2933333"/>
              <a:gd name="connsiteY11" fmla="*/ 676190 h 676190"/>
              <a:gd name="connsiteX12" fmla="*/ 0 w 2933333"/>
              <a:gd name="connsiteY12" fmla="*/ 676190 h 676190"/>
              <a:gd name="connsiteX13" fmla="*/ 0 w 2933333"/>
              <a:gd name="connsiteY13" fmla="*/ 331333 h 676190"/>
              <a:gd name="connsiteX14" fmla="*/ 0 w 2933333"/>
              <a:gd name="connsiteY14" fmla="*/ 0 h 6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3333" h="676190" fill="none" extrusionOk="0">
                <a:moveTo>
                  <a:pt x="0" y="0"/>
                </a:moveTo>
                <a:cubicBezTo>
                  <a:pt x="167156" y="-36599"/>
                  <a:pt x="321449" y="12215"/>
                  <a:pt x="498667" y="0"/>
                </a:cubicBezTo>
                <a:cubicBezTo>
                  <a:pt x="675885" y="-12215"/>
                  <a:pt x="878180" y="11874"/>
                  <a:pt x="1114667" y="0"/>
                </a:cubicBezTo>
                <a:cubicBezTo>
                  <a:pt x="1351154" y="-11874"/>
                  <a:pt x="1471730" y="25765"/>
                  <a:pt x="1642666" y="0"/>
                </a:cubicBezTo>
                <a:cubicBezTo>
                  <a:pt x="1813602" y="-25765"/>
                  <a:pt x="1934612" y="13784"/>
                  <a:pt x="2200000" y="0"/>
                </a:cubicBezTo>
                <a:cubicBezTo>
                  <a:pt x="2465388" y="-13784"/>
                  <a:pt x="2755548" y="22085"/>
                  <a:pt x="2933333" y="0"/>
                </a:cubicBezTo>
                <a:cubicBezTo>
                  <a:pt x="2957665" y="98414"/>
                  <a:pt x="2897876" y="244574"/>
                  <a:pt x="2933333" y="338095"/>
                </a:cubicBezTo>
                <a:cubicBezTo>
                  <a:pt x="2968790" y="431616"/>
                  <a:pt x="2915715" y="531925"/>
                  <a:pt x="2933333" y="676190"/>
                </a:cubicBezTo>
                <a:cubicBezTo>
                  <a:pt x="2689102" y="750394"/>
                  <a:pt x="2513215" y="611735"/>
                  <a:pt x="2288000" y="676190"/>
                </a:cubicBezTo>
                <a:cubicBezTo>
                  <a:pt x="2062785" y="740645"/>
                  <a:pt x="2022436" y="675011"/>
                  <a:pt x="1760000" y="676190"/>
                </a:cubicBezTo>
                <a:cubicBezTo>
                  <a:pt x="1497564" y="677369"/>
                  <a:pt x="1389408" y="659876"/>
                  <a:pt x="1173333" y="676190"/>
                </a:cubicBezTo>
                <a:cubicBezTo>
                  <a:pt x="957258" y="692504"/>
                  <a:pt x="827544" y="639244"/>
                  <a:pt x="645333" y="676190"/>
                </a:cubicBezTo>
                <a:cubicBezTo>
                  <a:pt x="463122" y="713136"/>
                  <a:pt x="246996" y="620003"/>
                  <a:pt x="0" y="676190"/>
                </a:cubicBezTo>
                <a:cubicBezTo>
                  <a:pt x="-5560" y="583982"/>
                  <a:pt x="26354" y="406533"/>
                  <a:pt x="0" y="331333"/>
                </a:cubicBezTo>
                <a:cubicBezTo>
                  <a:pt x="-26354" y="256133"/>
                  <a:pt x="10615" y="107388"/>
                  <a:pt x="0" y="0"/>
                </a:cubicBezTo>
                <a:close/>
              </a:path>
              <a:path w="2933333" h="676190" stroke="0" extrusionOk="0">
                <a:moveTo>
                  <a:pt x="0" y="0"/>
                </a:moveTo>
                <a:cubicBezTo>
                  <a:pt x="281845" y="-21360"/>
                  <a:pt x="485750" y="56915"/>
                  <a:pt x="616000" y="0"/>
                </a:cubicBezTo>
                <a:cubicBezTo>
                  <a:pt x="746250" y="-56915"/>
                  <a:pt x="1005083" y="1713"/>
                  <a:pt x="1261333" y="0"/>
                </a:cubicBezTo>
                <a:cubicBezTo>
                  <a:pt x="1517583" y="-1713"/>
                  <a:pt x="1586958" y="73534"/>
                  <a:pt x="1877333" y="0"/>
                </a:cubicBezTo>
                <a:cubicBezTo>
                  <a:pt x="2167708" y="-73534"/>
                  <a:pt x="2717928" y="93769"/>
                  <a:pt x="2933333" y="0"/>
                </a:cubicBezTo>
                <a:cubicBezTo>
                  <a:pt x="2939098" y="137206"/>
                  <a:pt x="2920152" y="259597"/>
                  <a:pt x="2933333" y="351619"/>
                </a:cubicBezTo>
                <a:cubicBezTo>
                  <a:pt x="2946514" y="443641"/>
                  <a:pt x="2913535" y="591795"/>
                  <a:pt x="2933333" y="676190"/>
                </a:cubicBezTo>
                <a:cubicBezTo>
                  <a:pt x="2692264" y="706200"/>
                  <a:pt x="2563248" y="611083"/>
                  <a:pt x="2317333" y="676190"/>
                </a:cubicBezTo>
                <a:cubicBezTo>
                  <a:pt x="2071418" y="741297"/>
                  <a:pt x="1949205" y="636267"/>
                  <a:pt x="1760000" y="676190"/>
                </a:cubicBezTo>
                <a:cubicBezTo>
                  <a:pt x="1570795" y="716113"/>
                  <a:pt x="1436082" y="655300"/>
                  <a:pt x="1173333" y="676190"/>
                </a:cubicBezTo>
                <a:cubicBezTo>
                  <a:pt x="910584" y="697080"/>
                  <a:pt x="709833" y="623998"/>
                  <a:pt x="557333" y="676190"/>
                </a:cubicBezTo>
                <a:cubicBezTo>
                  <a:pt x="404833" y="728382"/>
                  <a:pt x="249721" y="620070"/>
                  <a:pt x="0" y="676190"/>
                </a:cubicBezTo>
                <a:cubicBezTo>
                  <a:pt x="-5353" y="542112"/>
                  <a:pt x="11645" y="450542"/>
                  <a:pt x="0" y="331333"/>
                </a:cubicBezTo>
                <a:cubicBezTo>
                  <a:pt x="-11645" y="212124"/>
                  <a:pt x="36619" y="134000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73257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F7A66E0-1F12-484C-A8C6-9FC3FA0E5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69" y="1042368"/>
            <a:ext cx="1474455" cy="6071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6F5DE7-C3C3-42C9-B2A7-7DEBB4DFA5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122591" y="2560672"/>
            <a:ext cx="712939" cy="145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A525021-F31C-45AF-83B4-028FAC77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A2373DB-A925-4B7C-BBC8-3199DE94E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971" y="895817"/>
            <a:ext cx="2933333" cy="676190"/>
          </a:xfrm>
          <a:custGeom>
            <a:avLst/>
            <a:gdLst>
              <a:gd name="connsiteX0" fmla="*/ 0 w 2933333"/>
              <a:gd name="connsiteY0" fmla="*/ 0 h 676190"/>
              <a:gd name="connsiteX1" fmla="*/ 498667 w 2933333"/>
              <a:gd name="connsiteY1" fmla="*/ 0 h 676190"/>
              <a:gd name="connsiteX2" fmla="*/ 1114667 w 2933333"/>
              <a:gd name="connsiteY2" fmla="*/ 0 h 676190"/>
              <a:gd name="connsiteX3" fmla="*/ 1642666 w 2933333"/>
              <a:gd name="connsiteY3" fmla="*/ 0 h 676190"/>
              <a:gd name="connsiteX4" fmla="*/ 2200000 w 2933333"/>
              <a:gd name="connsiteY4" fmla="*/ 0 h 676190"/>
              <a:gd name="connsiteX5" fmla="*/ 2933333 w 2933333"/>
              <a:gd name="connsiteY5" fmla="*/ 0 h 676190"/>
              <a:gd name="connsiteX6" fmla="*/ 2933333 w 2933333"/>
              <a:gd name="connsiteY6" fmla="*/ 338095 h 676190"/>
              <a:gd name="connsiteX7" fmla="*/ 2933333 w 2933333"/>
              <a:gd name="connsiteY7" fmla="*/ 676190 h 676190"/>
              <a:gd name="connsiteX8" fmla="*/ 2288000 w 2933333"/>
              <a:gd name="connsiteY8" fmla="*/ 676190 h 676190"/>
              <a:gd name="connsiteX9" fmla="*/ 1760000 w 2933333"/>
              <a:gd name="connsiteY9" fmla="*/ 676190 h 676190"/>
              <a:gd name="connsiteX10" fmla="*/ 1173333 w 2933333"/>
              <a:gd name="connsiteY10" fmla="*/ 676190 h 676190"/>
              <a:gd name="connsiteX11" fmla="*/ 645333 w 2933333"/>
              <a:gd name="connsiteY11" fmla="*/ 676190 h 676190"/>
              <a:gd name="connsiteX12" fmla="*/ 0 w 2933333"/>
              <a:gd name="connsiteY12" fmla="*/ 676190 h 676190"/>
              <a:gd name="connsiteX13" fmla="*/ 0 w 2933333"/>
              <a:gd name="connsiteY13" fmla="*/ 331333 h 676190"/>
              <a:gd name="connsiteX14" fmla="*/ 0 w 2933333"/>
              <a:gd name="connsiteY14" fmla="*/ 0 h 6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33333" h="676190" fill="none" extrusionOk="0">
                <a:moveTo>
                  <a:pt x="0" y="0"/>
                </a:moveTo>
                <a:cubicBezTo>
                  <a:pt x="167156" y="-36599"/>
                  <a:pt x="321449" y="12215"/>
                  <a:pt x="498667" y="0"/>
                </a:cubicBezTo>
                <a:cubicBezTo>
                  <a:pt x="675885" y="-12215"/>
                  <a:pt x="878180" y="11874"/>
                  <a:pt x="1114667" y="0"/>
                </a:cubicBezTo>
                <a:cubicBezTo>
                  <a:pt x="1351154" y="-11874"/>
                  <a:pt x="1471730" y="25765"/>
                  <a:pt x="1642666" y="0"/>
                </a:cubicBezTo>
                <a:cubicBezTo>
                  <a:pt x="1813602" y="-25765"/>
                  <a:pt x="1934612" y="13784"/>
                  <a:pt x="2200000" y="0"/>
                </a:cubicBezTo>
                <a:cubicBezTo>
                  <a:pt x="2465388" y="-13784"/>
                  <a:pt x="2755548" y="22085"/>
                  <a:pt x="2933333" y="0"/>
                </a:cubicBezTo>
                <a:cubicBezTo>
                  <a:pt x="2957665" y="98414"/>
                  <a:pt x="2897876" y="244574"/>
                  <a:pt x="2933333" y="338095"/>
                </a:cubicBezTo>
                <a:cubicBezTo>
                  <a:pt x="2968790" y="431616"/>
                  <a:pt x="2915715" y="531925"/>
                  <a:pt x="2933333" y="676190"/>
                </a:cubicBezTo>
                <a:cubicBezTo>
                  <a:pt x="2689102" y="750394"/>
                  <a:pt x="2513215" y="611735"/>
                  <a:pt x="2288000" y="676190"/>
                </a:cubicBezTo>
                <a:cubicBezTo>
                  <a:pt x="2062785" y="740645"/>
                  <a:pt x="2022436" y="675011"/>
                  <a:pt x="1760000" y="676190"/>
                </a:cubicBezTo>
                <a:cubicBezTo>
                  <a:pt x="1497564" y="677369"/>
                  <a:pt x="1389408" y="659876"/>
                  <a:pt x="1173333" y="676190"/>
                </a:cubicBezTo>
                <a:cubicBezTo>
                  <a:pt x="957258" y="692504"/>
                  <a:pt x="827544" y="639244"/>
                  <a:pt x="645333" y="676190"/>
                </a:cubicBezTo>
                <a:cubicBezTo>
                  <a:pt x="463122" y="713136"/>
                  <a:pt x="246996" y="620003"/>
                  <a:pt x="0" y="676190"/>
                </a:cubicBezTo>
                <a:cubicBezTo>
                  <a:pt x="-5560" y="583982"/>
                  <a:pt x="26354" y="406533"/>
                  <a:pt x="0" y="331333"/>
                </a:cubicBezTo>
                <a:cubicBezTo>
                  <a:pt x="-26354" y="256133"/>
                  <a:pt x="10615" y="107388"/>
                  <a:pt x="0" y="0"/>
                </a:cubicBezTo>
                <a:close/>
              </a:path>
              <a:path w="2933333" h="676190" stroke="0" extrusionOk="0">
                <a:moveTo>
                  <a:pt x="0" y="0"/>
                </a:moveTo>
                <a:cubicBezTo>
                  <a:pt x="281845" y="-21360"/>
                  <a:pt x="485750" y="56915"/>
                  <a:pt x="616000" y="0"/>
                </a:cubicBezTo>
                <a:cubicBezTo>
                  <a:pt x="746250" y="-56915"/>
                  <a:pt x="1005083" y="1713"/>
                  <a:pt x="1261333" y="0"/>
                </a:cubicBezTo>
                <a:cubicBezTo>
                  <a:pt x="1517583" y="-1713"/>
                  <a:pt x="1586958" y="73534"/>
                  <a:pt x="1877333" y="0"/>
                </a:cubicBezTo>
                <a:cubicBezTo>
                  <a:pt x="2167708" y="-73534"/>
                  <a:pt x="2717928" y="93769"/>
                  <a:pt x="2933333" y="0"/>
                </a:cubicBezTo>
                <a:cubicBezTo>
                  <a:pt x="2939098" y="137206"/>
                  <a:pt x="2920152" y="259597"/>
                  <a:pt x="2933333" y="351619"/>
                </a:cubicBezTo>
                <a:cubicBezTo>
                  <a:pt x="2946514" y="443641"/>
                  <a:pt x="2913535" y="591795"/>
                  <a:pt x="2933333" y="676190"/>
                </a:cubicBezTo>
                <a:cubicBezTo>
                  <a:pt x="2692264" y="706200"/>
                  <a:pt x="2563248" y="611083"/>
                  <a:pt x="2317333" y="676190"/>
                </a:cubicBezTo>
                <a:cubicBezTo>
                  <a:pt x="2071418" y="741297"/>
                  <a:pt x="1949205" y="636267"/>
                  <a:pt x="1760000" y="676190"/>
                </a:cubicBezTo>
                <a:cubicBezTo>
                  <a:pt x="1570795" y="716113"/>
                  <a:pt x="1436082" y="655300"/>
                  <a:pt x="1173333" y="676190"/>
                </a:cubicBezTo>
                <a:cubicBezTo>
                  <a:pt x="910584" y="697080"/>
                  <a:pt x="709833" y="623998"/>
                  <a:pt x="557333" y="676190"/>
                </a:cubicBezTo>
                <a:cubicBezTo>
                  <a:pt x="404833" y="728382"/>
                  <a:pt x="249721" y="620070"/>
                  <a:pt x="0" y="676190"/>
                </a:cubicBezTo>
                <a:cubicBezTo>
                  <a:pt x="-5353" y="542112"/>
                  <a:pt x="11645" y="450542"/>
                  <a:pt x="0" y="331333"/>
                </a:cubicBezTo>
                <a:cubicBezTo>
                  <a:pt x="-11645" y="212124"/>
                  <a:pt x="36619" y="134000"/>
                  <a:pt x="0" y="0"/>
                </a:cubicBezTo>
                <a:close/>
              </a:path>
            </a:pathLst>
          </a:custGeom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73257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D5886DF-1DE7-4B2D-AA81-2372CD6C3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170" y="1019985"/>
            <a:ext cx="1051067" cy="42785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3A35293-F774-4E7C-9E06-DBD3C747C803}"/>
              </a:ext>
            </a:extLst>
          </p:cNvPr>
          <p:cNvGrpSpPr/>
          <p:nvPr/>
        </p:nvGrpSpPr>
        <p:grpSpPr>
          <a:xfrm>
            <a:off x="1248937" y="1743310"/>
            <a:ext cx="10333464" cy="2538758"/>
            <a:chOff x="2285999" y="1821368"/>
            <a:chExt cx="9218343" cy="227856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6FBD074-4C5F-4B6F-9293-1D19A3B0C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5999" y="1821368"/>
              <a:ext cx="9218343" cy="227856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775A6B8C-AAFF-4C72-8529-005E6C80F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1346" y="3429000"/>
              <a:ext cx="2646992" cy="571529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1DB7AF51-5875-4886-B234-F14BCAF50F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8202" y="414617"/>
            <a:ext cx="832920" cy="132869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67DAFBB-BDF8-4F34-860E-BFEB895961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2687" y="4276847"/>
            <a:ext cx="539428" cy="13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21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9F04E8-37BD-4580-93FD-9D2B22840100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22</Words>
  <Application>Microsoft Office PowerPoint</Application>
  <PresentationFormat>شاشة عريضة</PresentationFormat>
  <Paragraphs>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29</cp:revision>
  <dcterms:created xsi:type="dcterms:W3CDTF">2021-12-03T17:19:09Z</dcterms:created>
  <dcterms:modified xsi:type="dcterms:W3CDTF">2022-03-21T16:44:32Z</dcterms:modified>
</cp:coreProperties>
</file>