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rtl="1" saveSubsetFonts="1">
  <p:sldMasterIdLst>
    <p:sldMasterId id="2147483648" r:id="rId4"/>
  </p:sldMasterIdLst>
  <p:sldIdLst>
    <p:sldId id="256" r:id="rId5"/>
    <p:sldId id="259" r:id="rId6"/>
    <p:sldId id="261" r:id="rId7"/>
    <p:sldId id="266" r:id="rId8"/>
    <p:sldId id="269" r:id="rId9"/>
    <p:sldId id="270" r:id="rId10"/>
    <p:sldId id="265" r:id="rId11"/>
  </p:sldIdLst>
  <p:sldSz cx="12192000" cy="6858000"/>
  <p:notesSz cx="6858000" cy="9144000"/>
  <p:defaultTextStyle>
    <a:defPPr>
      <a:defRPr lang="ar-SA"/>
    </a:defPPr>
    <a:lvl1pPr marL="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r" defTabSz="914400" rtl="1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000"/>
    <a:srgbClr val="C59EE2"/>
    <a:srgbClr val="FFCD2F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83025" autoAdjust="0"/>
    <p:restoredTop sz="94660"/>
  </p:normalViewPr>
  <p:slideViewPr>
    <p:cSldViewPr snapToGrid="0">
      <p:cViewPr varScale="1">
        <p:scale>
          <a:sx n="67" d="100"/>
          <a:sy n="67" d="100"/>
        </p:scale>
        <p:origin x="568" y="-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شريحة عنو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F5BE248-727B-4079-9EA1-47995CAEDA5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وان فرعي 2">
            <a:extLst>
              <a:ext uri="{FF2B5EF4-FFF2-40B4-BE49-F238E27FC236}">
                <a16:creationId xmlns:a16="http://schemas.microsoft.com/office/drawing/2014/main" id="{943188CA-EA90-4524-84E5-28FC53CA67A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ar-SA"/>
              <a:t>انقر لتحرير نمط العنوان الفرعي للشكل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144F1185-3F13-4B7A-87A2-94C5AAB5D6C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51AEEAA-A53A-4BF6-AF13-2194B6954B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C795ED26-7B47-484A-BF15-E71AB3FABF6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7539885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عنوان ونص عمودي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AF124C96-C7BC-43A7-B2C4-9F4FCBAF1E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2B20C897-C6EC-4EAF-A203-7848528960A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CEFB00AA-4F2B-4AB2-AEC9-5736F2B547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F94AE6B2-CD4B-4E79-B67E-E2E12818A00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244279D3-ACBF-433D-8BE6-FFFEE3963D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85695456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عنوان ونص عمود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عمودي 1">
            <a:extLst>
              <a:ext uri="{FF2B5EF4-FFF2-40B4-BE49-F238E27FC236}">
                <a16:creationId xmlns:a16="http://schemas.microsoft.com/office/drawing/2014/main" id="{5A566DF7-DD5D-4AD0-A60C-3CC0D6A558D5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عنوان العمودي 2">
            <a:extLst>
              <a:ext uri="{FF2B5EF4-FFF2-40B4-BE49-F238E27FC236}">
                <a16:creationId xmlns:a16="http://schemas.microsoft.com/office/drawing/2014/main" id="{C3465FFD-F72E-4FEB-9FCC-12800122332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6E4FF074-05D9-43C7-8344-E7FB2041DA0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8FD7DF27-C75F-4A46-948E-CF6B158DE2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DEC3095A-C760-4137-85A6-6223805E9FC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40692999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عنوان ومحتو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E2ECD23D-5B71-4C55-8128-6A9D239508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7C5F879D-C04C-43BA-9F24-70F547D653C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88E8F317-EC7A-4E46-BA30-470857A7DBA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5B8101F4-77F3-41E0-B502-66AA727B821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A6CD44D2-F0B2-42F9-BA09-32085816F33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606629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عنوان المقط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CC6F23A-EDBE-4480-9D2F-F9D766E98D9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D164FA17-287E-4C0F-97E8-ACA73403FE7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0948D86-EFE0-45BF-9DC7-D450FAFE8F0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4E0C4BEC-0E37-4A80-AF82-314DE411A8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59144C46-0924-4792-991F-61768C5E983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9732663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محتويان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F83E74BD-AB45-424F-81FA-4C47369D7F3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890A1F7C-4775-4A8E-B2A4-0997B66F0E8B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DEC0A24B-8801-4497-B193-27EF3277BC0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E83D943D-7770-49ED-9278-DD0A0B95914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74352B7C-4E6C-45F1-84F5-560DB312959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1F1AA7B-3F62-47C4-A9E1-B326EEFEE5E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8285252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مقارن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5DD90A04-9D5D-4796-A855-3A1F9CBC64C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95F4527F-0DF9-4829-B021-4EFCF2B7F40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4" name="عنصر نائب للمحتوى 3">
            <a:extLst>
              <a:ext uri="{FF2B5EF4-FFF2-40B4-BE49-F238E27FC236}">
                <a16:creationId xmlns:a16="http://schemas.microsoft.com/office/drawing/2014/main" id="{AAB09DE4-A146-43B2-8565-7BB18032DAA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5" name="عنصر نائب للنص 4">
            <a:extLst>
              <a:ext uri="{FF2B5EF4-FFF2-40B4-BE49-F238E27FC236}">
                <a16:creationId xmlns:a16="http://schemas.microsoft.com/office/drawing/2014/main" id="{9AE9DC82-02BF-4E81-986F-043819E1A486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6" name="عنصر نائب للمحتوى 5">
            <a:extLst>
              <a:ext uri="{FF2B5EF4-FFF2-40B4-BE49-F238E27FC236}">
                <a16:creationId xmlns:a16="http://schemas.microsoft.com/office/drawing/2014/main" id="{F9FFA841-DE71-49BB-ACDB-5465AD79B5C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7" name="عنصر نائب للتاريخ 6">
            <a:extLst>
              <a:ext uri="{FF2B5EF4-FFF2-40B4-BE49-F238E27FC236}">
                <a16:creationId xmlns:a16="http://schemas.microsoft.com/office/drawing/2014/main" id="{78370648-6914-4EB0-8189-BA7DE1A19FD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8" name="عنصر نائب للتذييل 7">
            <a:extLst>
              <a:ext uri="{FF2B5EF4-FFF2-40B4-BE49-F238E27FC236}">
                <a16:creationId xmlns:a16="http://schemas.microsoft.com/office/drawing/2014/main" id="{FCAB1F89-4038-4854-9727-E932D217E8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9" name="عنصر نائب لرقم الشريحة 8">
            <a:extLst>
              <a:ext uri="{FF2B5EF4-FFF2-40B4-BE49-F238E27FC236}">
                <a16:creationId xmlns:a16="http://schemas.microsoft.com/office/drawing/2014/main" id="{84406019-B3C6-481E-9A8C-4821A42686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6344756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عنوان فق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C7A4F395-DE82-4D82-B014-EA482A62A9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تاريخ 2">
            <a:extLst>
              <a:ext uri="{FF2B5EF4-FFF2-40B4-BE49-F238E27FC236}">
                <a16:creationId xmlns:a16="http://schemas.microsoft.com/office/drawing/2014/main" id="{EDBFBA54-2B3D-4BF0-BAED-3A7523C1A6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4" name="عنصر نائب للتذييل 3">
            <a:extLst>
              <a:ext uri="{FF2B5EF4-FFF2-40B4-BE49-F238E27FC236}">
                <a16:creationId xmlns:a16="http://schemas.microsoft.com/office/drawing/2014/main" id="{FDAF1E86-427D-44E1-B0F9-BCEE826AA7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5" name="عنصر نائب لرقم الشريحة 4">
            <a:extLst>
              <a:ext uri="{FF2B5EF4-FFF2-40B4-BE49-F238E27FC236}">
                <a16:creationId xmlns:a16="http://schemas.microsoft.com/office/drawing/2014/main" id="{19772974-0B9C-4775-816D-D0B6C41A92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1725934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فار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تاريخ 1">
            <a:extLst>
              <a:ext uri="{FF2B5EF4-FFF2-40B4-BE49-F238E27FC236}">
                <a16:creationId xmlns:a16="http://schemas.microsoft.com/office/drawing/2014/main" id="{A74C0F4C-93A6-495E-A884-107B8D82AD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3" name="عنصر نائب للتذييل 2">
            <a:extLst>
              <a:ext uri="{FF2B5EF4-FFF2-40B4-BE49-F238E27FC236}">
                <a16:creationId xmlns:a16="http://schemas.microsoft.com/office/drawing/2014/main" id="{CA4D9AA5-555A-4A67-9F24-23B8E0D622D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4" name="عنصر نائب لرقم الشريحة 3">
            <a:extLst>
              <a:ext uri="{FF2B5EF4-FFF2-40B4-BE49-F238E27FC236}">
                <a16:creationId xmlns:a16="http://schemas.microsoft.com/office/drawing/2014/main" id="{278E0B8B-587F-4715-A80A-EB2842FEF26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8616485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محتوى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7DF9A44D-27D5-48AA-AC72-5CF6C49BAB2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محتوى 2">
            <a:extLst>
              <a:ext uri="{FF2B5EF4-FFF2-40B4-BE49-F238E27FC236}">
                <a16:creationId xmlns:a16="http://schemas.microsoft.com/office/drawing/2014/main" id="{12C65E2B-DCA3-4EBD-AD41-E99098850F9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3F8CE149-74D8-497B-B3E0-48F4C59FE90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71576520-4F73-4ADD-B2CC-960952BB535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1D1DAD53-5761-4380-AD96-2C9DDC6D56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E44BC42F-F5B1-44AA-BB69-9A51B7CCE4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904459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صورة مع تسمية توضيحي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وان 1">
            <a:extLst>
              <a:ext uri="{FF2B5EF4-FFF2-40B4-BE49-F238E27FC236}">
                <a16:creationId xmlns:a16="http://schemas.microsoft.com/office/drawing/2014/main" id="{D2F5DCE5-1DCD-490C-8D73-0DB3CB513EE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صورة 2">
            <a:extLst>
              <a:ext uri="{FF2B5EF4-FFF2-40B4-BE49-F238E27FC236}">
                <a16:creationId xmlns:a16="http://schemas.microsoft.com/office/drawing/2014/main" id="{91DF9109-9AAA-44AD-95A4-C5DEF07D7FE7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ar-SA"/>
          </a:p>
        </p:txBody>
      </p:sp>
      <p:sp>
        <p:nvSpPr>
          <p:cNvPr id="4" name="عنصر نائب للنص 3">
            <a:extLst>
              <a:ext uri="{FF2B5EF4-FFF2-40B4-BE49-F238E27FC236}">
                <a16:creationId xmlns:a16="http://schemas.microsoft.com/office/drawing/2014/main" id="{778B0C23-97CC-4A1D-963C-3986C4264C9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ar-SA"/>
              <a:t>انقر لتحرير أنماط نص الشكل الرئيسي</a:t>
            </a:r>
          </a:p>
        </p:txBody>
      </p:sp>
      <p:sp>
        <p:nvSpPr>
          <p:cNvPr id="5" name="عنصر نائب للتاريخ 4">
            <a:extLst>
              <a:ext uri="{FF2B5EF4-FFF2-40B4-BE49-F238E27FC236}">
                <a16:creationId xmlns:a16="http://schemas.microsoft.com/office/drawing/2014/main" id="{011A0257-9FB3-4980-9DCA-B14ABCE3AF7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6" name="عنصر نائب للتذييل 5">
            <a:extLst>
              <a:ext uri="{FF2B5EF4-FFF2-40B4-BE49-F238E27FC236}">
                <a16:creationId xmlns:a16="http://schemas.microsoft.com/office/drawing/2014/main" id="{52463943-89E5-4F6C-8FD5-F4D3578DF2A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ar-SA"/>
          </a:p>
        </p:txBody>
      </p:sp>
      <p:sp>
        <p:nvSpPr>
          <p:cNvPr id="7" name="عنصر نائب لرقم الشريحة 6">
            <a:extLst>
              <a:ext uri="{FF2B5EF4-FFF2-40B4-BE49-F238E27FC236}">
                <a16:creationId xmlns:a16="http://schemas.microsoft.com/office/drawing/2014/main" id="{9E2E4DE0-640D-4C43-8BF0-EF9A9127E3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31633472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عنصر نائب للعنوان 1">
            <a:extLst>
              <a:ext uri="{FF2B5EF4-FFF2-40B4-BE49-F238E27FC236}">
                <a16:creationId xmlns:a16="http://schemas.microsoft.com/office/drawing/2014/main" id="{0ECB9A68-C1F0-4D1A-BA30-9F36B86A772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1" anchor="ctr">
            <a:normAutofit/>
          </a:bodyPr>
          <a:lstStyle/>
          <a:p>
            <a:r>
              <a:rPr lang="ar-SA"/>
              <a:t>انقر لتحرير نمط عنوان الشكل الرئيسي</a:t>
            </a:r>
          </a:p>
        </p:txBody>
      </p:sp>
      <p:sp>
        <p:nvSpPr>
          <p:cNvPr id="3" name="عنصر نائب للنص 2">
            <a:extLst>
              <a:ext uri="{FF2B5EF4-FFF2-40B4-BE49-F238E27FC236}">
                <a16:creationId xmlns:a16="http://schemas.microsoft.com/office/drawing/2014/main" id="{6A1C6C4D-E207-4E1B-93C8-29DCF9B7E5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1">
            <a:normAutofit/>
          </a:bodyPr>
          <a:lstStyle/>
          <a:p>
            <a:pPr lvl="0"/>
            <a:r>
              <a:rPr lang="ar-SA"/>
              <a:t>انقر لتحرير أنماط نص الشكل الرئيسي</a:t>
            </a:r>
          </a:p>
          <a:p>
            <a:pPr lvl="1"/>
            <a:r>
              <a:rPr lang="ar-SA"/>
              <a:t>المستوى الثاني</a:t>
            </a:r>
          </a:p>
          <a:p>
            <a:pPr lvl="2"/>
            <a:r>
              <a:rPr lang="ar-SA"/>
              <a:t>المستوى الثالث</a:t>
            </a:r>
          </a:p>
          <a:p>
            <a:pPr lvl="3"/>
            <a:r>
              <a:rPr lang="ar-SA"/>
              <a:t>المستوى الرابع</a:t>
            </a:r>
          </a:p>
          <a:p>
            <a:pPr lvl="4"/>
            <a:r>
              <a:rPr lang="ar-SA"/>
              <a:t>المستوى الخامس</a:t>
            </a:r>
          </a:p>
        </p:txBody>
      </p:sp>
      <p:sp>
        <p:nvSpPr>
          <p:cNvPr id="4" name="عنصر نائب للتاريخ 3">
            <a:extLst>
              <a:ext uri="{FF2B5EF4-FFF2-40B4-BE49-F238E27FC236}">
                <a16:creationId xmlns:a16="http://schemas.microsoft.com/office/drawing/2014/main" id="{36D92FDD-5343-4CEE-95D6-B812123F0B1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05BD1DA-DBF5-4BBF-B027-36B94A014BBA}" type="datetimeFigureOut">
              <a:rPr lang="ar-SA" smtClean="0"/>
              <a:t>19/08/43</a:t>
            </a:fld>
            <a:endParaRPr lang="ar-SA"/>
          </a:p>
        </p:txBody>
      </p:sp>
      <p:sp>
        <p:nvSpPr>
          <p:cNvPr id="5" name="عنصر نائب للتذييل 4">
            <a:extLst>
              <a:ext uri="{FF2B5EF4-FFF2-40B4-BE49-F238E27FC236}">
                <a16:creationId xmlns:a16="http://schemas.microsoft.com/office/drawing/2014/main" id="{D32629B1-3DF9-4B81-AB60-940D25659E8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ar-SA"/>
          </a:p>
        </p:txBody>
      </p:sp>
      <p:sp>
        <p:nvSpPr>
          <p:cNvPr id="6" name="عنصر نائب لرقم الشريحة 5">
            <a:extLst>
              <a:ext uri="{FF2B5EF4-FFF2-40B4-BE49-F238E27FC236}">
                <a16:creationId xmlns:a16="http://schemas.microsoft.com/office/drawing/2014/main" id="{7EDEC440-3E57-49FF-A9EE-67405DE391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1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53A77E0-ECD2-4865-B215-B4B56C644B48}" type="slidenum">
              <a:rPr lang="ar-SA" smtClean="0"/>
              <a:t>‹#›</a:t>
            </a:fld>
            <a:endParaRPr lang="ar-SA"/>
          </a:p>
        </p:txBody>
      </p:sp>
    </p:spTree>
    <p:extLst>
      <p:ext uri="{BB962C8B-B14F-4D97-AF65-F5344CB8AC3E}">
        <p14:creationId xmlns:p14="http://schemas.microsoft.com/office/powerpoint/2010/main" val="26394507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r" defTabSz="914400" rtl="1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r" defTabSz="914400" rtl="1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r" defTabSz="914400" rtl="1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ar-SA"/>
      </a:defPPr>
      <a:lvl1pPr marL="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r" defTabSz="914400" rtl="1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" name="إطار 2">
            <a:extLst>
              <a:ext uri="{FF2B5EF4-FFF2-40B4-BE49-F238E27FC236}">
                <a16:creationId xmlns:a16="http://schemas.microsoft.com/office/drawing/2014/main" id="{F9F9AAF2-EB87-4D58-BAF4-15E4538084D4}"/>
              </a:ext>
            </a:extLst>
          </p:cNvPr>
          <p:cNvSpPr/>
          <p:nvPr/>
        </p:nvSpPr>
        <p:spPr>
          <a:xfrm>
            <a:off x="1450647" y="1749518"/>
            <a:ext cx="9067800" cy="3487076"/>
          </a:xfrm>
          <a:custGeom>
            <a:avLst/>
            <a:gdLst>
              <a:gd name="connsiteX0" fmla="*/ 0 w 9067800"/>
              <a:gd name="connsiteY0" fmla="*/ 0 h 3487076"/>
              <a:gd name="connsiteX1" fmla="*/ 9067800 w 9067800"/>
              <a:gd name="connsiteY1" fmla="*/ 0 h 3487076"/>
              <a:gd name="connsiteX2" fmla="*/ 9067800 w 9067800"/>
              <a:gd name="connsiteY2" fmla="*/ 3487076 h 3487076"/>
              <a:gd name="connsiteX3" fmla="*/ 0 w 9067800"/>
              <a:gd name="connsiteY3" fmla="*/ 3487076 h 3487076"/>
              <a:gd name="connsiteX4" fmla="*/ 0 w 9067800"/>
              <a:gd name="connsiteY4" fmla="*/ 0 h 3487076"/>
              <a:gd name="connsiteX5" fmla="*/ 216826 w 9067800"/>
              <a:gd name="connsiteY5" fmla="*/ 216826 h 3487076"/>
              <a:gd name="connsiteX6" fmla="*/ 216826 w 9067800"/>
              <a:gd name="connsiteY6" fmla="*/ 3270250 h 3487076"/>
              <a:gd name="connsiteX7" fmla="*/ 8850974 w 9067800"/>
              <a:gd name="connsiteY7" fmla="*/ 3270250 h 3487076"/>
              <a:gd name="connsiteX8" fmla="*/ 8850974 w 9067800"/>
              <a:gd name="connsiteY8" fmla="*/ 216826 h 3487076"/>
              <a:gd name="connsiteX9" fmla="*/ 216826 w 9067800"/>
              <a:gd name="connsiteY9" fmla="*/ 216826 h 348707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9067800" h="3487076" fill="none" extrusionOk="0">
                <a:moveTo>
                  <a:pt x="0" y="0"/>
                </a:moveTo>
                <a:cubicBezTo>
                  <a:pt x="1462231" y="-72415"/>
                  <a:pt x="5009604" y="78118"/>
                  <a:pt x="9067800" y="0"/>
                </a:cubicBezTo>
                <a:cubicBezTo>
                  <a:pt x="8995373" y="687339"/>
                  <a:pt x="9006381" y="2189023"/>
                  <a:pt x="9067800" y="3487076"/>
                </a:cubicBezTo>
                <a:cubicBezTo>
                  <a:pt x="5868885" y="3586849"/>
                  <a:pt x="1724878" y="3547997"/>
                  <a:pt x="0" y="3487076"/>
                </a:cubicBezTo>
                <a:cubicBezTo>
                  <a:pt x="-100876" y="2089358"/>
                  <a:pt x="107313" y="1627682"/>
                  <a:pt x="0" y="0"/>
                </a:cubicBezTo>
                <a:close/>
                <a:moveTo>
                  <a:pt x="216826" y="216826"/>
                </a:moveTo>
                <a:cubicBezTo>
                  <a:pt x="53098" y="1363353"/>
                  <a:pt x="329825" y="2435292"/>
                  <a:pt x="216826" y="3270250"/>
                </a:cubicBezTo>
                <a:cubicBezTo>
                  <a:pt x="3855292" y="3240423"/>
                  <a:pt x="4812573" y="3349556"/>
                  <a:pt x="8850974" y="3270250"/>
                </a:cubicBezTo>
                <a:cubicBezTo>
                  <a:pt x="9008855" y="2842425"/>
                  <a:pt x="8969923" y="953050"/>
                  <a:pt x="8850974" y="216826"/>
                </a:cubicBezTo>
                <a:cubicBezTo>
                  <a:pt x="6826058" y="166789"/>
                  <a:pt x="2583168" y="216056"/>
                  <a:pt x="216826" y="216826"/>
                </a:cubicBezTo>
                <a:close/>
              </a:path>
              <a:path w="9067800" h="3487076" stroke="0" extrusionOk="0">
                <a:moveTo>
                  <a:pt x="0" y="0"/>
                </a:moveTo>
                <a:cubicBezTo>
                  <a:pt x="2093200" y="-133594"/>
                  <a:pt x="5221393" y="63808"/>
                  <a:pt x="9067800" y="0"/>
                </a:cubicBezTo>
                <a:cubicBezTo>
                  <a:pt x="8944800" y="1209638"/>
                  <a:pt x="9164660" y="2737855"/>
                  <a:pt x="9067800" y="3487076"/>
                </a:cubicBezTo>
                <a:cubicBezTo>
                  <a:pt x="5581147" y="3428182"/>
                  <a:pt x="3654745" y="3501309"/>
                  <a:pt x="0" y="3487076"/>
                </a:cubicBezTo>
                <a:cubicBezTo>
                  <a:pt x="-3173" y="1915735"/>
                  <a:pt x="-94267" y="1261245"/>
                  <a:pt x="0" y="0"/>
                </a:cubicBezTo>
                <a:close/>
                <a:moveTo>
                  <a:pt x="216826" y="216826"/>
                </a:moveTo>
                <a:cubicBezTo>
                  <a:pt x="211073" y="1470194"/>
                  <a:pt x="268309" y="2161628"/>
                  <a:pt x="216826" y="3270250"/>
                </a:cubicBezTo>
                <a:cubicBezTo>
                  <a:pt x="2379384" y="3430957"/>
                  <a:pt x="4777215" y="3230583"/>
                  <a:pt x="8850974" y="3270250"/>
                </a:cubicBezTo>
                <a:cubicBezTo>
                  <a:pt x="8869932" y="2511444"/>
                  <a:pt x="8911615" y="627080"/>
                  <a:pt x="8850974" y="216826"/>
                </a:cubicBezTo>
                <a:cubicBezTo>
                  <a:pt x="6488196" y="184610"/>
                  <a:pt x="2755745" y="159620"/>
                  <a:pt x="216826" y="216826"/>
                </a:cubicBezTo>
                <a:close/>
              </a:path>
            </a:pathLst>
          </a:custGeom>
          <a:solidFill>
            <a:schemeClr val="bg1">
              <a:lumMod val="85000"/>
            </a:schemeClr>
          </a:solidFill>
          <a:ln>
            <a:solidFill>
              <a:schemeClr val="bg1">
                <a:lumMod val="85000"/>
              </a:schemeClr>
            </a:solidFill>
            <a:extLst>
              <a:ext uri="{C807C97D-BFC1-408E-A445-0C87EB9F89A2}">
                <ask:lineSketchStyleProps xmlns:ask="http://schemas.microsoft.com/office/drawing/2018/sketchyshapes" sd="852854689">
                  <a:prstGeom prst="frame">
                    <a:avLst>
                      <a:gd name="adj1" fmla="val 6218"/>
                    </a:avLst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r>
              <a:rPr lang="ar-SA" sz="3600" dirty="0">
                <a:solidFill>
                  <a:srgbClr val="FFC00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بسم الله الرحمن الرحيم</a:t>
            </a:r>
          </a:p>
          <a:p>
            <a:r>
              <a:rPr lang="ar-SA" sz="3600" dirty="0">
                <a:solidFill>
                  <a:srgbClr val="C59EE2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الصف/ الثاني</a:t>
            </a:r>
          </a:p>
          <a:p>
            <a:r>
              <a:rPr lang="ar-SA" sz="3600" dirty="0">
                <a:solidFill>
                  <a:schemeClr val="tx1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المادة / رياضيات</a:t>
            </a:r>
          </a:p>
          <a:p>
            <a:r>
              <a:rPr lang="ar-SA" sz="3600" dirty="0">
                <a:solidFill>
                  <a:srgbClr val="C59EE2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اليوم/</a:t>
            </a:r>
          </a:p>
          <a:p>
            <a:r>
              <a:rPr lang="ar-SA" sz="3600" dirty="0">
                <a:solidFill>
                  <a:schemeClr val="tx1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التاريخ/       / 1443هـ</a:t>
            </a:r>
          </a:p>
        </p:txBody>
      </p:sp>
      <p:sp>
        <p:nvSpPr>
          <p:cNvPr id="4" name="مربع نص 3">
            <a:extLst>
              <a:ext uri="{FF2B5EF4-FFF2-40B4-BE49-F238E27FC236}">
                <a16:creationId xmlns:a16="http://schemas.microsoft.com/office/drawing/2014/main" id="{F58F4A2E-EC67-4AB9-8117-01D8E9B79472}"/>
              </a:ext>
            </a:extLst>
          </p:cNvPr>
          <p:cNvSpPr txBox="1"/>
          <p:nvPr/>
        </p:nvSpPr>
        <p:spPr>
          <a:xfrm>
            <a:off x="4179559" y="5424361"/>
            <a:ext cx="3609975" cy="523220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2800" dirty="0">
                <a:solidFill>
                  <a:srgbClr val="7030A0"/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معلمة المادة / مباركة الزبيدي</a:t>
            </a:r>
          </a:p>
        </p:txBody>
      </p:sp>
    </p:spTree>
    <p:extLst>
      <p:ext uri="{BB962C8B-B14F-4D97-AF65-F5344CB8AC3E}">
        <p14:creationId xmlns:p14="http://schemas.microsoft.com/office/powerpoint/2010/main" val="68822921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" name="مستطيل 1">
            <a:extLst>
              <a:ext uri="{FF2B5EF4-FFF2-40B4-BE49-F238E27FC236}">
                <a16:creationId xmlns:a16="http://schemas.microsoft.com/office/drawing/2014/main" id="{A78104C7-FF33-4032-B938-AB56C0902E32}"/>
              </a:ext>
            </a:extLst>
          </p:cNvPr>
          <p:cNvSpPr/>
          <p:nvPr/>
        </p:nvSpPr>
        <p:spPr>
          <a:xfrm>
            <a:off x="8139812" y="381166"/>
            <a:ext cx="2239716" cy="70788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4000" b="1" cap="none" spc="0" dirty="0">
                <a:ln/>
                <a:solidFill>
                  <a:srgbClr val="FF0000"/>
                </a:solidFill>
                <a:effectLst/>
              </a:rPr>
              <a:t>الفصل  9  :</a:t>
            </a:r>
          </a:p>
        </p:txBody>
      </p:sp>
      <p:sp>
        <p:nvSpPr>
          <p:cNvPr id="14" name="مستطيل 13">
            <a:extLst>
              <a:ext uri="{FF2B5EF4-FFF2-40B4-BE49-F238E27FC236}">
                <a16:creationId xmlns:a16="http://schemas.microsoft.com/office/drawing/2014/main" id="{B38E66B5-AA30-4426-9F7A-6198731AA54E}"/>
              </a:ext>
            </a:extLst>
          </p:cNvPr>
          <p:cNvSpPr/>
          <p:nvPr/>
        </p:nvSpPr>
        <p:spPr>
          <a:xfrm>
            <a:off x="4881416" y="411943"/>
            <a:ext cx="309411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0070C0"/>
                </a:solidFill>
                <a:effectLst/>
              </a:rPr>
              <a:t>الأعداد حتى 1000</a:t>
            </a:r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8492B3BB-33CE-44C1-B69F-E933CB478D9D}"/>
              </a:ext>
            </a:extLst>
          </p:cNvPr>
          <p:cNvSpPr/>
          <p:nvPr/>
        </p:nvSpPr>
        <p:spPr>
          <a:xfrm>
            <a:off x="7128765" y="2130616"/>
            <a:ext cx="2307042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>
                <a:ln/>
                <a:effectLst/>
              </a:rPr>
              <a:t>عنوان درس اليوم  / </a:t>
            </a:r>
          </a:p>
        </p:txBody>
      </p:sp>
      <p:pic>
        <p:nvPicPr>
          <p:cNvPr id="9" name="صورة 8">
            <a:extLst>
              <a:ext uri="{FF2B5EF4-FFF2-40B4-BE49-F238E27FC236}">
                <a16:creationId xmlns:a16="http://schemas.microsoft.com/office/drawing/2014/main" id="{F1B0C00E-2217-404B-8B4B-0B97B14C886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/>
        </p:blipFill>
        <p:spPr>
          <a:xfrm>
            <a:off x="6557507" y="1782002"/>
            <a:ext cx="810279" cy="810279"/>
          </a:xfrm>
          <a:prstGeom prst="rect">
            <a:avLst/>
          </a:prstGeom>
        </p:spPr>
      </p:pic>
      <p:sp>
        <p:nvSpPr>
          <p:cNvPr id="23" name="مستطيل 22">
            <a:extLst>
              <a:ext uri="{FF2B5EF4-FFF2-40B4-BE49-F238E27FC236}">
                <a16:creationId xmlns:a16="http://schemas.microsoft.com/office/drawing/2014/main" id="{8A70F5BF-CE6E-41CA-8744-C5C52C170370}"/>
              </a:ext>
            </a:extLst>
          </p:cNvPr>
          <p:cNvSpPr/>
          <p:nvPr/>
        </p:nvSpPr>
        <p:spPr>
          <a:xfrm>
            <a:off x="5195564" y="2808679"/>
            <a:ext cx="1760418" cy="52322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800" b="1" cap="none" spc="0" dirty="0">
                <a:ln/>
                <a:solidFill>
                  <a:srgbClr val="FF0000"/>
                </a:solidFill>
                <a:effectLst/>
              </a:rPr>
              <a:t>أحل المسألة  </a:t>
            </a:r>
          </a:p>
        </p:txBody>
      </p:sp>
      <p:sp>
        <p:nvSpPr>
          <p:cNvPr id="24" name="مستطيل 23">
            <a:extLst>
              <a:ext uri="{FF2B5EF4-FFF2-40B4-BE49-F238E27FC236}">
                <a16:creationId xmlns:a16="http://schemas.microsoft.com/office/drawing/2014/main" id="{6CED9204-9003-4B1F-9F07-2747F8201CD4}"/>
              </a:ext>
            </a:extLst>
          </p:cNvPr>
          <p:cNvSpPr/>
          <p:nvPr/>
        </p:nvSpPr>
        <p:spPr>
          <a:xfrm>
            <a:off x="7555163" y="3516456"/>
            <a:ext cx="1454245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>
                <a:ln/>
                <a:effectLst/>
              </a:rPr>
              <a:t>فكرة الدرس/</a:t>
            </a:r>
          </a:p>
        </p:txBody>
      </p:sp>
      <p:sp>
        <p:nvSpPr>
          <p:cNvPr id="25" name="مستطيل 24">
            <a:extLst>
              <a:ext uri="{FF2B5EF4-FFF2-40B4-BE49-F238E27FC236}">
                <a16:creationId xmlns:a16="http://schemas.microsoft.com/office/drawing/2014/main" id="{AA1902A2-0AC8-4389-89E0-68B911C650BA}"/>
              </a:ext>
            </a:extLst>
          </p:cNvPr>
          <p:cNvSpPr/>
          <p:nvPr/>
        </p:nvSpPr>
        <p:spPr>
          <a:xfrm>
            <a:off x="3971981" y="4456129"/>
            <a:ext cx="2810386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cap="none" spc="0" dirty="0">
                <a:ln/>
                <a:solidFill>
                  <a:srgbClr val="FF0000"/>
                </a:solidFill>
                <a:effectLst/>
              </a:rPr>
              <a:t>أنشئ قائمة لأحل المسألة .</a:t>
            </a:r>
          </a:p>
        </p:txBody>
      </p:sp>
    </p:spTree>
    <p:extLst>
      <p:ext uri="{BB962C8B-B14F-4D97-AF65-F5344CB8AC3E}">
        <p14:creationId xmlns:p14="http://schemas.microsoft.com/office/powerpoint/2010/main" val="404754482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9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4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9" dur="500"/>
                                        <p:tgtEl>
                                          <p:spTgt spid="2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2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4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32" name="مربع نص 31">
            <a:extLst>
              <a:ext uri="{FF2B5EF4-FFF2-40B4-BE49-F238E27FC236}">
                <a16:creationId xmlns:a16="http://schemas.microsoft.com/office/drawing/2014/main" id="{641D8D66-DA23-41BB-A1C3-BD8C1B869DC5}"/>
              </a:ext>
            </a:extLst>
          </p:cNvPr>
          <p:cNvSpPr txBox="1"/>
          <p:nvPr/>
        </p:nvSpPr>
        <p:spPr>
          <a:xfrm>
            <a:off x="4403830" y="599906"/>
            <a:ext cx="4619626" cy="830997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4800" dirty="0">
                <a:solidFill>
                  <a:schemeClr val="accent4">
                    <a:lumMod val="50000"/>
                  </a:schemeClr>
                </a:solidFill>
                <a:latin typeface="(A) Arslan Wessam B" panose="03020402040406030203" pitchFamily="66" charset="-78"/>
                <a:cs typeface="(A) Arslan Wessam B" panose="03020402040406030203" pitchFamily="66" charset="-78"/>
              </a:rPr>
              <a:t>خطوات حل المسألة </a:t>
            </a:r>
          </a:p>
        </p:txBody>
      </p:sp>
      <p:grpSp>
        <p:nvGrpSpPr>
          <p:cNvPr id="33" name="مجموعة 32">
            <a:extLst>
              <a:ext uri="{FF2B5EF4-FFF2-40B4-BE49-F238E27FC236}">
                <a16:creationId xmlns:a16="http://schemas.microsoft.com/office/drawing/2014/main" id="{6A019520-F768-486C-8AE4-13A5D2867E14}"/>
              </a:ext>
            </a:extLst>
          </p:cNvPr>
          <p:cNvGrpSpPr/>
          <p:nvPr/>
        </p:nvGrpSpPr>
        <p:grpSpPr>
          <a:xfrm>
            <a:off x="6923610" y="2584261"/>
            <a:ext cx="3029171" cy="851519"/>
            <a:chOff x="6923610" y="2584261"/>
            <a:chExt cx="3029171" cy="851519"/>
          </a:xfrm>
        </p:grpSpPr>
        <p:grpSp>
          <p:nvGrpSpPr>
            <p:cNvPr id="34" name="مجموعة 33">
              <a:extLst>
                <a:ext uri="{FF2B5EF4-FFF2-40B4-BE49-F238E27FC236}">
                  <a16:creationId xmlns:a16="http://schemas.microsoft.com/office/drawing/2014/main" id="{7850E2CF-30EB-4B20-9F7A-2944F3406629}"/>
                </a:ext>
              </a:extLst>
            </p:cNvPr>
            <p:cNvGrpSpPr/>
            <p:nvPr/>
          </p:nvGrpSpPr>
          <p:grpSpPr>
            <a:xfrm>
              <a:off x="6923610" y="2584261"/>
              <a:ext cx="3029171" cy="851519"/>
              <a:chOff x="6883234" y="1886732"/>
              <a:chExt cx="3823087" cy="1074694"/>
            </a:xfrm>
          </p:grpSpPr>
          <p:sp>
            <p:nvSpPr>
              <p:cNvPr id="36" name="مستطيل: زوايا مستديرة 35">
                <a:extLst>
                  <a:ext uri="{FF2B5EF4-FFF2-40B4-BE49-F238E27FC236}">
                    <a16:creationId xmlns:a16="http://schemas.microsoft.com/office/drawing/2014/main" id="{F8A1ACAA-B47B-4A06-A7FD-34EA1E6EC17B}"/>
                  </a:ext>
                </a:extLst>
              </p:cNvPr>
              <p:cNvSpPr/>
              <p:nvPr/>
            </p:nvSpPr>
            <p:spPr>
              <a:xfrm>
                <a:off x="6883234" y="1886732"/>
                <a:ext cx="3823087" cy="1074694"/>
              </a:xfrm>
              <a:prstGeom prst="roundRect">
                <a:avLst>
                  <a:gd name="adj" fmla="val 50000"/>
                </a:avLst>
              </a:prstGeom>
              <a:solidFill>
                <a:srgbClr val="92B423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 prst="ribl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37" name="مستطيل: زوايا مستديرة 36">
                <a:extLst>
                  <a:ext uri="{FF2B5EF4-FFF2-40B4-BE49-F238E27FC236}">
                    <a16:creationId xmlns:a16="http://schemas.microsoft.com/office/drawing/2014/main" id="{362FA477-17A8-4F84-B8DE-46677C1D4CE2}"/>
                  </a:ext>
                </a:extLst>
              </p:cNvPr>
              <p:cNvSpPr/>
              <p:nvPr/>
            </p:nvSpPr>
            <p:spPr>
              <a:xfrm>
                <a:off x="7000876" y="1979862"/>
                <a:ext cx="3595410" cy="887164"/>
              </a:xfrm>
              <a:prstGeom prst="roundRect">
                <a:avLst>
                  <a:gd name="adj" fmla="val 50000"/>
                </a:avLst>
              </a:prstGeom>
              <a:solidFill>
                <a:srgbClr val="81A618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</p:grpSp>
        <p:sp>
          <p:nvSpPr>
            <p:cNvPr id="35" name="مستطيل 34">
              <a:extLst>
                <a:ext uri="{FF2B5EF4-FFF2-40B4-BE49-F238E27FC236}">
                  <a16:creationId xmlns:a16="http://schemas.microsoft.com/office/drawing/2014/main" id="{3380EE3F-3634-4582-B838-46AC3DE34C0B}"/>
                </a:ext>
              </a:extLst>
            </p:cNvPr>
            <p:cNvSpPr/>
            <p:nvPr/>
          </p:nvSpPr>
          <p:spPr>
            <a:xfrm>
              <a:off x="8072550" y="2658051"/>
              <a:ext cx="731290" cy="64633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SA" sz="3600" b="1" cap="none" spc="0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أفهم</a:t>
              </a:r>
              <a:endParaRPr lang="ar-SA" sz="5400" b="1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38" name="مجموعة 37">
            <a:extLst>
              <a:ext uri="{FF2B5EF4-FFF2-40B4-BE49-F238E27FC236}">
                <a16:creationId xmlns:a16="http://schemas.microsoft.com/office/drawing/2014/main" id="{5DFDC2D5-EA9C-4CDD-B35B-277421E0F866}"/>
              </a:ext>
            </a:extLst>
          </p:cNvPr>
          <p:cNvGrpSpPr/>
          <p:nvPr/>
        </p:nvGrpSpPr>
        <p:grpSpPr>
          <a:xfrm>
            <a:off x="2461982" y="2583254"/>
            <a:ext cx="3029171" cy="862751"/>
            <a:chOff x="2461982" y="2688399"/>
            <a:chExt cx="3029171" cy="862751"/>
          </a:xfrm>
        </p:grpSpPr>
        <p:grpSp>
          <p:nvGrpSpPr>
            <p:cNvPr id="39" name="مجموعة 38">
              <a:extLst>
                <a:ext uri="{FF2B5EF4-FFF2-40B4-BE49-F238E27FC236}">
                  <a16:creationId xmlns:a16="http://schemas.microsoft.com/office/drawing/2014/main" id="{4BA9BFCD-740F-4A5F-B300-DCE55C6DA4C0}"/>
                </a:ext>
              </a:extLst>
            </p:cNvPr>
            <p:cNvGrpSpPr/>
            <p:nvPr/>
          </p:nvGrpSpPr>
          <p:grpSpPr>
            <a:xfrm>
              <a:off x="2461982" y="2688399"/>
              <a:ext cx="3029171" cy="851519"/>
              <a:chOff x="6883234" y="1886732"/>
              <a:chExt cx="3823087" cy="1074694"/>
            </a:xfrm>
          </p:grpSpPr>
          <p:sp>
            <p:nvSpPr>
              <p:cNvPr id="41" name="مستطيل: زوايا مستديرة 40">
                <a:extLst>
                  <a:ext uri="{FF2B5EF4-FFF2-40B4-BE49-F238E27FC236}">
                    <a16:creationId xmlns:a16="http://schemas.microsoft.com/office/drawing/2014/main" id="{15BC7093-3921-4D7D-99EB-388D8C1940D5}"/>
                  </a:ext>
                </a:extLst>
              </p:cNvPr>
              <p:cNvSpPr/>
              <p:nvPr/>
            </p:nvSpPr>
            <p:spPr>
              <a:xfrm>
                <a:off x="6883234" y="1886732"/>
                <a:ext cx="3823087" cy="1074694"/>
              </a:xfrm>
              <a:prstGeom prst="roundRect">
                <a:avLst>
                  <a:gd name="adj" fmla="val 50000"/>
                </a:avLst>
              </a:prstGeom>
              <a:solidFill>
                <a:srgbClr val="DA9502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 prst="ribl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2" name="مستطيل: زوايا مستديرة 41">
                <a:extLst>
                  <a:ext uri="{FF2B5EF4-FFF2-40B4-BE49-F238E27FC236}">
                    <a16:creationId xmlns:a16="http://schemas.microsoft.com/office/drawing/2014/main" id="{9C109CF4-99E9-4797-8900-E683CFC3ECDA}"/>
                  </a:ext>
                </a:extLst>
              </p:cNvPr>
              <p:cNvSpPr/>
              <p:nvPr/>
            </p:nvSpPr>
            <p:spPr>
              <a:xfrm>
                <a:off x="7000876" y="1979862"/>
                <a:ext cx="3595410" cy="887164"/>
              </a:xfrm>
              <a:prstGeom prst="roundRect">
                <a:avLst>
                  <a:gd name="adj" fmla="val 50000"/>
                </a:avLst>
              </a:prstGeom>
              <a:solidFill>
                <a:srgbClr val="FDB700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</p:grpSp>
        <p:sp>
          <p:nvSpPr>
            <p:cNvPr id="40" name="مستطيل 39">
              <a:extLst>
                <a:ext uri="{FF2B5EF4-FFF2-40B4-BE49-F238E27FC236}">
                  <a16:creationId xmlns:a16="http://schemas.microsoft.com/office/drawing/2014/main" id="{AA8E1731-F1AB-4A12-9B82-63B556402647}"/>
                </a:ext>
              </a:extLst>
            </p:cNvPr>
            <p:cNvSpPr/>
            <p:nvPr/>
          </p:nvSpPr>
          <p:spPr>
            <a:xfrm>
              <a:off x="3443031" y="2781709"/>
              <a:ext cx="1143262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SA" sz="4400" b="1" cap="none" spc="0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أخطط</a:t>
              </a:r>
              <a:endParaRPr lang="ar-SA" sz="5400" b="1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43" name="مجموعة 42">
            <a:extLst>
              <a:ext uri="{FF2B5EF4-FFF2-40B4-BE49-F238E27FC236}">
                <a16:creationId xmlns:a16="http://schemas.microsoft.com/office/drawing/2014/main" id="{7C4BD213-6A45-4CC7-BF9F-3490DCFD10AB}"/>
              </a:ext>
            </a:extLst>
          </p:cNvPr>
          <p:cNvGrpSpPr/>
          <p:nvPr/>
        </p:nvGrpSpPr>
        <p:grpSpPr>
          <a:xfrm>
            <a:off x="6923610" y="4675090"/>
            <a:ext cx="3029171" cy="851519"/>
            <a:chOff x="6710605" y="4395296"/>
            <a:chExt cx="3029171" cy="851519"/>
          </a:xfrm>
        </p:grpSpPr>
        <p:grpSp>
          <p:nvGrpSpPr>
            <p:cNvPr id="44" name="مجموعة 43">
              <a:extLst>
                <a:ext uri="{FF2B5EF4-FFF2-40B4-BE49-F238E27FC236}">
                  <a16:creationId xmlns:a16="http://schemas.microsoft.com/office/drawing/2014/main" id="{B75E8205-378F-4751-B03C-79B27FEE4D09}"/>
                </a:ext>
              </a:extLst>
            </p:cNvPr>
            <p:cNvGrpSpPr/>
            <p:nvPr/>
          </p:nvGrpSpPr>
          <p:grpSpPr>
            <a:xfrm>
              <a:off x="6710605" y="4395296"/>
              <a:ext cx="3029171" cy="851519"/>
              <a:chOff x="6883234" y="1886732"/>
              <a:chExt cx="3823087" cy="1074694"/>
            </a:xfrm>
          </p:grpSpPr>
          <p:sp>
            <p:nvSpPr>
              <p:cNvPr id="46" name="مستطيل: زوايا مستديرة 45">
                <a:extLst>
                  <a:ext uri="{FF2B5EF4-FFF2-40B4-BE49-F238E27FC236}">
                    <a16:creationId xmlns:a16="http://schemas.microsoft.com/office/drawing/2014/main" id="{FB7D8D2B-7850-482D-8764-6241A531D02F}"/>
                  </a:ext>
                </a:extLst>
              </p:cNvPr>
              <p:cNvSpPr/>
              <p:nvPr/>
            </p:nvSpPr>
            <p:spPr>
              <a:xfrm>
                <a:off x="6883234" y="1886732"/>
                <a:ext cx="3823087" cy="1074694"/>
              </a:xfrm>
              <a:prstGeom prst="roundRect">
                <a:avLst>
                  <a:gd name="adj" fmla="val 50000"/>
                </a:avLst>
              </a:prstGeom>
              <a:solidFill>
                <a:srgbClr val="0C8C9B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 prst="ribl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  <p:sp>
            <p:nvSpPr>
              <p:cNvPr id="47" name="مستطيل: زوايا مستديرة 46">
                <a:extLst>
                  <a:ext uri="{FF2B5EF4-FFF2-40B4-BE49-F238E27FC236}">
                    <a16:creationId xmlns:a16="http://schemas.microsoft.com/office/drawing/2014/main" id="{4E397D18-1AC1-44B7-83C2-BB3DE01850EB}"/>
                  </a:ext>
                </a:extLst>
              </p:cNvPr>
              <p:cNvSpPr/>
              <p:nvPr/>
            </p:nvSpPr>
            <p:spPr>
              <a:xfrm>
                <a:off x="7000876" y="1979862"/>
                <a:ext cx="3595410" cy="887164"/>
              </a:xfrm>
              <a:prstGeom prst="roundRect">
                <a:avLst>
                  <a:gd name="adj" fmla="val 50000"/>
                </a:avLst>
              </a:prstGeom>
              <a:solidFill>
                <a:srgbClr val="1DA3A6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45" name="مستطيل 44">
              <a:extLst>
                <a:ext uri="{FF2B5EF4-FFF2-40B4-BE49-F238E27FC236}">
                  <a16:creationId xmlns:a16="http://schemas.microsoft.com/office/drawing/2014/main" id="{69EB0E4A-2F14-4C9B-BA98-56483D568B64}"/>
                </a:ext>
              </a:extLst>
            </p:cNvPr>
            <p:cNvSpPr/>
            <p:nvPr/>
          </p:nvSpPr>
          <p:spPr>
            <a:xfrm>
              <a:off x="7840309" y="4488931"/>
              <a:ext cx="769763" cy="707886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SA" sz="4000" b="1" cap="none" spc="0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أحل</a:t>
              </a:r>
              <a:endParaRPr lang="ar-SA" sz="5400" b="1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grpSp>
        <p:nvGrpSpPr>
          <p:cNvPr id="48" name="مجموعة 47">
            <a:extLst>
              <a:ext uri="{FF2B5EF4-FFF2-40B4-BE49-F238E27FC236}">
                <a16:creationId xmlns:a16="http://schemas.microsoft.com/office/drawing/2014/main" id="{8E549AF2-4ACF-47E0-9C6C-87134BC3F93B}"/>
              </a:ext>
            </a:extLst>
          </p:cNvPr>
          <p:cNvGrpSpPr/>
          <p:nvPr/>
        </p:nvGrpSpPr>
        <p:grpSpPr>
          <a:xfrm>
            <a:off x="2476275" y="4672146"/>
            <a:ext cx="3029171" cy="854463"/>
            <a:chOff x="2201429" y="4639321"/>
            <a:chExt cx="3029171" cy="854463"/>
          </a:xfrm>
        </p:grpSpPr>
        <p:grpSp>
          <p:nvGrpSpPr>
            <p:cNvPr id="49" name="مجموعة 48">
              <a:extLst>
                <a:ext uri="{FF2B5EF4-FFF2-40B4-BE49-F238E27FC236}">
                  <a16:creationId xmlns:a16="http://schemas.microsoft.com/office/drawing/2014/main" id="{2B8F2086-2336-49EF-B343-53B303923F43}"/>
                </a:ext>
              </a:extLst>
            </p:cNvPr>
            <p:cNvGrpSpPr/>
            <p:nvPr/>
          </p:nvGrpSpPr>
          <p:grpSpPr>
            <a:xfrm>
              <a:off x="2201429" y="4639321"/>
              <a:ext cx="3029171" cy="851519"/>
              <a:chOff x="6883234" y="1886732"/>
              <a:chExt cx="3823087" cy="1074694"/>
            </a:xfrm>
          </p:grpSpPr>
          <p:sp>
            <p:nvSpPr>
              <p:cNvPr id="51" name="مستطيل: زوايا مستديرة 50">
                <a:extLst>
                  <a:ext uri="{FF2B5EF4-FFF2-40B4-BE49-F238E27FC236}">
                    <a16:creationId xmlns:a16="http://schemas.microsoft.com/office/drawing/2014/main" id="{43EEF2FF-C02E-4FAD-A22D-281BF15ED9EF}"/>
                  </a:ext>
                </a:extLst>
              </p:cNvPr>
              <p:cNvSpPr/>
              <p:nvPr/>
            </p:nvSpPr>
            <p:spPr>
              <a:xfrm>
                <a:off x="6883234" y="1886732"/>
                <a:ext cx="3823087" cy="1074694"/>
              </a:xfrm>
              <a:prstGeom prst="roundRect">
                <a:avLst>
                  <a:gd name="adj" fmla="val 50000"/>
                </a:avLst>
              </a:prstGeom>
              <a:solidFill>
                <a:srgbClr val="831377"/>
              </a:solidFill>
              <a:ln>
                <a:noFill/>
              </a:ln>
              <a:effectLst/>
              <a:scene3d>
                <a:camera prst="orthographicFront">
                  <a:rot lat="0" lon="0" rev="0"/>
                </a:camera>
                <a:lightRig rig="chilly" dir="t">
                  <a:rot lat="0" lon="0" rev="18480000"/>
                </a:lightRig>
              </a:scene3d>
              <a:sp3d prstMaterial="clear">
                <a:bevelT h="63500" prst="riblet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 dirty="0"/>
              </a:p>
            </p:txBody>
          </p:sp>
          <p:sp>
            <p:nvSpPr>
              <p:cNvPr id="52" name="مستطيل: زوايا مستديرة 51">
                <a:extLst>
                  <a:ext uri="{FF2B5EF4-FFF2-40B4-BE49-F238E27FC236}">
                    <a16:creationId xmlns:a16="http://schemas.microsoft.com/office/drawing/2014/main" id="{87805CD7-6A54-4F23-BE3D-2753C4B2867D}"/>
                  </a:ext>
                </a:extLst>
              </p:cNvPr>
              <p:cNvSpPr/>
              <p:nvPr/>
            </p:nvSpPr>
            <p:spPr>
              <a:xfrm>
                <a:off x="7000876" y="1979862"/>
                <a:ext cx="3595410" cy="887164"/>
              </a:xfrm>
              <a:prstGeom prst="roundRect">
                <a:avLst>
                  <a:gd name="adj" fmla="val 50000"/>
                </a:avLst>
              </a:prstGeom>
              <a:solidFill>
                <a:srgbClr val="920F6A"/>
              </a:solidFill>
              <a:ln>
                <a:solidFill>
                  <a:schemeClr val="bg1"/>
                </a:solidFill>
              </a:ln>
              <a:scene3d>
                <a:camera prst="orthographicFront"/>
                <a:lightRig rig="threePt" dir="t"/>
              </a:scene3d>
              <a:sp3d>
                <a:bevelT w="114300" prst="hardEdge"/>
              </a:sp3d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1" anchor="ctr"/>
              <a:lstStyle/>
              <a:p>
                <a:pPr algn="ctr"/>
                <a:endParaRPr lang="ar-SA"/>
              </a:p>
            </p:txBody>
          </p:sp>
        </p:grpSp>
        <p:sp>
          <p:nvSpPr>
            <p:cNvPr id="50" name="مستطيل 49">
              <a:extLst>
                <a:ext uri="{FF2B5EF4-FFF2-40B4-BE49-F238E27FC236}">
                  <a16:creationId xmlns:a16="http://schemas.microsoft.com/office/drawing/2014/main" id="{0B0BCEBD-B50F-4A2F-AED7-3E2525D330BC}"/>
                </a:ext>
              </a:extLst>
            </p:cNvPr>
            <p:cNvSpPr/>
            <p:nvPr/>
          </p:nvSpPr>
          <p:spPr>
            <a:xfrm>
              <a:off x="3120073" y="4724343"/>
              <a:ext cx="966931" cy="769441"/>
            </a:xfrm>
            <a:prstGeom prst="rect">
              <a:avLst/>
            </a:prstGeom>
            <a:noFill/>
          </p:spPr>
          <p:txBody>
            <a:bodyPr wrap="none" lIns="91440" tIns="45720" rIns="91440" bIns="45720">
              <a:spAutoFit/>
            </a:bodyPr>
            <a:lstStyle/>
            <a:p>
              <a:pPr algn="ctr"/>
              <a:r>
                <a:rPr lang="ar-SA" sz="4400" b="1" cap="none" spc="0" dirty="0">
                  <a:ln w="0"/>
                  <a:solidFill>
                    <a:schemeClr val="bg1"/>
                  </a:solidFill>
                  <a:effectLst>
                    <a:outerShdw blurRad="38100" dist="25400" dir="5400000" algn="ctr" rotWithShape="0">
                      <a:srgbClr val="6E747A">
                        <a:alpha val="43000"/>
                      </a:srgbClr>
                    </a:outerShdw>
                  </a:effectLst>
                  <a:latin typeface="Traditional Arabic" panose="02020603050405020304" pitchFamily="18" charset="-78"/>
                  <a:cs typeface="Traditional Arabic" panose="02020603050405020304" pitchFamily="18" charset="-78"/>
                </a:rPr>
                <a:t>أتحقق</a:t>
              </a:r>
              <a:endParaRPr lang="ar-SA" sz="5400" b="1" cap="none" spc="0" dirty="0">
                <a:ln w="0"/>
                <a:solidFill>
                  <a:schemeClr val="bg1"/>
                </a:solidFill>
                <a:effectLst>
                  <a:outerShdw blurRad="38100" dist="25400" dir="5400000" algn="ctr" rotWithShape="0">
                    <a:srgbClr val="6E747A">
                      <a:alpha val="43000"/>
                    </a:srgbClr>
                  </a:outerShdw>
                </a:effectLst>
                <a:latin typeface="Traditional Arabic" panose="02020603050405020304" pitchFamily="18" charset="-78"/>
                <a:cs typeface="Traditional Arabic" panose="02020603050405020304" pitchFamily="18" charset="-78"/>
              </a:endParaRPr>
            </a:p>
          </p:txBody>
        </p:sp>
      </p:grpSp>
      <p:sp>
        <p:nvSpPr>
          <p:cNvPr id="53" name="فقاعة الكلام: بيضاوية 52">
            <a:extLst>
              <a:ext uri="{FF2B5EF4-FFF2-40B4-BE49-F238E27FC236}">
                <a16:creationId xmlns:a16="http://schemas.microsoft.com/office/drawing/2014/main" id="{58E4FD2D-7484-4FDB-9609-137B29EE4A16}"/>
              </a:ext>
            </a:extLst>
          </p:cNvPr>
          <p:cNvSpPr/>
          <p:nvPr/>
        </p:nvSpPr>
        <p:spPr>
          <a:xfrm>
            <a:off x="8515730" y="1934066"/>
            <a:ext cx="1994623" cy="649188"/>
          </a:xfrm>
          <a:custGeom>
            <a:avLst/>
            <a:gdLst>
              <a:gd name="connsiteX0" fmla="*/ 338488 w 1994623"/>
              <a:gd name="connsiteY0" fmla="*/ 815328 h 649188"/>
              <a:gd name="connsiteX1" fmla="*/ 430952 w 1994623"/>
              <a:gd name="connsiteY1" fmla="*/ 591770 h 649188"/>
              <a:gd name="connsiteX2" fmla="*/ 792433 w 1994623"/>
              <a:gd name="connsiteY2" fmla="*/ 6923 h 649188"/>
              <a:gd name="connsiteX3" fmla="*/ 1353723 w 1994623"/>
              <a:gd name="connsiteY3" fmla="*/ 21435 h 649188"/>
              <a:gd name="connsiteX4" fmla="*/ 1335799 w 1994623"/>
              <a:gd name="connsiteY4" fmla="*/ 629920 h 649188"/>
              <a:gd name="connsiteX5" fmla="*/ 779705 w 1994623"/>
              <a:gd name="connsiteY5" fmla="*/ 641366 h 649188"/>
              <a:gd name="connsiteX6" fmla="*/ 338488 w 1994623"/>
              <a:gd name="connsiteY6" fmla="*/ 815328 h 649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4623" h="649188" fill="none" extrusionOk="0">
                <a:moveTo>
                  <a:pt x="338488" y="815328"/>
                </a:moveTo>
                <a:cubicBezTo>
                  <a:pt x="390257" y="712085"/>
                  <a:pt x="407355" y="673501"/>
                  <a:pt x="430952" y="591770"/>
                </a:cubicBezTo>
                <a:cubicBezTo>
                  <a:pt x="-278608" y="511306"/>
                  <a:pt x="-50939" y="23589"/>
                  <a:pt x="792433" y="6923"/>
                </a:cubicBezTo>
                <a:cubicBezTo>
                  <a:pt x="995560" y="-45575"/>
                  <a:pt x="1168797" y="8756"/>
                  <a:pt x="1353723" y="21435"/>
                </a:cubicBezTo>
                <a:cubicBezTo>
                  <a:pt x="2265949" y="59344"/>
                  <a:pt x="2255574" y="560640"/>
                  <a:pt x="1335799" y="629920"/>
                </a:cubicBezTo>
                <a:cubicBezTo>
                  <a:pt x="1165220" y="632525"/>
                  <a:pt x="991464" y="670175"/>
                  <a:pt x="779705" y="641366"/>
                </a:cubicBezTo>
                <a:cubicBezTo>
                  <a:pt x="649196" y="698016"/>
                  <a:pt x="495715" y="757790"/>
                  <a:pt x="338488" y="815328"/>
                </a:cubicBezTo>
                <a:close/>
              </a:path>
              <a:path w="1994623" h="649188" stroke="0" extrusionOk="0">
                <a:moveTo>
                  <a:pt x="338488" y="815328"/>
                </a:moveTo>
                <a:cubicBezTo>
                  <a:pt x="377518" y="719652"/>
                  <a:pt x="412029" y="657598"/>
                  <a:pt x="430952" y="591770"/>
                </a:cubicBezTo>
                <a:cubicBezTo>
                  <a:pt x="-319858" y="355656"/>
                  <a:pt x="-43774" y="93118"/>
                  <a:pt x="792433" y="6923"/>
                </a:cubicBezTo>
                <a:cubicBezTo>
                  <a:pt x="977972" y="21871"/>
                  <a:pt x="1169484" y="-3186"/>
                  <a:pt x="1353723" y="21435"/>
                </a:cubicBezTo>
                <a:cubicBezTo>
                  <a:pt x="2207565" y="164934"/>
                  <a:pt x="2227353" y="450915"/>
                  <a:pt x="1335799" y="629920"/>
                </a:cubicBezTo>
                <a:cubicBezTo>
                  <a:pt x="1178295" y="621512"/>
                  <a:pt x="925840" y="651018"/>
                  <a:pt x="779705" y="641366"/>
                </a:cubicBezTo>
                <a:cubicBezTo>
                  <a:pt x="667169" y="697601"/>
                  <a:pt x="522079" y="758612"/>
                  <a:pt x="338488" y="815328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65727420">
                  <a:prstGeom prst="wedgeEllipseCallout">
                    <a:avLst>
                      <a:gd name="adj1" fmla="val -33030"/>
                      <a:gd name="adj2" fmla="val 75592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dirty="0">
                <a:ln/>
                <a:solidFill>
                  <a:schemeClr val="accent3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الخطوة الأولى </a:t>
            </a:r>
            <a:endParaRPr lang="ar-SA" sz="4000" b="1" dirty="0">
              <a:ln/>
              <a:solidFill>
                <a:schemeClr val="accent3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4" name="فقاعة الكلام: بيضاوية 53">
            <a:extLst>
              <a:ext uri="{FF2B5EF4-FFF2-40B4-BE49-F238E27FC236}">
                <a16:creationId xmlns:a16="http://schemas.microsoft.com/office/drawing/2014/main" id="{BC0D1361-5003-4955-9AE4-B5CBC7FF3BDC}"/>
              </a:ext>
            </a:extLst>
          </p:cNvPr>
          <p:cNvSpPr/>
          <p:nvPr/>
        </p:nvSpPr>
        <p:spPr>
          <a:xfrm>
            <a:off x="4271079" y="1926526"/>
            <a:ext cx="1994623" cy="735747"/>
          </a:xfrm>
          <a:custGeom>
            <a:avLst/>
            <a:gdLst>
              <a:gd name="connsiteX0" fmla="*/ 338488 w 1994623"/>
              <a:gd name="connsiteY0" fmla="*/ 880218 h 735747"/>
              <a:gd name="connsiteX1" fmla="*/ 405823 w 1994623"/>
              <a:gd name="connsiteY1" fmla="*/ 664064 h 735747"/>
              <a:gd name="connsiteX2" fmla="*/ 758639 w 1994623"/>
              <a:gd name="connsiteY2" fmla="*/ 10689 h 735747"/>
              <a:gd name="connsiteX3" fmla="*/ 1388015 w 1994623"/>
              <a:gd name="connsiteY3" fmla="*/ 29404 h 735747"/>
              <a:gd name="connsiteX4" fmla="*/ 1376001 w 1994623"/>
              <a:gd name="connsiteY4" fmla="*/ 708196 h 735747"/>
              <a:gd name="connsiteX5" fmla="*/ 749695 w 1994623"/>
              <a:gd name="connsiteY5" fmla="*/ 724228 h 735747"/>
              <a:gd name="connsiteX6" fmla="*/ 338488 w 1994623"/>
              <a:gd name="connsiteY6" fmla="*/ 880218 h 735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4623" h="735747" fill="none" extrusionOk="0">
                <a:moveTo>
                  <a:pt x="338488" y="880218"/>
                </a:moveTo>
                <a:cubicBezTo>
                  <a:pt x="362040" y="833855"/>
                  <a:pt x="374671" y="764585"/>
                  <a:pt x="405823" y="664064"/>
                </a:cubicBezTo>
                <a:cubicBezTo>
                  <a:pt x="-266684" y="535339"/>
                  <a:pt x="-56951" y="70093"/>
                  <a:pt x="758639" y="10689"/>
                </a:cubicBezTo>
                <a:cubicBezTo>
                  <a:pt x="980612" y="-39416"/>
                  <a:pt x="1164310" y="38143"/>
                  <a:pt x="1388015" y="29404"/>
                </a:cubicBezTo>
                <a:cubicBezTo>
                  <a:pt x="2229995" y="118307"/>
                  <a:pt x="2203393" y="589662"/>
                  <a:pt x="1376001" y="708196"/>
                </a:cubicBezTo>
                <a:cubicBezTo>
                  <a:pt x="1181972" y="727252"/>
                  <a:pt x="974914" y="753748"/>
                  <a:pt x="749695" y="724228"/>
                </a:cubicBezTo>
                <a:cubicBezTo>
                  <a:pt x="601781" y="757104"/>
                  <a:pt x="522023" y="827307"/>
                  <a:pt x="338488" y="880218"/>
                </a:cubicBezTo>
                <a:close/>
              </a:path>
              <a:path w="1994623" h="735747" stroke="0" extrusionOk="0">
                <a:moveTo>
                  <a:pt x="338488" y="880218"/>
                </a:moveTo>
                <a:cubicBezTo>
                  <a:pt x="367682" y="790191"/>
                  <a:pt x="370601" y="759241"/>
                  <a:pt x="405823" y="664064"/>
                </a:cubicBezTo>
                <a:cubicBezTo>
                  <a:pt x="-304596" y="404211"/>
                  <a:pt x="-25933" y="131932"/>
                  <a:pt x="758639" y="10689"/>
                </a:cubicBezTo>
                <a:cubicBezTo>
                  <a:pt x="967978" y="-2555"/>
                  <a:pt x="1169390" y="-10559"/>
                  <a:pt x="1388015" y="29404"/>
                </a:cubicBezTo>
                <a:cubicBezTo>
                  <a:pt x="2194398" y="188352"/>
                  <a:pt x="2224073" y="482868"/>
                  <a:pt x="1376001" y="708196"/>
                </a:cubicBezTo>
                <a:cubicBezTo>
                  <a:pt x="1194805" y="713600"/>
                  <a:pt x="946744" y="742819"/>
                  <a:pt x="749695" y="724228"/>
                </a:cubicBezTo>
                <a:cubicBezTo>
                  <a:pt x="579369" y="811646"/>
                  <a:pt x="485020" y="842214"/>
                  <a:pt x="338488" y="880218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65727420">
                  <a:prstGeom prst="wedgeEllipseCallout">
                    <a:avLst>
                      <a:gd name="adj1" fmla="val -33030"/>
                      <a:gd name="adj2" fmla="val 6963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800" b="1" dirty="0">
                <a:ln/>
                <a:solidFill>
                  <a:schemeClr val="accent3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الخطوة الثانية  </a:t>
            </a:r>
            <a:endParaRPr lang="ar-SA" sz="4400" b="1" dirty="0">
              <a:ln/>
              <a:solidFill>
                <a:schemeClr val="accent3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5" name="فقاعة الكلام: بيضاوية 54">
            <a:extLst>
              <a:ext uri="{FF2B5EF4-FFF2-40B4-BE49-F238E27FC236}">
                <a16:creationId xmlns:a16="http://schemas.microsoft.com/office/drawing/2014/main" id="{9550866D-A979-49AF-AB36-332892091D54}"/>
              </a:ext>
            </a:extLst>
          </p:cNvPr>
          <p:cNvSpPr/>
          <p:nvPr/>
        </p:nvSpPr>
        <p:spPr>
          <a:xfrm>
            <a:off x="8471047" y="4013133"/>
            <a:ext cx="1994623" cy="735747"/>
          </a:xfrm>
          <a:custGeom>
            <a:avLst/>
            <a:gdLst>
              <a:gd name="connsiteX0" fmla="*/ 338488 w 1994623"/>
              <a:gd name="connsiteY0" fmla="*/ 880218 h 735747"/>
              <a:gd name="connsiteX1" fmla="*/ 405823 w 1994623"/>
              <a:gd name="connsiteY1" fmla="*/ 664064 h 735747"/>
              <a:gd name="connsiteX2" fmla="*/ 758639 w 1994623"/>
              <a:gd name="connsiteY2" fmla="*/ 10689 h 735747"/>
              <a:gd name="connsiteX3" fmla="*/ 1388015 w 1994623"/>
              <a:gd name="connsiteY3" fmla="*/ 29404 h 735747"/>
              <a:gd name="connsiteX4" fmla="*/ 1376001 w 1994623"/>
              <a:gd name="connsiteY4" fmla="*/ 708196 h 735747"/>
              <a:gd name="connsiteX5" fmla="*/ 749695 w 1994623"/>
              <a:gd name="connsiteY5" fmla="*/ 724228 h 735747"/>
              <a:gd name="connsiteX6" fmla="*/ 338488 w 1994623"/>
              <a:gd name="connsiteY6" fmla="*/ 880218 h 73574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4623" h="735747" fill="none" extrusionOk="0">
                <a:moveTo>
                  <a:pt x="338488" y="880218"/>
                </a:moveTo>
                <a:cubicBezTo>
                  <a:pt x="362040" y="833855"/>
                  <a:pt x="374671" y="764585"/>
                  <a:pt x="405823" y="664064"/>
                </a:cubicBezTo>
                <a:cubicBezTo>
                  <a:pt x="-266684" y="535339"/>
                  <a:pt x="-56951" y="70093"/>
                  <a:pt x="758639" y="10689"/>
                </a:cubicBezTo>
                <a:cubicBezTo>
                  <a:pt x="980612" y="-39416"/>
                  <a:pt x="1164310" y="38143"/>
                  <a:pt x="1388015" y="29404"/>
                </a:cubicBezTo>
                <a:cubicBezTo>
                  <a:pt x="2229995" y="118307"/>
                  <a:pt x="2203393" y="589662"/>
                  <a:pt x="1376001" y="708196"/>
                </a:cubicBezTo>
                <a:cubicBezTo>
                  <a:pt x="1181972" y="727252"/>
                  <a:pt x="974914" y="753748"/>
                  <a:pt x="749695" y="724228"/>
                </a:cubicBezTo>
                <a:cubicBezTo>
                  <a:pt x="601781" y="757104"/>
                  <a:pt x="522023" y="827307"/>
                  <a:pt x="338488" y="880218"/>
                </a:cubicBezTo>
                <a:close/>
              </a:path>
              <a:path w="1994623" h="735747" stroke="0" extrusionOk="0">
                <a:moveTo>
                  <a:pt x="338488" y="880218"/>
                </a:moveTo>
                <a:cubicBezTo>
                  <a:pt x="367682" y="790191"/>
                  <a:pt x="370601" y="759241"/>
                  <a:pt x="405823" y="664064"/>
                </a:cubicBezTo>
                <a:cubicBezTo>
                  <a:pt x="-304596" y="404211"/>
                  <a:pt x="-25933" y="131932"/>
                  <a:pt x="758639" y="10689"/>
                </a:cubicBezTo>
                <a:cubicBezTo>
                  <a:pt x="967978" y="-2555"/>
                  <a:pt x="1169390" y="-10559"/>
                  <a:pt x="1388015" y="29404"/>
                </a:cubicBezTo>
                <a:cubicBezTo>
                  <a:pt x="2194398" y="188352"/>
                  <a:pt x="2224073" y="482868"/>
                  <a:pt x="1376001" y="708196"/>
                </a:cubicBezTo>
                <a:cubicBezTo>
                  <a:pt x="1194805" y="713600"/>
                  <a:pt x="946744" y="742819"/>
                  <a:pt x="749695" y="724228"/>
                </a:cubicBezTo>
                <a:cubicBezTo>
                  <a:pt x="579369" y="811646"/>
                  <a:pt x="485020" y="842214"/>
                  <a:pt x="338488" y="880218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65727420">
                  <a:prstGeom prst="wedgeEllipseCallout">
                    <a:avLst>
                      <a:gd name="adj1" fmla="val -33030"/>
                      <a:gd name="adj2" fmla="val 6963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800" b="1" dirty="0">
                <a:ln/>
                <a:solidFill>
                  <a:schemeClr val="accent3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الخطوة الثالثة  </a:t>
            </a:r>
            <a:endParaRPr lang="ar-SA" sz="4400" b="1" dirty="0">
              <a:ln/>
              <a:solidFill>
                <a:schemeClr val="accent3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  <p:sp>
        <p:nvSpPr>
          <p:cNvPr id="56" name="فقاعة الكلام: بيضاوية 55">
            <a:extLst>
              <a:ext uri="{FF2B5EF4-FFF2-40B4-BE49-F238E27FC236}">
                <a16:creationId xmlns:a16="http://schemas.microsoft.com/office/drawing/2014/main" id="{37FED2B9-66E0-421E-9350-E56BFC5D09D4}"/>
              </a:ext>
            </a:extLst>
          </p:cNvPr>
          <p:cNvSpPr/>
          <p:nvPr/>
        </p:nvSpPr>
        <p:spPr>
          <a:xfrm>
            <a:off x="4002547" y="4115442"/>
            <a:ext cx="1994623" cy="649188"/>
          </a:xfrm>
          <a:custGeom>
            <a:avLst/>
            <a:gdLst>
              <a:gd name="connsiteX0" fmla="*/ 338488 w 1994623"/>
              <a:gd name="connsiteY0" fmla="*/ 776663 h 649188"/>
              <a:gd name="connsiteX1" fmla="*/ 405823 w 1994623"/>
              <a:gd name="connsiteY1" fmla="*/ 585938 h 649188"/>
              <a:gd name="connsiteX2" fmla="*/ 807189 w 1994623"/>
              <a:gd name="connsiteY2" fmla="*/ 5953 h 649188"/>
              <a:gd name="connsiteX3" fmla="*/ 1383085 w 1994623"/>
              <a:gd name="connsiteY3" fmla="*/ 25267 h 649188"/>
              <a:gd name="connsiteX4" fmla="*/ 1303965 w 1994623"/>
              <a:gd name="connsiteY4" fmla="*/ 633463 h 649188"/>
              <a:gd name="connsiteX5" fmla="*/ 749694 w 1994623"/>
              <a:gd name="connsiteY5" fmla="*/ 639024 h 649188"/>
              <a:gd name="connsiteX6" fmla="*/ 338488 w 1994623"/>
              <a:gd name="connsiteY6" fmla="*/ 776663 h 64918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1994623" h="649188" fill="none" extrusionOk="0">
                <a:moveTo>
                  <a:pt x="338488" y="776663"/>
                </a:moveTo>
                <a:cubicBezTo>
                  <a:pt x="362816" y="702466"/>
                  <a:pt x="393437" y="628522"/>
                  <a:pt x="405823" y="585938"/>
                </a:cubicBezTo>
                <a:cubicBezTo>
                  <a:pt x="-290245" y="442023"/>
                  <a:pt x="-22077" y="-9475"/>
                  <a:pt x="807189" y="5953"/>
                </a:cubicBezTo>
                <a:cubicBezTo>
                  <a:pt x="1015461" y="-43511"/>
                  <a:pt x="1195803" y="9098"/>
                  <a:pt x="1383085" y="25267"/>
                </a:cubicBezTo>
                <a:cubicBezTo>
                  <a:pt x="2244856" y="129764"/>
                  <a:pt x="2209375" y="557098"/>
                  <a:pt x="1303965" y="633463"/>
                </a:cubicBezTo>
                <a:cubicBezTo>
                  <a:pt x="1132531" y="633258"/>
                  <a:pt x="969928" y="675771"/>
                  <a:pt x="749694" y="639024"/>
                </a:cubicBezTo>
                <a:cubicBezTo>
                  <a:pt x="547898" y="707600"/>
                  <a:pt x="527281" y="725620"/>
                  <a:pt x="338488" y="776663"/>
                </a:cubicBezTo>
                <a:close/>
              </a:path>
              <a:path w="1994623" h="649188" stroke="0" extrusionOk="0">
                <a:moveTo>
                  <a:pt x="338488" y="776663"/>
                </a:moveTo>
                <a:cubicBezTo>
                  <a:pt x="368584" y="687331"/>
                  <a:pt x="376899" y="646176"/>
                  <a:pt x="405823" y="585938"/>
                </a:cubicBezTo>
                <a:cubicBezTo>
                  <a:pt x="-311668" y="373010"/>
                  <a:pt x="19691" y="144038"/>
                  <a:pt x="807189" y="5953"/>
                </a:cubicBezTo>
                <a:cubicBezTo>
                  <a:pt x="998403" y="27689"/>
                  <a:pt x="1173480" y="-11772"/>
                  <a:pt x="1383085" y="25267"/>
                </a:cubicBezTo>
                <a:cubicBezTo>
                  <a:pt x="2232773" y="155610"/>
                  <a:pt x="2190716" y="519201"/>
                  <a:pt x="1303965" y="633463"/>
                </a:cubicBezTo>
                <a:cubicBezTo>
                  <a:pt x="1137894" y="633451"/>
                  <a:pt x="912324" y="652298"/>
                  <a:pt x="749694" y="639024"/>
                </a:cubicBezTo>
                <a:cubicBezTo>
                  <a:pt x="589201" y="688086"/>
                  <a:pt x="455789" y="740414"/>
                  <a:pt x="338488" y="776663"/>
                </a:cubicBezTo>
                <a:close/>
              </a:path>
            </a:pathLst>
          </a:custGeom>
          <a:solidFill>
            <a:schemeClr val="bg1"/>
          </a:solidFill>
          <a:ln>
            <a:solidFill>
              <a:schemeClr val="tx1"/>
            </a:solidFill>
            <a:extLst>
              <a:ext uri="{C807C97D-BFC1-408E-A445-0C87EB9F89A2}">
                <ask:lineSketchStyleProps xmlns:ask="http://schemas.microsoft.com/office/drawing/2018/sketchyshapes" sd="265727420">
                  <a:prstGeom prst="wedgeEllipseCallout">
                    <a:avLst>
                      <a:gd name="adj1" fmla="val -33030"/>
                      <a:gd name="adj2" fmla="val 69636"/>
                    </a:avLst>
                  </a:prstGeom>
                  <ask:type>
                    <ask:lineSketchFreehand/>
                  </ask:type>
                </ask:lineSketchStyleProps>
              </a:ext>
            </a:extLst>
          </a:ln>
        </p:spPr>
        <p:txBody>
          <a:bodyPr wrap="squar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2400" b="1" dirty="0">
                <a:ln/>
                <a:solidFill>
                  <a:schemeClr val="accent3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الخطوة الرابعة  </a:t>
            </a:r>
            <a:endParaRPr lang="ar-SA" sz="4000" b="1" dirty="0">
              <a:ln/>
              <a:solidFill>
                <a:schemeClr val="accent3"/>
              </a:solidFill>
              <a:latin typeface="Traditional Arabic" panose="02020603050405020304" pitchFamily="18" charset="-78"/>
              <a:cs typeface="Traditional Arabic" panose="02020603050405020304" pitchFamily="18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14751500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4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3" grpId="0" animBg="1"/>
      <p:bldP spid="54" grpId="0" animBg="1"/>
      <p:bldP spid="55" grpId="0" animBg="1"/>
      <p:bldP spid="56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8" name="صورة 7">
            <a:extLst>
              <a:ext uri="{FF2B5EF4-FFF2-40B4-BE49-F238E27FC236}">
                <a16:creationId xmlns:a16="http://schemas.microsoft.com/office/drawing/2014/main" id="{413C23BD-E03D-4577-8E0D-0F454851C3E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515099" y="321011"/>
            <a:ext cx="4631055" cy="1564546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</p:spTree>
    <p:extLst>
      <p:ext uri="{BB962C8B-B14F-4D97-AF65-F5344CB8AC3E}">
        <p14:creationId xmlns:p14="http://schemas.microsoft.com/office/powerpoint/2010/main" val="323729628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3" name="صورة 2">
            <a:extLst>
              <a:ext uri="{FF2B5EF4-FFF2-40B4-BE49-F238E27FC236}">
                <a16:creationId xmlns:a16="http://schemas.microsoft.com/office/drawing/2014/main" id="{0F4EB811-534D-46E6-B904-AB10D79E3F6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430101" y="519020"/>
            <a:ext cx="5124450" cy="8382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135D8279-69AD-4D89-86E9-00D9F289546B}"/>
              </a:ext>
            </a:extLst>
          </p:cNvPr>
          <p:cNvSpPr/>
          <p:nvPr/>
        </p:nvSpPr>
        <p:spPr>
          <a:xfrm>
            <a:off x="10094474" y="310160"/>
            <a:ext cx="105189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FF0000"/>
                </a:solidFill>
                <a:effectLst/>
              </a:rPr>
              <a:t>أحاول</a:t>
            </a:r>
          </a:p>
        </p:txBody>
      </p:sp>
    </p:spTree>
    <p:extLst>
      <p:ext uri="{BB962C8B-B14F-4D97-AF65-F5344CB8AC3E}">
        <p14:creationId xmlns:p14="http://schemas.microsoft.com/office/powerpoint/2010/main" val="45993023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pic>
        <p:nvPicPr>
          <p:cNvPr id="4" name="صورة 3">
            <a:extLst>
              <a:ext uri="{FF2B5EF4-FFF2-40B4-BE49-F238E27FC236}">
                <a16:creationId xmlns:a16="http://schemas.microsoft.com/office/drawing/2014/main" id="{3058F988-1CAF-40E2-93C1-336E1A835E5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557712" y="606518"/>
            <a:ext cx="5191125" cy="1143000"/>
          </a:xfrm>
          <a:prstGeom prst="roundRect">
            <a:avLst>
              <a:gd name="adj" fmla="val 16667"/>
            </a:avLst>
          </a:prstGeom>
          <a:ln>
            <a:noFill/>
          </a:ln>
          <a:effectLst>
            <a:outerShdw blurRad="76200" dist="38100" dir="7800000" algn="tl" rotWithShape="0">
              <a:srgbClr val="000000">
                <a:alpha val="40000"/>
              </a:srgbClr>
            </a:outerShdw>
          </a:effectLst>
          <a:scene3d>
            <a:camera prst="orthographicFront"/>
            <a:lightRig rig="contrasting" dir="t">
              <a:rot lat="0" lon="0" rev="4200000"/>
            </a:lightRig>
          </a:scene3d>
          <a:sp3d prstMaterial="plastic">
            <a:bevelT w="381000" h="114300" prst="relaxedInset"/>
            <a:contourClr>
              <a:srgbClr val="969696"/>
            </a:contourClr>
          </a:sp3d>
        </p:spPr>
      </p:pic>
      <p:sp>
        <p:nvSpPr>
          <p:cNvPr id="14" name="مستطيل 13">
            <a:extLst>
              <a:ext uri="{FF2B5EF4-FFF2-40B4-BE49-F238E27FC236}">
                <a16:creationId xmlns:a16="http://schemas.microsoft.com/office/drawing/2014/main" id="{985F6153-BB2E-4F40-A8BD-B3B019A2736B}"/>
              </a:ext>
            </a:extLst>
          </p:cNvPr>
          <p:cNvSpPr/>
          <p:nvPr/>
        </p:nvSpPr>
        <p:spPr>
          <a:xfrm>
            <a:off x="10086459" y="310160"/>
            <a:ext cx="106792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FF0000"/>
                </a:solidFill>
                <a:effectLst/>
              </a:rPr>
              <a:t>أتدرب</a:t>
            </a:r>
          </a:p>
        </p:txBody>
      </p:sp>
    </p:spTree>
    <p:extLst>
      <p:ext uri="{BB962C8B-B14F-4D97-AF65-F5344CB8AC3E}">
        <p14:creationId xmlns:p14="http://schemas.microsoft.com/office/powerpoint/2010/main" val="201061621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مخطط انسيابي: مهلة 12">
            <a:extLst>
              <a:ext uri="{FF2B5EF4-FFF2-40B4-BE49-F238E27FC236}">
                <a16:creationId xmlns:a16="http://schemas.microsoft.com/office/drawing/2014/main" id="{83E499DC-1A2E-422F-A491-163A52D64A67}"/>
              </a:ext>
            </a:extLst>
          </p:cNvPr>
          <p:cNvSpPr/>
          <p:nvPr/>
        </p:nvSpPr>
        <p:spPr>
          <a:xfrm rot="10800000">
            <a:off x="11416327" y="88888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5" name="مخطط انسيابي: مهلة 14">
            <a:extLst>
              <a:ext uri="{FF2B5EF4-FFF2-40B4-BE49-F238E27FC236}">
                <a16:creationId xmlns:a16="http://schemas.microsoft.com/office/drawing/2014/main" id="{132EB9A2-BA5B-4664-BF54-54673DA0A24C}"/>
              </a:ext>
            </a:extLst>
          </p:cNvPr>
          <p:cNvSpPr/>
          <p:nvPr/>
        </p:nvSpPr>
        <p:spPr>
          <a:xfrm rot="10800000">
            <a:off x="11582444" y="292036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7" name="شكل بيضاوي 16">
            <a:extLst>
              <a:ext uri="{FF2B5EF4-FFF2-40B4-BE49-F238E27FC236}">
                <a16:creationId xmlns:a16="http://schemas.microsoft.com/office/drawing/2014/main" id="{8C6AA420-49C3-4750-A50B-93474663216E}"/>
              </a:ext>
            </a:extLst>
          </p:cNvPr>
          <p:cNvSpPr/>
          <p:nvPr/>
        </p:nvSpPr>
        <p:spPr>
          <a:xfrm>
            <a:off x="154263" y="321011"/>
            <a:ext cx="1278678" cy="1163963"/>
          </a:xfrm>
          <a:custGeom>
            <a:avLst/>
            <a:gdLst>
              <a:gd name="connsiteX0" fmla="*/ 0 w 1278678"/>
              <a:gd name="connsiteY0" fmla="*/ 581982 h 1163963"/>
              <a:gd name="connsiteX1" fmla="*/ 639339 w 1278678"/>
              <a:gd name="connsiteY1" fmla="*/ 0 h 1163963"/>
              <a:gd name="connsiteX2" fmla="*/ 1278678 w 1278678"/>
              <a:gd name="connsiteY2" fmla="*/ 581982 h 1163963"/>
              <a:gd name="connsiteX3" fmla="*/ 639339 w 1278678"/>
              <a:gd name="connsiteY3" fmla="*/ 1163964 h 1163963"/>
              <a:gd name="connsiteX4" fmla="*/ 0 w 1278678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78678" h="1163963" extrusionOk="0">
                <a:moveTo>
                  <a:pt x="0" y="581982"/>
                </a:moveTo>
                <a:cubicBezTo>
                  <a:pt x="-44961" y="207691"/>
                  <a:pt x="313461" y="-9883"/>
                  <a:pt x="639339" y="0"/>
                </a:cubicBezTo>
                <a:cubicBezTo>
                  <a:pt x="973431" y="10678"/>
                  <a:pt x="1290000" y="257183"/>
                  <a:pt x="1278678" y="581982"/>
                </a:cubicBezTo>
                <a:cubicBezTo>
                  <a:pt x="1272991" y="892064"/>
                  <a:pt x="974811" y="1218807"/>
                  <a:pt x="639339" y="1163964"/>
                </a:cubicBezTo>
                <a:cubicBezTo>
                  <a:pt x="297271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5" name="دائرة جزئية 4">
            <a:extLst>
              <a:ext uri="{FF2B5EF4-FFF2-40B4-BE49-F238E27FC236}">
                <a16:creationId xmlns:a16="http://schemas.microsoft.com/office/drawing/2014/main" id="{0668CAFF-FA6B-49DD-9403-AEB98A8A93DC}"/>
              </a:ext>
            </a:extLst>
          </p:cNvPr>
          <p:cNvSpPr/>
          <p:nvPr/>
        </p:nvSpPr>
        <p:spPr>
          <a:xfrm rot="10800000">
            <a:off x="-893018" y="88888"/>
            <a:ext cx="1786035" cy="1660630"/>
          </a:xfrm>
          <a:prstGeom prst="pie">
            <a:avLst>
              <a:gd name="adj1" fmla="val 0"/>
              <a:gd name="adj2" fmla="val 16245612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18" name="شكل بيضاوي 17">
            <a:extLst>
              <a:ext uri="{FF2B5EF4-FFF2-40B4-BE49-F238E27FC236}">
                <a16:creationId xmlns:a16="http://schemas.microsoft.com/office/drawing/2014/main" id="{132861A0-68FD-4657-8762-88B5FBFBD0BC}"/>
              </a:ext>
            </a:extLst>
          </p:cNvPr>
          <p:cNvSpPr/>
          <p:nvPr/>
        </p:nvSpPr>
        <p:spPr>
          <a:xfrm>
            <a:off x="10773507" y="5861856"/>
            <a:ext cx="1285639" cy="1163963"/>
          </a:xfrm>
          <a:custGeom>
            <a:avLst/>
            <a:gdLst>
              <a:gd name="connsiteX0" fmla="*/ 0 w 1285639"/>
              <a:gd name="connsiteY0" fmla="*/ 581982 h 1163963"/>
              <a:gd name="connsiteX1" fmla="*/ 642820 w 1285639"/>
              <a:gd name="connsiteY1" fmla="*/ 0 h 1163963"/>
              <a:gd name="connsiteX2" fmla="*/ 1285640 w 1285639"/>
              <a:gd name="connsiteY2" fmla="*/ 581982 h 1163963"/>
              <a:gd name="connsiteX3" fmla="*/ 642820 w 1285639"/>
              <a:gd name="connsiteY3" fmla="*/ 1163964 h 1163963"/>
              <a:gd name="connsiteX4" fmla="*/ 0 w 1285639"/>
              <a:gd name="connsiteY4" fmla="*/ 581982 h 1163963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</a:cxnLst>
            <a:rect l="l" t="t" r="r" b="b"/>
            <a:pathLst>
              <a:path w="1285639" h="1163963" extrusionOk="0">
                <a:moveTo>
                  <a:pt x="0" y="581982"/>
                </a:moveTo>
                <a:cubicBezTo>
                  <a:pt x="-20886" y="236001"/>
                  <a:pt x="320925" y="-12027"/>
                  <a:pt x="642820" y="0"/>
                </a:cubicBezTo>
                <a:cubicBezTo>
                  <a:pt x="978835" y="10678"/>
                  <a:pt x="1296962" y="257183"/>
                  <a:pt x="1285640" y="581982"/>
                </a:cubicBezTo>
                <a:cubicBezTo>
                  <a:pt x="1268463" y="869155"/>
                  <a:pt x="996444" y="1168307"/>
                  <a:pt x="642820" y="1163964"/>
                </a:cubicBezTo>
                <a:cubicBezTo>
                  <a:pt x="298829" y="1148749"/>
                  <a:pt x="49308" y="899344"/>
                  <a:pt x="0" y="581982"/>
                </a:cubicBezTo>
                <a:close/>
              </a:path>
            </a:pathLst>
          </a:custGeom>
          <a:noFill/>
          <a:ln w="38100">
            <a:solidFill>
              <a:srgbClr val="FFCD2F"/>
            </a:solidFill>
            <a:extLst>
              <a:ext uri="{C807C97D-BFC1-408E-A445-0C87EB9F89A2}">
                <ask:lineSketchStyleProps xmlns:ask="http://schemas.microsoft.com/office/drawing/2018/sketchyshapes" sd="879248734">
                  <a:prstGeom prst="ellipse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accent4">
                  <a:lumMod val="40000"/>
                  <a:lumOff val="60000"/>
                </a:schemeClr>
              </a:solidFill>
            </a:endParaRPr>
          </a:p>
        </p:txBody>
      </p:sp>
      <p:sp>
        <p:nvSpPr>
          <p:cNvPr id="19" name="مستطيل: زوايا قطرية مستديرة 18">
            <a:extLst>
              <a:ext uri="{FF2B5EF4-FFF2-40B4-BE49-F238E27FC236}">
                <a16:creationId xmlns:a16="http://schemas.microsoft.com/office/drawing/2014/main" id="{5EBCE8F9-469C-4B30-B55A-CD3FFA5F41AD}"/>
              </a:ext>
            </a:extLst>
          </p:cNvPr>
          <p:cNvSpPr/>
          <p:nvPr/>
        </p:nvSpPr>
        <p:spPr>
          <a:xfrm rot="10800000">
            <a:off x="9620569" y="6307973"/>
            <a:ext cx="1795758" cy="1660630"/>
          </a:xfrm>
          <a:prstGeom prst="round2DiagRect">
            <a:avLst>
              <a:gd name="adj1" fmla="val 50000"/>
              <a:gd name="adj2" fmla="val 0"/>
            </a:avLst>
          </a:prstGeom>
          <a:solidFill>
            <a:srgbClr val="C59EE2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>
              <a:solidFill>
                <a:schemeClr val="tx1"/>
              </a:solidFill>
            </a:endParaRPr>
          </a:p>
        </p:txBody>
      </p:sp>
      <p:sp>
        <p:nvSpPr>
          <p:cNvPr id="20" name="مخطط انسيابي: مهلة 19">
            <a:extLst>
              <a:ext uri="{FF2B5EF4-FFF2-40B4-BE49-F238E27FC236}">
                <a16:creationId xmlns:a16="http://schemas.microsoft.com/office/drawing/2014/main" id="{8FB75CEE-A0D2-430D-9DF7-4C3CA9171034}"/>
              </a:ext>
            </a:extLst>
          </p:cNvPr>
          <p:cNvSpPr/>
          <p:nvPr/>
        </p:nvSpPr>
        <p:spPr>
          <a:xfrm rot="10800000">
            <a:off x="-682357" y="6119446"/>
            <a:ext cx="1673243" cy="1477108"/>
          </a:xfrm>
          <a:custGeom>
            <a:avLst/>
            <a:gdLst>
              <a:gd name="connsiteX0" fmla="*/ 0 w 1673243"/>
              <a:gd name="connsiteY0" fmla="*/ 0 h 1477108"/>
              <a:gd name="connsiteX1" fmla="*/ 401579 w 1673243"/>
              <a:gd name="connsiteY1" fmla="*/ 0 h 1477108"/>
              <a:gd name="connsiteX2" fmla="*/ 836622 w 1673243"/>
              <a:gd name="connsiteY2" fmla="*/ 0 h 1477108"/>
              <a:gd name="connsiteX3" fmla="*/ 1673244 w 1673243"/>
              <a:gd name="connsiteY3" fmla="*/ 738554 h 1477108"/>
              <a:gd name="connsiteX4" fmla="*/ 836622 w 1673243"/>
              <a:gd name="connsiteY4" fmla="*/ 1477108 h 1477108"/>
              <a:gd name="connsiteX5" fmla="*/ 409945 w 1673243"/>
              <a:gd name="connsiteY5" fmla="*/ 1477108 h 1477108"/>
              <a:gd name="connsiteX6" fmla="*/ 0 w 1673243"/>
              <a:gd name="connsiteY6" fmla="*/ 1477108 h 1477108"/>
              <a:gd name="connsiteX7" fmla="*/ 0 w 1673243"/>
              <a:gd name="connsiteY7" fmla="*/ 1014281 h 1477108"/>
              <a:gd name="connsiteX8" fmla="*/ 0 w 1673243"/>
              <a:gd name="connsiteY8" fmla="*/ 507140 h 1477108"/>
              <a:gd name="connsiteX9" fmla="*/ 0 w 1673243"/>
              <a:gd name="connsiteY9" fmla="*/ 0 h 147710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</a:cxnLst>
            <a:rect l="l" t="t" r="r" b="b"/>
            <a:pathLst>
              <a:path w="1673243" h="1477108" extrusionOk="0">
                <a:moveTo>
                  <a:pt x="0" y="0"/>
                </a:moveTo>
                <a:cubicBezTo>
                  <a:pt x="105611" y="-35910"/>
                  <a:pt x="240165" y="26643"/>
                  <a:pt x="401579" y="0"/>
                </a:cubicBezTo>
                <a:cubicBezTo>
                  <a:pt x="562993" y="-26643"/>
                  <a:pt x="748730" y="32850"/>
                  <a:pt x="836622" y="0"/>
                </a:cubicBezTo>
                <a:cubicBezTo>
                  <a:pt x="1234767" y="-39867"/>
                  <a:pt x="1608939" y="297005"/>
                  <a:pt x="1673244" y="738554"/>
                </a:cubicBezTo>
                <a:cubicBezTo>
                  <a:pt x="1656891" y="1108505"/>
                  <a:pt x="1192772" y="1431171"/>
                  <a:pt x="836622" y="1477108"/>
                </a:cubicBezTo>
                <a:cubicBezTo>
                  <a:pt x="724409" y="1488016"/>
                  <a:pt x="550116" y="1456779"/>
                  <a:pt x="409945" y="1477108"/>
                </a:cubicBezTo>
                <a:cubicBezTo>
                  <a:pt x="269774" y="1497437"/>
                  <a:pt x="131997" y="1470754"/>
                  <a:pt x="0" y="1477108"/>
                </a:cubicBezTo>
                <a:cubicBezTo>
                  <a:pt x="-37486" y="1291392"/>
                  <a:pt x="5267" y="1116363"/>
                  <a:pt x="0" y="1014281"/>
                </a:cubicBezTo>
                <a:cubicBezTo>
                  <a:pt x="-5267" y="912199"/>
                  <a:pt x="20650" y="623581"/>
                  <a:pt x="0" y="507140"/>
                </a:cubicBezTo>
                <a:cubicBezTo>
                  <a:pt x="-20650" y="390699"/>
                  <a:pt x="1132" y="155873"/>
                  <a:pt x="0" y="0"/>
                </a:cubicBezTo>
                <a:close/>
              </a:path>
            </a:pathLst>
          </a:custGeom>
          <a:noFill/>
          <a:ln w="38100">
            <a:solidFill>
              <a:srgbClr val="C59EE2"/>
            </a:solidFill>
            <a:extLst>
              <a:ext uri="{C807C97D-BFC1-408E-A445-0C87EB9F89A2}">
                <ask:lineSketchStyleProps xmlns:ask="http://schemas.microsoft.com/office/drawing/2018/sketchyshapes" sd="882206366">
                  <a:prstGeom prst="flowChartDelay">
                    <a:avLst/>
                  </a:prstGeom>
                  <ask:type>
                    <ask:lineSketchScribble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21" name="مخطط انسيابي: مهلة 20">
            <a:extLst>
              <a:ext uri="{FF2B5EF4-FFF2-40B4-BE49-F238E27FC236}">
                <a16:creationId xmlns:a16="http://schemas.microsoft.com/office/drawing/2014/main" id="{16B03E16-4E61-4DF3-8B2B-CF88848A1CD3}"/>
              </a:ext>
            </a:extLst>
          </p:cNvPr>
          <p:cNvSpPr/>
          <p:nvPr/>
        </p:nvSpPr>
        <p:spPr>
          <a:xfrm rot="10800000">
            <a:off x="-516240" y="6322594"/>
            <a:ext cx="1341008" cy="1070811"/>
          </a:xfrm>
          <a:custGeom>
            <a:avLst/>
            <a:gdLst>
              <a:gd name="connsiteX0" fmla="*/ 0 w 1341008"/>
              <a:gd name="connsiteY0" fmla="*/ 0 h 1070811"/>
              <a:gd name="connsiteX1" fmla="*/ 670504 w 1341008"/>
              <a:gd name="connsiteY1" fmla="*/ 0 h 1070811"/>
              <a:gd name="connsiteX2" fmla="*/ 1341008 w 1341008"/>
              <a:gd name="connsiteY2" fmla="*/ 535406 h 1070811"/>
              <a:gd name="connsiteX3" fmla="*/ 670504 w 1341008"/>
              <a:gd name="connsiteY3" fmla="*/ 1070812 h 1070811"/>
              <a:gd name="connsiteX4" fmla="*/ 0 w 1341008"/>
              <a:gd name="connsiteY4" fmla="*/ 1070811 h 1070811"/>
              <a:gd name="connsiteX5" fmla="*/ 0 w 1341008"/>
              <a:gd name="connsiteY5" fmla="*/ 0 h 1070811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</a:cxnLst>
            <a:rect l="l" t="t" r="r" b="b"/>
            <a:pathLst>
              <a:path w="1341008" h="1070811" extrusionOk="0">
                <a:moveTo>
                  <a:pt x="0" y="0"/>
                </a:moveTo>
                <a:cubicBezTo>
                  <a:pt x="260444" y="9124"/>
                  <a:pt x="434839" y="25361"/>
                  <a:pt x="670504" y="0"/>
                </a:cubicBezTo>
                <a:cubicBezTo>
                  <a:pt x="1039463" y="-5029"/>
                  <a:pt x="1374528" y="236101"/>
                  <a:pt x="1341008" y="535406"/>
                </a:cubicBezTo>
                <a:cubicBezTo>
                  <a:pt x="1339238" y="836984"/>
                  <a:pt x="1043499" y="1076950"/>
                  <a:pt x="670504" y="1070812"/>
                </a:cubicBezTo>
                <a:cubicBezTo>
                  <a:pt x="423915" y="1084671"/>
                  <a:pt x="166291" y="1120314"/>
                  <a:pt x="0" y="1070811"/>
                </a:cubicBezTo>
                <a:cubicBezTo>
                  <a:pt x="476" y="569452"/>
                  <a:pt x="92095" y="169749"/>
                  <a:pt x="0" y="0"/>
                </a:cubicBezTo>
                <a:close/>
              </a:path>
            </a:pathLst>
          </a:custGeom>
          <a:noFill/>
          <a:ln w="38100">
            <a:solidFill>
              <a:srgbClr val="FFC000"/>
            </a:solidFill>
            <a:extLst>
              <a:ext uri="{C807C97D-BFC1-408E-A445-0C87EB9F89A2}">
                <ask:lineSketchStyleProps xmlns:ask="http://schemas.microsoft.com/office/drawing/2018/sketchyshapes" sd="1250104616">
                  <a:prstGeom prst="flowChartDelay">
                    <a:avLst/>
                  </a:prstGeom>
                  <ask:type>
                    <ask:lineSketchCurved/>
                  </ask:type>
                </ask:lineSketchStyleProps>
              </a:ext>
            </a:extLst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1" anchor="ctr"/>
          <a:lstStyle/>
          <a:p>
            <a:pPr algn="ctr"/>
            <a:endParaRPr lang="ar-SA"/>
          </a:p>
        </p:txBody>
      </p:sp>
      <p:sp>
        <p:nvSpPr>
          <p:cNvPr id="16" name="مستطيل 15">
            <a:extLst>
              <a:ext uri="{FF2B5EF4-FFF2-40B4-BE49-F238E27FC236}">
                <a16:creationId xmlns:a16="http://schemas.microsoft.com/office/drawing/2014/main" id="{8492B3BB-33CE-44C1-B69F-E933CB478D9D}"/>
              </a:ext>
            </a:extLst>
          </p:cNvPr>
          <p:cNvSpPr/>
          <p:nvPr/>
        </p:nvSpPr>
        <p:spPr>
          <a:xfrm>
            <a:off x="7342307" y="838643"/>
            <a:ext cx="1242648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harsh" dir="t"/>
            </a:scene3d>
            <a:sp3d extrusionH="57150" prstMaterial="matte">
              <a:bevelT w="63500" h="12700" prst="angle"/>
              <a:contourClr>
                <a:schemeClr val="bg1">
                  <a:lumMod val="65000"/>
                </a:schemeClr>
              </a:contourClr>
            </a:sp3d>
          </a:bodyPr>
          <a:lstStyle/>
          <a:p>
            <a:pPr algn="ctr"/>
            <a:r>
              <a:rPr lang="ar-SA" sz="3600" b="1" cap="none" spc="0" dirty="0">
                <a:ln/>
                <a:solidFill>
                  <a:srgbClr val="FF0000"/>
                </a:solidFill>
                <a:effectLst/>
              </a:rPr>
              <a:t>الواجب</a:t>
            </a:r>
          </a:p>
        </p:txBody>
      </p:sp>
      <p:pic>
        <p:nvPicPr>
          <p:cNvPr id="14" name="صورة 13">
            <a:extLst>
              <a:ext uri="{FF2B5EF4-FFF2-40B4-BE49-F238E27FC236}">
                <a16:creationId xmlns:a16="http://schemas.microsoft.com/office/drawing/2014/main" id="{565C24D0-5B1B-49D7-8A24-CEF2906153D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804299" y="1119887"/>
            <a:ext cx="5323950" cy="5323950"/>
          </a:xfrm>
          <a:prstGeom prst="rect">
            <a:avLst/>
          </a:prstGeom>
        </p:spPr>
      </p:pic>
      <p:sp>
        <p:nvSpPr>
          <p:cNvPr id="22" name="مستطيل 21">
            <a:extLst>
              <a:ext uri="{FF2B5EF4-FFF2-40B4-BE49-F238E27FC236}">
                <a16:creationId xmlns:a16="http://schemas.microsoft.com/office/drawing/2014/main" id="{7466A406-E93B-4288-8EA9-FBB60E303042}"/>
              </a:ext>
            </a:extLst>
          </p:cNvPr>
          <p:cNvSpPr/>
          <p:nvPr/>
        </p:nvSpPr>
        <p:spPr>
          <a:xfrm>
            <a:off x="4076812" y="1914160"/>
            <a:ext cx="2829621" cy="58477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soft" dir="t">
                <a:rot lat="0" lon="0" rev="15600000"/>
              </a:lightRig>
            </a:scene3d>
            <a:sp3d extrusionH="57150" prstMaterial="softEdge">
              <a:bevelT w="25400" h="38100"/>
            </a:sp3d>
          </a:bodyPr>
          <a:lstStyle/>
          <a:p>
            <a:pPr algn="ctr"/>
            <a:r>
              <a:rPr lang="ar-SA" sz="3200" b="1" dirty="0">
                <a:ln/>
                <a:solidFill>
                  <a:schemeClr val="bg1"/>
                </a:solidFill>
                <a:latin typeface="Traditional Arabic" panose="02020603050405020304" pitchFamily="18" charset="-78"/>
                <a:cs typeface="Traditional Arabic" panose="02020603050405020304" pitchFamily="18" charset="-78"/>
              </a:rPr>
              <a:t>رقم 2 – 4 صفحة 67</a:t>
            </a:r>
          </a:p>
        </p:txBody>
      </p:sp>
      <p:pic>
        <p:nvPicPr>
          <p:cNvPr id="23" name="صورة 22" descr="صورة تحتوي على قصاصة فنية&#10;&#10;تم إنشاء الوصف تلقائياً">
            <a:extLst>
              <a:ext uri="{FF2B5EF4-FFF2-40B4-BE49-F238E27FC236}">
                <a16:creationId xmlns:a16="http://schemas.microsoft.com/office/drawing/2014/main" id="{6EB0D42D-2F6A-4264-A9BD-F2FDE12AFE9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14237" y="387054"/>
            <a:ext cx="1619738" cy="15271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4706602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نسق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62AA91889E5B76488505C3C6EE90A14C" ma:contentTypeVersion="5" ma:contentTypeDescription="Create a new document." ma:contentTypeScope="" ma:versionID="e66fba6d707ea8074874bea0be3c15ba">
  <xsd:schema xmlns:xsd="http://www.w3.org/2001/XMLSchema" xmlns:xs="http://www.w3.org/2001/XMLSchema" xmlns:p="http://schemas.microsoft.com/office/2006/metadata/properties" xmlns:ns3="5644b2f9-7d64-45e3-9573-53786dcb4448" targetNamespace="http://schemas.microsoft.com/office/2006/metadata/properties" ma:root="true" ma:fieldsID="748d89f33feb9915092514935364c1f3" ns3:_="">
    <xsd:import namespace="5644b2f9-7d64-45e3-9573-53786dcb4448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DateTaken" minOccurs="0"/>
                <xsd:element ref="ns3:MediaServiceAutoTags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5644b2f9-7d64-45e3-9573-53786dcb4448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0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1" nillable="true" ma:displayName="Tags" ma:internalName="MediaServiceAutoTags" ma:readOnly="true">
      <xsd:simpleType>
        <xsd:restriction base="dms:Text"/>
      </xsd:simpleType>
    </xsd:element>
    <xsd:element name="MediaLengthInSeconds" ma:index="12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Props1.xml><?xml version="1.0" encoding="utf-8"?>
<ds:datastoreItem xmlns:ds="http://schemas.openxmlformats.org/officeDocument/2006/customXml" ds:itemID="{B44FB7EA-4280-4B25-91A6-E8D87DBAA90C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5644b2f9-7d64-45e3-9573-53786dcb4448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2D0830A3-7112-41EF-B5DA-CC7A26330E1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92F0BEF7-0DD5-4279-81B6-D5941E8A4121}">
  <ds:schemaRefs>
    <ds:schemaRef ds:uri="http://www.w3.org/XML/1998/namespace"/>
    <ds:schemaRef ds:uri="http://purl.org/dc/terms/"/>
    <ds:schemaRef ds:uri="5644b2f9-7d64-45e3-9573-53786dcb4448"/>
    <ds:schemaRef ds:uri="http://schemas.microsoft.com/office/2006/metadata/properties"/>
    <ds:schemaRef ds:uri="http://schemas.microsoft.com/office/2006/documentManagement/types"/>
    <ds:schemaRef ds:uri="http://schemas.microsoft.com/office/infopath/2007/PartnerControls"/>
    <ds:schemaRef ds:uri="http://purl.org/dc/dcmitype/"/>
    <ds:schemaRef ds:uri="http://schemas.openxmlformats.org/package/2006/metadata/core-properties"/>
    <ds:schemaRef ds:uri="http://purl.org/dc/elements/1.1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4071</TotalTime>
  <Words>65</Words>
  <Application>Microsoft Office PowerPoint</Application>
  <PresentationFormat>شاشة عريضة</PresentationFormat>
  <Paragraphs>25</Paragraphs>
  <Slides>7</Slides>
  <Notes>0</Notes>
  <HiddenSlides>0</HiddenSlides>
  <MMClips>0</MMClips>
  <ScaleCrop>false</ScaleCrop>
  <HeadingPairs>
    <vt:vector size="6" baseType="variant">
      <vt:variant>
        <vt:lpstr>الخطوط المستخدمة</vt:lpstr>
      </vt:variant>
      <vt:variant>
        <vt:i4>5</vt:i4>
      </vt:variant>
      <vt:variant>
        <vt:lpstr>نسق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13" baseType="lpstr">
      <vt:lpstr>(A) Arslan Wessam B</vt:lpstr>
      <vt:lpstr>Arial</vt:lpstr>
      <vt:lpstr>Calibri</vt:lpstr>
      <vt:lpstr>Calibri Light</vt:lpstr>
      <vt:lpstr>Traditional Arabic</vt:lpstr>
      <vt:lpstr>نسق Office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  <vt:lpstr>عرض تقديمي في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عرض تقديمي في PowerPoint</dc:title>
  <dc:creator>صالح علي زيدي الزبيدي</dc:creator>
  <cp:lastModifiedBy>Mubarkah -- --</cp:lastModifiedBy>
  <cp:revision>8</cp:revision>
  <dcterms:created xsi:type="dcterms:W3CDTF">2022-03-04T12:01:01Z</dcterms:created>
  <dcterms:modified xsi:type="dcterms:W3CDTF">2022-03-22T19:47:07Z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0x01010062AA91889E5B76488505C3C6EE90A14C</vt:lpwstr>
  </property>
</Properties>
</file>