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4" r:id="rId12"/>
    <p:sldId id="265" r:id="rId13"/>
  </p:sldIdLst>
  <p:sldSz cx="12192000" cy="6858000"/>
  <p:notesSz cx="6858000" cy="9144000"/>
  <p:custDataLst>
    <p:tags r:id="rId1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64A"/>
    <a:srgbClr val="E0A39C"/>
    <a:srgbClr val="FAD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-2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89057D-ECA2-4455-A30A-AA5038407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A1A8A0-6B9F-4FF9-BD50-E2D3B3D41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EA99CB-B9AD-4610-87F0-1E414886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EEEB7F-B074-48E2-AE10-81F7F407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2E2719-DA7B-4E17-A2CD-FB7CA081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692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10B872-A05B-4366-A75F-A961E0D3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4B4F66A-E077-4C1E-A93B-5DD55679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640BA9-E6EB-4E4E-B576-A2658CB6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3D16C44-FD22-4FE6-95CA-5B6DF2F3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463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3E3D8E-81B4-4865-AFB1-0252C331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1692A8E-63A4-4E42-AEFB-223E6B05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7789DE-73A5-48E9-8058-1589D9C0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237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B9EDD3-2373-4468-9984-AF0922E6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BBE30F-B66D-4791-9A73-060A5E24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A92F58-B1FD-44E4-8C9D-FA8DE2B18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20B207E-A7EA-4A9F-87A1-13D225AF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AC01B7-1551-4565-9F2D-D6882C4E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D0E71A8-221C-474A-96BB-F5E35C6F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19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033BEF-34A0-4237-BBB0-3A838F8E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F2DC32E-5754-4AD9-B11E-26B27C929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F867206-1937-4A62-9500-4E623CDAD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77698CC-5F90-4BBD-92AE-7FB4C027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0587AE-F804-4146-B200-3647006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740BE7F-4C29-4C9C-8A51-BCFE49B8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849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A6D249-D635-4323-9224-98C1938B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0A4CAC1-9720-4528-92C0-7D1E90764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C11794-46CB-479D-B31E-086BDF00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3FD55E-799E-417D-AB9A-B05C3413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86F52B-CB4D-47CB-95A6-457B9AA9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78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11ACA56-178D-4B40-B466-D9C6B6031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3FB4D84-1D81-4EF2-886B-342F200A0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707235-94E6-4AF6-AE79-37BAD6B2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72BB3D-62BC-4DEF-B598-62822078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7BE05E-7EED-44D1-A1EB-977665A6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63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89057D-ECA2-4455-A30A-AA5038407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A1A8A0-6B9F-4FF9-BD50-E2D3B3D41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EA99CB-B9AD-4610-87F0-1E414886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EEEB7F-B074-48E2-AE10-81F7F407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2E2719-DA7B-4E17-A2CD-FB7CA081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899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89057D-ECA2-4455-A30A-AA5038407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A1A8A0-6B9F-4FF9-BD50-E2D3B3D41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EA99CB-B9AD-4610-87F0-1E414886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EEEB7F-B074-48E2-AE10-81F7F407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2E2719-DA7B-4E17-A2CD-FB7CA081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405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89057D-ECA2-4455-A30A-AA5038407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A1A8A0-6B9F-4FF9-BD50-E2D3B3D41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EA99CB-B9AD-4610-87F0-1E414886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EEEB7F-B074-48E2-AE10-81F7F407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2E2719-DA7B-4E17-A2CD-FB7CA081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96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89057D-ECA2-4455-A30A-AA5038407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A1A8A0-6B9F-4FF9-BD50-E2D3B3D41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EA99CB-B9AD-4610-87F0-1E414886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EEEB7F-B074-48E2-AE10-81F7F407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2E2719-DA7B-4E17-A2CD-FB7CA081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294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8B5BE7-CD3A-4631-A7FC-4A0A8141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FE7991-1577-4A10-8996-68D7CCF9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995AAA-4442-4EEF-84C3-62B21CC6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DCEB56-9485-4A31-B526-70242707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783A73-E684-45B9-97C7-EF70DC9E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87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8AFF38-3074-4CFA-8DEB-90A36DBA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19F014-21DF-4832-BA0E-338A9B059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0CE0B3-5D38-4D52-864A-2AD6996A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7A229B-D909-473F-9D46-F0C5DA6A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C7C170-0A60-4165-90B6-14E8ADB9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00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1D06E8-F886-4C65-856E-C1872544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572145-E9C0-4118-A4C5-5F1AF8550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1D04BB-964E-4A2C-9E40-49592001D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BFC6A9-2475-4DAE-86D7-5D026BC0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DB656A-F6F6-4116-8E79-21D17552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78286D-82DA-495D-A320-F1C45883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7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924133-0A01-49B9-81CF-66DBD42F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56B2FDB-3637-4345-9124-D4C84080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7A086E-6E0E-4AD8-A101-690F5CB2F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5D28C9-16C7-4FB9-8101-621FF50F6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A0DC816-FDB0-4B02-84D7-326E8AD98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11054AC-9218-4ECC-8699-67169411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1C14A45-C05F-4B9B-8150-A4E74CED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317FC8C-31E2-43AA-83EE-47229075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308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718287C-AFD8-4B20-ACA6-8D4FBFF5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BDFF36-6601-4DB4-BE71-E8B78B844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AD15A2-4220-497C-AE4F-634C48D00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79B3-6D96-4F0A-9FFF-E24167DE138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B75122-1EFD-4129-83F3-CD64CD534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D79752-72C1-4803-859A-B75F69EED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2AE2-5AC1-4F70-B7D5-BC3E86B589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16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6" y="2018549"/>
            <a:ext cx="2129158" cy="170332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A24B4DC-DAD9-46E5-B3C6-B547D6BF14F9}"/>
              </a:ext>
            </a:extLst>
          </p:cNvPr>
          <p:cNvSpPr txBox="1"/>
          <p:nvPr/>
        </p:nvSpPr>
        <p:spPr>
          <a:xfrm>
            <a:off x="6720661" y="1970800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DCE042-EFFE-4285-AF6F-E95BBDBB3951}"/>
              </a:ext>
            </a:extLst>
          </p:cNvPr>
          <p:cNvSpPr txBox="1"/>
          <p:nvPr/>
        </p:nvSpPr>
        <p:spPr>
          <a:xfrm>
            <a:off x="4995943" y="5346428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7CD174F-2830-423A-A3DA-B232A3C40A26}"/>
              </a:ext>
            </a:extLst>
          </p:cNvPr>
          <p:cNvSpPr txBox="1"/>
          <p:nvPr/>
        </p:nvSpPr>
        <p:spPr>
          <a:xfrm>
            <a:off x="4362400" y="939929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11449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" y="46229"/>
            <a:ext cx="1347591" cy="107807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560510" y="898651"/>
            <a:ext cx="82853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علوم : تعيش على الأرض حشرات متنوعة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القياس :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تبلغ سرعة حشرة ٣ كيلو مترات في الساعة . إذا قطعت ٣٢ كيلو متراً ، فكم ساعة استغرقت ؟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577328-D35E-4DF9-8F05-91EF33B59758}"/>
              </a:ext>
            </a:extLst>
          </p:cNvPr>
          <p:cNvSpPr txBox="1"/>
          <p:nvPr/>
        </p:nvSpPr>
        <p:spPr>
          <a:xfrm>
            <a:off x="5506549" y="3178098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٣٢   ٣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2FEFB38-2055-4832-9EF9-8DF8B9A18C77}"/>
              </a:ext>
            </a:extLst>
          </p:cNvPr>
          <p:cNvSpPr/>
          <p:nvPr/>
        </p:nvSpPr>
        <p:spPr>
          <a:xfrm>
            <a:off x="8919120" y="1502300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19" name="موصل: على شكل مرفق 18">
            <a:extLst>
              <a:ext uri="{FF2B5EF4-FFF2-40B4-BE49-F238E27FC236}">
                <a16:creationId xmlns:a16="http://schemas.microsoft.com/office/drawing/2014/main" id="{4820EF4D-DEF8-4E90-8F6D-052BB2ED665B}"/>
              </a:ext>
            </a:extLst>
          </p:cNvPr>
          <p:cNvCxnSpPr/>
          <p:nvPr/>
        </p:nvCxnSpPr>
        <p:spPr>
          <a:xfrm rot="10800000" flipV="1">
            <a:off x="5548112" y="3178098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صورة 22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999745CD-85FA-4089-A563-2EC1B6C8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60" y="268628"/>
            <a:ext cx="3573474" cy="6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76D8F3AB-0D33-4240-A5CA-8F085742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993" y="2724907"/>
            <a:ext cx="2826372" cy="3317337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" y="46229"/>
            <a:ext cx="1347591" cy="1078073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A15C98F-376C-4090-982B-085910B91580}"/>
              </a:ext>
            </a:extLst>
          </p:cNvPr>
          <p:cNvSpPr/>
          <p:nvPr/>
        </p:nvSpPr>
        <p:spPr>
          <a:xfrm>
            <a:off x="4939990" y="363392"/>
            <a:ext cx="3337824" cy="35683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6242828" y="310978"/>
            <a:ext cx="10126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 </a:t>
            </a:r>
          </a:p>
        </p:txBody>
      </p:sp>
      <p:sp>
        <p:nvSpPr>
          <p:cNvPr id="18" name="مخطط انسيابي: استخراج 17">
            <a:extLst>
              <a:ext uri="{FF2B5EF4-FFF2-40B4-BE49-F238E27FC236}">
                <a16:creationId xmlns:a16="http://schemas.microsoft.com/office/drawing/2014/main" id="{F2FEFB38-2055-4832-9EF9-8DF8B9A18C77}"/>
              </a:ext>
            </a:extLst>
          </p:cNvPr>
          <p:cNvSpPr/>
          <p:nvPr/>
        </p:nvSpPr>
        <p:spPr>
          <a:xfrm rot="16200000">
            <a:off x="7893933" y="296908"/>
            <a:ext cx="522752" cy="474731"/>
          </a:xfrm>
          <a:prstGeom prst="flowChartExtra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1BD3A1-311C-4369-B2EB-27F17808EE1F}"/>
              </a:ext>
            </a:extLst>
          </p:cNvPr>
          <p:cNvSpPr txBox="1"/>
          <p:nvPr/>
        </p:nvSpPr>
        <p:spPr>
          <a:xfrm>
            <a:off x="1742539" y="1720491"/>
            <a:ext cx="828535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اكتشف الخطأ : قام سامي و عبد المحسن بإجراء عملية القسمة ٤٦ ÷ ٤ ، كما هو مبين أدناه . فأيهما كانت إجابته صحيحة ؟ فسر إجابتك .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1F3D72-4207-4E49-9D3C-02A4CA25D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05" y="926126"/>
            <a:ext cx="4475718" cy="798891"/>
          </a:xfrm>
          <a:prstGeom prst="rect">
            <a:avLst/>
          </a:prstGeom>
        </p:spPr>
      </p:pic>
      <p:pic>
        <p:nvPicPr>
          <p:cNvPr id="6" name="صورة 5" descr="صورة تحتوي على شخص, داخلي, رجل, داكن&#10;&#10;تم إنشاء الوصف تلقائياً">
            <a:extLst>
              <a:ext uri="{FF2B5EF4-FFF2-40B4-BE49-F238E27FC236}">
                <a16:creationId xmlns:a16="http://schemas.microsoft.com/office/drawing/2014/main" id="{FCF01EA8-5355-4FEE-B231-98EBC7EF8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87" y="2678007"/>
            <a:ext cx="2826372" cy="3411139"/>
          </a:xfrm>
          <a:prstGeom prst="rect">
            <a:avLst/>
          </a:prstGeom>
        </p:spPr>
      </p:pic>
      <p:sp>
        <p:nvSpPr>
          <p:cNvPr id="7" name="فقاعة الكلام: بيضاوية 6">
            <a:extLst>
              <a:ext uri="{FF2B5EF4-FFF2-40B4-BE49-F238E27FC236}">
                <a16:creationId xmlns:a16="http://schemas.microsoft.com/office/drawing/2014/main" id="{8D9C3B50-C010-4E0A-A396-0D8FAC43641E}"/>
              </a:ext>
            </a:extLst>
          </p:cNvPr>
          <p:cNvSpPr/>
          <p:nvPr/>
        </p:nvSpPr>
        <p:spPr>
          <a:xfrm>
            <a:off x="7170234" y="2797709"/>
            <a:ext cx="2676293" cy="1662779"/>
          </a:xfrm>
          <a:prstGeom prst="wedgeEllipseCallout">
            <a:avLst>
              <a:gd name="adj1" fmla="val 65869"/>
              <a:gd name="adj2" fmla="val 562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577328-D35E-4DF9-8F05-91EF33B59758}"/>
              </a:ext>
            </a:extLst>
          </p:cNvPr>
          <p:cNvSpPr txBox="1"/>
          <p:nvPr/>
        </p:nvSpPr>
        <p:spPr>
          <a:xfrm>
            <a:off x="7778182" y="3592074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٤٦   ٤</a:t>
            </a:r>
          </a:p>
        </p:txBody>
      </p:sp>
      <p:cxnSp>
        <p:nvCxnSpPr>
          <p:cNvPr id="19" name="موصل: على شكل مرفق 18">
            <a:extLst>
              <a:ext uri="{FF2B5EF4-FFF2-40B4-BE49-F238E27FC236}">
                <a16:creationId xmlns:a16="http://schemas.microsoft.com/office/drawing/2014/main" id="{4820EF4D-DEF8-4E90-8F6D-052BB2ED665B}"/>
              </a:ext>
            </a:extLst>
          </p:cNvPr>
          <p:cNvCxnSpPr/>
          <p:nvPr/>
        </p:nvCxnSpPr>
        <p:spPr>
          <a:xfrm rot="10800000" flipV="1">
            <a:off x="7819745" y="3592074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BF7CC70-358B-440B-A2EF-345CD7D7F81E}"/>
              </a:ext>
            </a:extLst>
          </p:cNvPr>
          <p:cNvSpPr txBox="1"/>
          <p:nvPr/>
        </p:nvSpPr>
        <p:spPr>
          <a:xfrm>
            <a:off x="7634185" y="3153375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١١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580435A-7CCB-404E-8D65-A5AEDA0F6942}"/>
              </a:ext>
            </a:extLst>
          </p:cNvPr>
          <p:cNvSpPr txBox="1"/>
          <p:nvPr/>
        </p:nvSpPr>
        <p:spPr>
          <a:xfrm>
            <a:off x="10337181" y="5098065"/>
            <a:ext cx="869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سامي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A6CE734-9C3B-4390-884B-E1A294C67EE9}"/>
              </a:ext>
            </a:extLst>
          </p:cNvPr>
          <p:cNvSpPr txBox="1"/>
          <p:nvPr/>
        </p:nvSpPr>
        <p:spPr>
          <a:xfrm>
            <a:off x="2175718" y="4805677"/>
            <a:ext cx="16132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عبد المحسن </a:t>
            </a:r>
          </a:p>
        </p:txBody>
      </p:sp>
      <p:sp>
        <p:nvSpPr>
          <p:cNvPr id="25" name="فقاعة الكلام: بيضاوية 24">
            <a:extLst>
              <a:ext uri="{FF2B5EF4-FFF2-40B4-BE49-F238E27FC236}">
                <a16:creationId xmlns:a16="http://schemas.microsoft.com/office/drawing/2014/main" id="{5F8FBDF8-77A9-4C09-952F-7BB789A748D4}"/>
              </a:ext>
            </a:extLst>
          </p:cNvPr>
          <p:cNvSpPr/>
          <p:nvPr/>
        </p:nvSpPr>
        <p:spPr>
          <a:xfrm>
            <a:off x="4266180" y="2719041"/>
            <a:ext cx="2676293" cy="1662779"/>
          </a:xfrm>
          <a:prstGeom prst="wedgeEllipseCallout">
            <a:avLst>
              <a:gd name="adj1" fmla="val -76214"/>
              <a:gd name="adj2" fmla="val 54286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CFABB36-9DA9-46A9-BC32-ABF2D4797D78}"/>
              </a:ext>
            </a:extLst>
          </p:cNvPr>
          <p:cNvSpPr txBox="1"/>
          <p:nvPr/>
        </p:nvSpPr>
        <p:spPr>
          <a:xfrm>
            <a:off x="4724584" y="3223905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٤٦   ٤</a:t>
            </a:r>
          </a:p>
        </p:txBody>
      </p:sp>
      <p:cxnSp>
        <p:nvCxnSpPr>
          <p:cNvPr id="27" name="موصل: على شكل مرفق 26">
            <a:extLst>
              <a:ext uri="{FF2B5EF4-FFF2-40B4-BE49-F238E27FC236}">
                <a16:creationId xmlns:a16="http://schemas.microsoft.com/office/drawing/2014/main" id="{0E3577CF-A021-4292-B40D-374F74257C5F}"/>
              </a:ext>
            </a:extLst>
          </p:cNvPr>
          <p:cNvCxnSpPr/>
          <p:nvPr/>
        </p:nvCxnSpPr>
        <p:spPr>
          <a:xfrm rot="10800000" flipV="1">
            <a:off x="4766147" y="3223905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938E29E-ECFE-4508-B80D-184D71C97834}"/>
              </a:ext>
            </a:extLst>
          </p:cNvPr>
          <p:cNvSpPr txBox="1"/>
          <p:nvPr/>
        </p:nvSpPr>
        <p:spPr>
          <a:xfrm>
            <a:off x="4580587" y="2785206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١١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4373486-03D8-4BCD-8AF4-17A892F77C47}"/>
              </a:ext>
            </a:extLst>
          </p:cNvPr>
          <p:cNvSpPr txBox="1"/>
          <p:nvPr/>
        </p:nvSpPr>
        <p:spPr>
          <a:xfrm>
            <a:off x="4590161" y="3772413"/>
            <a:ext cx="1687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الباقي ٢</a:t>
            </a:r>
          </a:p>
        </p:txBody>
      </p:sp>
    </p:spTree>
    <p:extLst>
      <p:ext uri="{BB962C8B-B14F-4D97-AF65-F5344CB8AC3E}">
        <p14:creationId xmlns:p14="http://schemas.microsoft.com/office/powerpoint/2010/main" val="3871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" y="46229"/>
            <a:ext cx="1347591" cy="1078073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A15C98F-376C-4090-982B-085910B91580}"/>
              </a:ext>
            </a:extLst>
          </p:cNvPr>
          <p:cNvSpPr/>
          <p:nvPr/>
        </p:nvSpPr>
        <p:spPr>
          <a:xfrm>
            <a:off x="4643680" y="945882"/>
            <a:ext cx="3337824" cy="35683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5946518" y="893468"/>
            <a:ext cx="10126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</p:txBody>
      </p:sp>
      <p:sp>
        <p:nvSpPr>
          <p:cNvPr id="18" name="مخطط انسيابي: استخراج 17">
            <a:extLst>
              <a:ext uri="{FF2B5EF4-FFF2-40B4-BE49-F238E27FC236}">
                <a16:creationId xmlns:a16="http://schemas.microsoft.com/office/drawing/2014/main" id="{F2FEFB38-2055-4832-9EF9-8DF8B9A18C77}"/>
              </a:ext>
            </a:extLst>
          </p:cNvPr>
          <p:cNvSpPr/>
          <p:nvPr/>
        </p:nvSpPr>
        <p:spPr>
          <a:xfrm rot="16200000">
            <a:off x="7597623" y="879398"/>
            <a:ext cx="522752" cy="474731"/>
          </a:xfrm>
          <a:prstGeom prst="flowChartExtra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1BD3A1-311C-4369-B2EB-27F17808EE1F}"/>
              </a:ext>
            </a:extLst>
          </p:cNvPr>
          <p:cNvSpPr txBox="1"/>
          <p:nvPr/>
        </p:nvSpPr>
        <p:spPr>
          <a:xfrm>
            <a:off x="3066585" y="2089926"/>
            <a:ext cx="60160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رقم ٩ – ١٠ – ١٥ صفحة ١٧</a:t>
            </a:r>
          </a:p>
        </p:txBody>
      </p:sp>
    </p:spTree>
    <p:extLst>
      <p:ext uri="{BB962C8B-B14F-4D97-AF65-F5344CB8AC3E}">
        <p14:creationId xmlns:p14="http://schemas.microsoft.com/office/powerpoint/2010/main" val="1769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4EB34D1-3163-4A2C-96F8-A03E78426B6E}"/>
              </a:ext>
            </a:extLst>
          </p:cNvPr>
          <p:cNvSpPr/>
          <p:nvPr/>
        </p:nvSpPr>
        <p:spPr>
          <a:xfrm>
            <a:off x="2174320" y="2869137"/>
            <a:ext cx="4135472" cy="25025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3FB8798-1A7F-4C5E-8366-688700C419EC}"/>
              </a:ext>
            </a:extLst>
          </p:cNvPr>
          <p:cNvSpPr/>
          <p:nvPr/>
        </p:nvSpPr>
        <p:spPr>
          <a:xfrm>
            <a:off x="7439494" y="2869137"/>
            <a:ext cx="4135472" cy="25025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7" y="351264"/>
            <a:ext cx="1347591" cy="1078073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7CD174F-2830-423A-A3DA-B232A3C40A26}"/>
              </a:ext>
            </a:extLst>
          </p:cNvPr>
          <p:cNvSpPr txBox="1"/>
          <p:nvPr/>
        </p:nvSpPr>
        <p:spPr>
          <a:xfrm>
            <a:off x="4830751" y="554630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261CE72-EB6A-42B4-A712-645E7776BBFD}"/>
              </a:ext>
            </a:extLst>
          </p:cNvPr>
          <p:cNvSpPr txBox="1"/>
          <p:nvPr/>
        </p:nvSpPr>
        <p:spPr>
          <a:xfrm>
            <a:off x="5961036" y="1353740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: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F457C3E-99AF-4F3B-A6BE-C54B3C8FDA3F}"/>
              </a:ext>
            </a:extLst>
          </p:cNvPr>
          <p:cNvSpPr txBox="1"/>
          <p:nvPr/>
        </p:nvSpPr>
        <p:spPr>
          <a:xfrm>
            <a:off x="8062385" y="3196200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327 × 25 =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879BE0A-B5AD-466F-83B8-8EE357F8946B}"/>
              </a:ext>
            </a:extLst>
          </p:cNvPr>
          <p:cNvSpPr txBox="1"/>
          <p:nvPr/>
        </p:nvSpPr>
        <p:spPr>
          <a:xfrm>
            <a:off x="2681717" y="3136612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574 × 53 =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F3A02F8-408C-45D4-9F27-9D811EFBB883}"/>
              </a:ext>
            </a:extLst>
          </p:cNvPr>
          <p:cNvSpPr txBox="1"/>
          <p:nvPr/>
        </p:nvSpPr>
        <p:spPr>
          <a:xfrm>
            <a:off x="10942304" y="2654945"/>
            <a:ext cx="587185" cy="56263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60C6751-A203-43B7-870E-57A52661A109}"/>
              </a:ext>
            </a:extLst>
          </p:cNvPr>
          <p:cNvSpPr txBox="1"/>
          <p:nvPr/>
        </p:nvSpPr>
        <p:spPr>
          <a:xfrm>
            <a:off x="5722607" y="2654945"/>
            <a:ext cx="587185" cy="5626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283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7" y="351264"/>
            <a:ext cx="1347591" cy="1078073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7CD174F-2830-423A-A3DA-B232A3C40A26}"/>
              </a:ext>
            </a:extLst>
          </p:cNvPr>
          <p:cNvSpPr txBox="1"/>
          <p:nvPr/>
        </p:nvSpPr>
        <p:spPr>
          <a:xfrm>
            <a:off x="6096020" y="847502"/>
            <a:ext cx="21818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24BFD6D-DAF3-4B35-8C5E-E4E81BB8F375}"/>
              </a:ext>
            </a:extLst>
          </p:cNvPr>
          <p:cNvSpPr txBox="1"/>
          <p:nvPr/>
        </p:nvSpPr>
        <p:spPr>
          <a:xfrm>
            <a:off x="4042133" y="2014472"/>
            <a:ext cx="34327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القسمة مع باق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22A6045-ABBA-47A0-B879-369BBC683A2C}"/>
              </a:ext>
            </a:extLst>
          </p:cNvPr>
          <p:cNvSpPr txBox="1"/>
          <p:nvPr/>
        </p:nvSpPr>
        <p:spPr>
          <a:xfrm>
            <a:off x="7186907" y="3117603"/>
            <a:ext cx="28063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kumimoji="0" lang="ar-SA" sz="4400" b="0" i="0" u="none" strike="noStrike" kern="120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2408458" y="4012439"/>
            <a:ext cx="790319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C6564A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أجري القسمة مع وجود باق و بدون باق </a:t>
            </a:r>
          </a:p>
        </p:txBody>
      </p:sp>
    </p:spTree>
    <p:extLst>
      <p:ext uri="{BB962C8B-B14F-4D97-AF65-F5344CB8AC3E}">
        <p14:creationId xmlns:p14="http://schemas.microsoft.com/office/powerpoint/2010/main" val="26271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" y="46229"/>
            <a:ext cx="1347591" cy="107807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4BFD6D-DAF3-4B35-8C5E-E4E81BB8F375}"/>
              </a:ext>
            </a:extLst>
          </p:cNvPr>
          <p:cNvSpPr txBox="1"/>
          <p:nvPr/>
        </p:nvSpPr>
        <p:spPr>
          <a:xfrm>
            <a:off x="1383809" y="986543"/>
            <a:ext cx="731230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قرر طلاب الصف الرابع الذهاب إلى المتحف العلمي . إذا كان كل مقعد في الحافلة يتسع لشخصين ، و كان هناك 27 طالباً و 3 معلمين ، فكم مقعداً يحتاج إليه الطلاب و المعلمون ؟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1334391" y="2532828"/>
            <a:ext cx="59492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6564A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مقعداً يحتاج إليه طلاب و معلمو الصف الرابع ؟</a:t>
            </a:r>
          </a:p>
        </p:txBody>
      </p:sp>
      <p:pic>
        <p:nvPicPr>
          <p:cNvPr id="17" name="صورة 16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22A287B5-29B9-45DD-BB15-08E1CDFC8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35" y="2522193"/>
            <a:ext cx="3573474" cy="633274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6B4EE71-9D06-4C16-A322-36CFF26B2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34" y="309339"/>
            <a:ext cx="1961989" cy="5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" y="46229"/>
            <a:ext cx="1347591" cy="107807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1951462" y="965137"/>
            <a:ext cx="676879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دفع عبد الكريم ٧٤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ريالاً لشراء ٤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قصص لها الثمن نفسه 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فما ثمن القصة الواحدة ؟</a:t>
            </a:r>
          </a:p>
        </p:txBody>
      </p:sp>
      <p:pic>
        <p:nvPicPr>
          <p:cNvPr id="17" name="صورة 16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22A287B5-29B9-45DD-BB15-08E1CDFC8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60" y="268628"/>
            <a:ext cx="3573474" cy="6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" y="46229"/>
            <a:ext cx="1347591" cy="107807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4833433" y="753350"/>
            <a:ext cx="37530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 ، ثم تحقق من إجابتك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: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B09185D-7016-44D0-9690-17230CD19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85" y="241028"/>
            <a:ext cx="5290328" cy="44172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577328-D35E-4DF9-8F05-91EF33B59758}"/>
              </a:ext>
            </a:extLst>
          </p:cNvPr>
          <p:cNvSpPr txBox="1"/>
          <p:nvPr/>
        </p:nvSpPr>
        <p:spPr>
          <a:xfrm>
            <a:off x="8197889" y="2315275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٢٦    ٢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2FEFB38-2055-4832-9EF9-8DF8B9A18C77}"/>
              </a:ext>
            </a:extLst>
          </p:cNvPr>
          <p:cNvSpPr/>
          <p:nvPr/>
        </p:nvSpPr>
        <p:spPr>
          <a:xfrm>
            <a:off x="9863544" y="2235247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9" name="موصل: على شكل مرفق 18">
            <a:extLst>
              <a:ext uri="{FF2B5EF4-FFF2-40B4-BE49-F238E27FC236}">
                <a16:creationId xmlns:a16="http://schemas.microsoft.com/office/drawing/2014/main" id="{4820EF4D-DEF8-4E90-8F6D-052BB2ED665B}"/>
              </a:ext>
            </a:extLst>
          </p:cNvPr>
          <p:cNvCxnSpPr/>
          <p:nvPr/>
        </p:nvCxnSpPr>
        <p:spPr>
          <a:xfrm rot="10800000" flipV="1">
            <a:off x="8224404" y="2315978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10B4400-8D0D-4E52-A481-93B1C8A7024C}"/>
              </a:ext>
            </a:extLst>
          </p:cNvPr>
          <p:cNvSpPr txBox="1"/>
          <p:nvPr/>
        </p:nvSpPr>
        <p:spPr>
          <a:xfrm>
            <a:off x="3341264" y="2326642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٥٩   ٥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0ABDEFB6-F250-4099-88B1-CB9B90400DBD}"/>
              </a:ext>
            </a:extLst>
          </p:cNvPr>
          <p:cNvSpPr/>
          <p:nvPr/>
        </p:nvSpPr>
        <p:spPr>
          <a:xfrm>
            <a:off x="5064803" y="2245911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718EB664-1E9A-427C-B76F-B6545E0331FC}"/>
              </a:ext>
            </a:extLst>
          </p:cNvPr>
          <p:cNvCxnSpPr/>
          <p:nvPr/>
        </p:nvCxnSpPr>
        <p:spPr>
          <a:xfrm rot="10800000" flipV="1">
            <a:off x="3425663" y="2326642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" y="46229"/>
            <a:ext cx="1347591" cy="107807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4833433" y="753350"/>
            <a:ext cx="37530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 ، ثم تحقق من إجابتك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: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B09185D-7016-44D0-9690-17230CD19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85" y="241028"/>
            <a:ext cx="5290328" cy="44172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577328-D35E-4DF9-8F05-91EF33B59758}"/>
              </a:ext>
            </a:extLst>
          </p:cNvPr>
          <p:cNvSpPr txBox="1"/>
          <p:nvPr/>
        </p:nvSpPr>
        <p:spPr>
          <a:xfrm>
            <a:off x="8197889" y="2315275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٦١ ÷ ٢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2FEFB38-2055-4832-9EF9-8DF8B9A18C77}"/>
              </a:ext>
            </a:extLst>
          </p:cNvPr>
          <p:cNvSpPr/>
          <p:nvPr/>
        </p:nvSpPr>
        <p:spPr>
          <a:xfrm>
            <a:off x="9863544" y="2235247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موصل: على شكل مرفق 18">
            <a:extLst>
              <a:ext uri="{FF2B5EF4-FFF2-40B4-BE49-F238E27FC236}">
                <a16:creationId xmlns:a16="http://schemas.microsoft.com/office/drawing/2014/main" id="{4820EF4D-DEF8-4E90-8F6D-052BB2ED665B}"/>
              </a:ext>
            </a:extLst>
          </p:cNvPr>
          <p:cNvCxnSpPr/>
          <p:nvPr/>
        </p:nvCxnSpPr>
        <p:spPr>
          <a:xfrm rot="10800000" flipV="1">
            <a:off x="8170993" y="3476166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10B4400-8D0D-4E52-A481-93B1C8A7024C}"/>
              </a:ext>
            </a:extLst>
          </p:cNvPr>
          <p:cNvSpPr txBox="1"/>
          <p:nvPr/>
        </p:nvSpPr>
        <p:spPr>
          <a:xfrm>
            <a:off x="3626228" y="2260610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٨٦ ÷ ٣ 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0ABDEFB6-F250-4099-88B1-CB9B90400DBD}"/>
              </a:ext>
            </a:extLst>
          </p:cNvPr>
          <p:cNvSpPr/>
          <p:nvPr/>
        </p:nvSpPr>
        <p:spPr>
          <a:xfrm>
            <a:off x="5064803" y="2245911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718EB664-1E9A-427C-B76F-B6545E0331FC}"/>
              </a:ext>
            </a:extLst>
          </p:cNvPr>
          <p:cNvCxnSpPr/>
          <p:nvPr/>
        </p:nvCxnSpPr>
        <p:spPr>
          <a:xfrm rot="10800000" flipV="1">
            <a:off x="3290055" y="3420154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" y="46229"/>
            <a:ext cx="1347591" cy="107807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4833433" y="753350"/>
            <a:ext cx="37530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 ، ثم تحقق من إجابتك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: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577328-D35E-4DF9-8F05-91EF33B59758}"/>
              </a:ext>
            </a:extLst>
          </p:cNvPr>
          <p:cNvSpPr txBox="1"/>
          <p:nvPr/>
        </p:nvSpPr>
        <p:spPr>
          <a:xfrm>
            <a:off x="8197889" y="2315275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٢٨   ٢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2FEFB38-2055-4832-9EF9-8DF8B9A18C77}"/>
              </a:ext>
            </a:extLst>
          </p:cNvPr>
          <p:cNvSpPr/>
          <p:nvPr/>
        </p:nvSpPr>
        <p:spPr>
          <a:xfrm>
            <a:off x="9863544" y="2235247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9" name="موصل: على شكل مرفق 18">
            <a:extLst>
              <a:ext uri="{FF2B5EF4-FFF2-40B4-BE49-F238E27FC236}">
                <a16:creationId xmlns:a16="http://schemas.microsoft.com/office/drawing/2014/main" id="{4820EF4D-DEF8-4E90-8F6D-052BB2ED665B}"/>
              </a:ext>
            </a:extLst>
          </p:cNvPr>
          <p:cNvCxnSpPr/>
          <p:nvPr/>
        </p:nvCxnSpPr>
        <p:spPr>
          <a:xfrm rot="10800000" flipV="1">
            <a:off x="8224404" y="2315978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10B4400-8D0D-4E52-A481-93B1C8A7024C}"/>
              </a:ext>
            </a:extLst>
          </p:cNvPr>
          <p:cNvSpPr txBox="1"/>
          <p:nvPr/>
        </p:nvSpPr>
        <p:spPr>
          <a:xfrm>
            <a:off x="3341264" y="2326642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٤٨   ٤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0ABDEFB6-F250-4099-88B1-CB9B90400DBD}"/>
              </a:ext>
            </a:extLst>
          </p:cNvPr>
          <p:cNvSpPr/>
          <p:nvPr/>
        </p:nvSpPr>
        <p:spPr>
          <a:xfrm>
            <a:off x="5064803" y="2245911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718EB664-1E9A-427C-B76F-B6545E0331FC}"/>
              </a:ext>
            </a:extLst>
          </p:cNvPr>
          <p:cNvCxnSpPr/>
          <p:nvPr/>
        </p:nvCxnSpPr>
        <p:spPr>
          <a:xfrm rot="10800000" flipV="1">
            <a:off x="3425663" y="2326642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CC79687A-BE8E-4724-989D-7D641577F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087" y="203171"/>
            <a:ext cx="5290328" cy="4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3D18588-7B34-4389-AAA8-78E9CE0DF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26914" b="48708"/>
          <a:stretch/>
        </p:blipFill>
        <p:spPr>
          <a:xfrm>
            <a:off x="8277814" y="-899288"/>
            <a:ext cx="3753005" cy="306394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64E37B-D568-4FF9-9DDE-D0E1C89CB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0" t="35802" r="7349" b="-3032"/>
          <a:stretch/>
        </p:blipFill>
        <p:spPr>
          <a:xfrm>
            <a:off x="9560425" y="-899288"/>
            <a:ext cx="3810381" cy="407738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7F14-5861-44D4-852B-08778E0D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48200" r="48667" b="508"/>
          <a:stretch/>
        </p:blipFill>
        <p:spPr>
          <a:xfrm>
            <a:off x="454517" y="4183566"/>
            <a:ext cx="3907883" cy="381116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205B3F0-27A3-4DDE-AE5F-2FAB4D67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1617" r="71056" b="50325"/>
          <a:stretch/>
        </p:blipFill>
        <p:spPr>
          <a:xfrm>
            <a:off x="-925952" y="3618803"/>
            <a:ext cx="3334411" cy="3543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" y="46229"/>
            <a:ext cx="1347591" cy="107807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9539D3-E4AF-4A1D-BE27-DD7EBE3A6B5E}"/>
              </a:ext>
            </a:extLst>
          </p:cNvPr>
          <p:cNvSpPr txBox="1"/>
          <p:nvPr/>
        </p:nvSpPr>
        <p:spPr>
          <a:xfrm>
            <a:off x="4833433" y="753350"/>
            <a:ext cx="37530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 ، ثم تحقق من إجابتك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: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577328-D35E-4DF9-8F05-91EF33B59758}"/>
              </a:ext>
            </a:extLst>
          </p:cNvPr>
          <p:cNvSpPr txBox="1"/>
          <p:nvPr/>
        </p:nvSpPr>
        <p:spPr>
          <a:xfrm>
            <a:off x="8197889" y="2315275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٧٣   ٧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2FEFB38-2055-4832-9EF9-8DF8B9A18C77}"/>
              </a:ext>
            </a:extLst>
          </p:cNvPr>
          <p:cNvSpPr/>
          <p:nvPr/>
        </p:nvSpPr>
        <p:spPr>
          <a:xfrm>
            <a:off x="9863544" y="2235247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9" name="موصل: على شكل مرفق 18">
            <a:extLst>
              <a:ext uri="{FF2B5EF4-FFF2-40B4-BE49-F238E27FC236}">
                <a16:creationId xmlns:a16="http://schemas.microsoft.com/office/drawing/2014/main" id="{4820EF4D-DEF8-4E90-8F6D-052BB2ED665B}"/>
              </a:ext>
            </a:extLst>
          </p:cNvPr>
          <p:cNvCxnSpPr/>
          <p:nvPr/>
        </p:nvCxnSpPr>
        <p:spPr>
          <a:xfrm rot="10800000" flipV="1">
            <a:off x="8224404" y="2315978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10B4400-8D0D-4E52-A481-93B1C8A7024C}"/>
              </a:ext>
            </a:extLst>
          </p:cNvPr>
          <p:cNvSpPr txBox="1"/>
          <p:nvPr/>
        </p:nvSpPr>
        <p:spPr>
          <a:xfrm>
            <a:off x="3341264" y="2326642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٤٢   ٥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0ABDEFB6-F250-4099-88B1-CB9B90400DBD}"/>
              </a:ext>
            </a:extLst>
          </p:cNvPr>
          <p:cNvSpPr/>
          <p:nvPr/>
        </p:nvSpPr>
        <p:spPr>
          <a:xfrm>
            <a:off x="5064803" y="2245911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718EB664-1E9A-427C-B76F-B6545E0331FC}"/>
              </a:ext>
            </a:extLst>
          </p:cNvPr>
          <p:cNvCxnSpPr/>
          <p:nvPr/>
        </p:nvCxnSpPr>
        <p:spPr>
          <a:xfrm rot="10800000" flipV="1">
            <a:off x="3425663" y="2326642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CC79687A-BE8E-4724-989D-7D641577F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087" y="203171"/>
            <a:ext cx="5290328" cy="4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60621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251</Words>
  <Application>Microsoft Office PowerPoint</Application>
  <PresentationFormat>شاشة عريضة</PresentationFormat>
  <Paragraphs>55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10</cp:revision>
  <dcterms:created xsi:type="dcterms:W3CDTF">2022-01-17T09:01:35Z</dcterms:created>
  <dcterms:modified xsi:type="dcterms:W3CDTF">2023-01-09T02:42:11Z</dcterms:modified>
</cp:coreProperties>
</file>