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75" r:id="rId3"/>
    <p:sldId id="274" r:id="rId4"/>
    <p:sldId id="276" r:id="rId5"/>
    <p:sldId id="277" r:id="rId6"/>
    <p:sldId id="296" r:id="rId7"/>
    <p:sldId id="297" r:id="rId8"/>
    <p:sldId id="29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70AD47"/>
    <a:srgbClr val="FFB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5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752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5-4A79-B035-2452414DE7B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485-4A79-B035-2452414DE7B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85-4A79-B035-2452414DE7B2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85-4A79-B035-2452414DE7B2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485-4A79-B035-2452414DE7B2}"/>
              </c:ext>
            </c:extLst>
          </c:dPt>
          <c:cat>
            <c:strRef>
              <c:f>ورقة1!$A$2:$A$6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ورقة1!$B$2:$B$6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5-4A79-B035-2452414DE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66-467B-BBF2-D50C4F614FE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66-467B-BBF2-D50C4F614FED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66-467B-BBF2-D50C4F614FED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66-467B-BBF2-D50C4F614FED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66-467B-BBF2-D50C4F614F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66-467B-BBF2-D50C4F614FED}"/>
              </c:ext>
            </c:extLst>
          </c:dPt>
          <c:cat>
            <c:strRef>
              <c:f>ورقة1!$A$2:$A$7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66-467B-BBF2-D50C4F614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28-43B1-85E9-237F80107D6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28-43B1-85E9-237F80107D63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28-43B1-85E9-237F80107D6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28-43B1-85E9-237F80107D6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28-43B1-85E9-237F80107D63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28-43B1-85E9-237F80107D6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328-43B1-85E9-237F80107D63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328-43B1-85E9-237F80107D63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328-43B1-85E9-237F80107D63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328-43B1-85E9-237F80107D63}"/>
              </c:ext>
            </c:extLst>
          </c:dPt>
          <c:cat>
            <c:strRef>
              <c:f>ورقة1!$A$2:$A$11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28-43B1-85E9-237F80107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07-477F-948F-961F04F91E0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07-477F-948F-961F04F91E0A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07-477F-948F-961F04F91E0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07-477F-948F-961F04F91E0A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E07-477F-948F-961F04F91E0A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E07-477F-948F-961F04F91E0A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E07-477F-948F-961F04F91E0A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E07-477F-948F-961F04F91E0A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E07-477F-948F-961F04F91E0A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E07-477F-948F-961F04F91E0A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E07-477F-948F-961F04F91E0A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E07-477F-948F-961F04F91E0A}"/>
              </c:ext>
            </c:extLst>
          </c:dPt>
          <c:cat>
            <c:strRef>
              <c:f>ورقة1!$A$2:$A$13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E07-477F-948F-961F04F91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3D-4B19-A74E-F3EBF4DBF5DB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3D-4B19-A74E-F3EBF4DBF5DB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3D-4B19-A74E-F3EBF4DBF5D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3D-4B19-A74E-F3EBF4DBF5DB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3D-4B19-A74E-F3EBF4DBF5DB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93D-4B19-A74E-F3EBF4DBF5DB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93D-4B19-A74E-F3EBF4DBF5DB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93D-4B19-A74E-F3EBF4DBF5DB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93D-4B19-A74E-F3EBF4DBF5DB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93D-4B19-A74E-F3EBF4DBF5DB}"/>
              </c:ext>
            </c:extLst>
          </c:dPt>
          <c:cat>
            <c:strRef>
              <c:f>ورقة1!$A$2:$A$11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93D-4B19-A74E-F3EBF4DBF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3-4D9B-95C7-C8BAD256234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E3-4D9B-95C7-C8BAD256234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E3-4D9B-95C7-C8BAD2562342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E3-4D9B-95C7-C8BAD2562342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E3-4D9B-95C7-C8BAD2562342}"/>
              </c:ext>
            </c:extLst>
          </c:dPt>
          <c:cat>
            <c:strRef>
              <c:f>ورقة1!$A$2:$A$6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ورقة1!$B$2:$B$6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E3-4D9B-95C7-C8BAD2562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D-4D31-9D00-5D8B0006059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D-4D31-9D00-5D8B0006059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D-4D31-9D00-5D8B0006059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D-4D31-9D00-5D8B0006059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D-4D31-9D00-5D8B00060599}"/>
              </c:ext>
            </c:extLst>
          </c:dPt>
          <c:cat>
            <c:strRef>
              <c:f>ورقة1!$A$2:$A$6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ورقة1!$B$2:$B$6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FD-4D31-9D00-5D8B0006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A6C16D-353A-4CD0-8A5F-7FEBA94A4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192F803-67D5-44F3-B547-637DC2FB2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6FEB0C-49B5-4632-90B3-ED9545BE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13DCB5-E52E-4E30-A7DA-2BCAC639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B611-3946-47C9-B441-C2162EAD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476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10CD73-F497-4137-B74A-A1CF148E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AA00F29-39BD-4E42-A27A-6F6173781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946B6F-67CA-449B-BD86-554FC7A2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4F84E2-25E3-470E-A39D-DC6E92BD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1E458B-9CCD-4156-9D97-0E0620FB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117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712CD8-7415-4E5E-BA7B-1C4E7B6D2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BA1A1A0-2962-4A41-9C8E-A4A38DC74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F5B6E2-AEAF-4A26-AE8B-253003E0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952461-EF6C-4B82-93EC-67B1B50B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3B06A3-8244-4B7A-AAB5-12E58ADA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581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E4B564-9D76-4088-8381-FF2B99F0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C1AC06-3111-48F5-8DC1-231FFC4E5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E88037-A498-4149-A438-417B11DD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AA5A7B-C584-4A30-9849-98629C0D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0751FF-7214-4B53-9C16-55171949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746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B81E5A-CF4A-4CB6-AF4C-687DB5D3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A77D2-6DA4-4EC6-87B6-BF983A32A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311657-6098-4FEC-9544-1716CD91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E1ABCC-EC1C-40F3-8B46-E21AF5F9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8952C7-67D6-4184-9BE5-8A37F606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737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ACE9E6-A8F5-4112-8590-2303B746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3CC26B-D068-4A3C-B6F7-7C543D154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1223E07-F6D5-4ECC-85FC-ACA3AC0A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CEC5C64-8799-4F39-BF4B-EBD33BD9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FAFEE6-DEF7-4B2E-96A3-24DD630F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C16859A-96F2-45C9-98B9-0869B7A2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397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9FA243-545A-4F23-A635-0FBC5CE1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D908C1-6D90-4CD7-B5D6-EB43DDC0A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6354D87-5902-40AA-A8A6-6C49DAB6A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B3001F5-61F8-4C9D-A124-1D7697398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7786B33-CCAA-48DA-8441-DA3987DF9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EE985A6-2E75-454E-8685-CD4E6B4D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3D3F672-5268-411E-ADA1-CBAD4B46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E6717F2-2C6E-4918-8419-29E0596D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330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FA1833-7F87-4DC9-949E-C30D231C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BB35B07-30F5-4F02-AD4A-C4FDD7BA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C807EC7-7680-46BE-9397-CE15A549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7EF13B0-E85D-494C-8EAE-BF29E41C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74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25DD189-331E-4E92-B42F-46D6BC19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8F4F536-A704-41BB-92C5-135E6694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53BF3A-037C-450B-AB5C-9F4CF745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675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656A3E-9655-487E-A948-689B04F1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3BA22C-661A-4C0D-AE86-D9747924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48C267E-2D5C-4133-8DF8-CA4148766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EA66C5-6F0F-4FF6-B4C9-F26BC7D4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35CF092-64A0-4E0C-85EB-4E9639AE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AED9B2-ABA2-44D8-9976-63C4C0F5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26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AC389A-8E61-4E3A-8FE9-35089675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CEA0205-72EC-4BBE-AED5-0E5A82938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00E8BC1-C5DF-4915-8573-6E8F2B321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4003C0-2B2A-45AC-AC44-88835EC1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148B8E-62C7-4225-9738-768C6956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8B14D8-D4C4-4215-A1C3-ABADFB45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307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9DD03EE-4473-4C64-8B5A-D3D04A24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225093D-4640-4B5E-BA64-6BD3B7DB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DA4179-EC57-464D-ACA6-D3AB5D5C2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67E7-0709-4C96-BB7A-FF215128DEDE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A13DCE-D93D-45C0-9E2E-A59C56D18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6A786B-2507-481D-900B-5B16715C0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609E-04A6-4890-B093-976549961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22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90C282-291D-4E5A-B4E0-0782EC3ED364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69A0D1-1D41-4279-8020-B5B7A113FA3A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8351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744600"/>
            <a:ext cx="1265930" cy="1012744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مراجعه ما سبق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0D629D7-EE9C-4F3B-A437-EF69310DB30E}"/>
              </a:ext>
            </a:extLst>
          </p:cNvPr>
          <p:cNvSpPr txBox="1"/>
          <p:nvPr/>
        </p:nvSpPr>
        <p:spPr>
          <a:xfrm>
            <a:off x="1926128" y="2058375"/>
            <a:ext cx="83397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أستعمل نماذج الكسور لأمثل الكسر ، ثم أكتب الكسر الدال على الجزء الملون و أقرؤه: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60BF4C1-D98F-44F0-B82E-BBF4CA29F9CD}"/>
              </a:ext>
            </a:extLst>
          </p:cNvPr>
          <p:cNvSpPr/>
          <p:nvPr/>
        </p:nvSpPr>
        <p:spPr>
          <a:xfrm>
            <a:off x="10769445" y="2676658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46584FA9-97DD-47A2-9B38-1A6A58BA9917}"/>
              </a:ext>
            </a:extLst>
          </p:cNvPr>
          <p:cNvSpPr/>
          <p:nvPr/>
        </p:nvSpPr>
        <p:spPr>
          <a:xfrm>
            <a:off x="8751078" y="2676658"/>
            <a:ext cx="1289704" cy="12897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93636DD1-804A-4DA9-B7C8-E19FA6268B9A}"/>
              </a:ext>
            </a:extLst>
          </p:cNvPr>
          <p:cNvCxnSpPr/>
          <p:nvPr/>
        </p:nvCxnSpPr>
        <p:spPr>
          <a:xfrm flipH="1">
            <a:off x="8751078" y="3344193"/>
            <a:ext cx="12897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2E7D5C6C-2A1C-42DB-B7BA-53DFCCBFF14F}"/>
              </a:ext>
            </a:extLst>
          </p:cNvPr>
          <p:cNvCxnSpPr>
            <a:cxnSpLocks/>
          </p:cNvCxnSpPr>
          <p:nvPr/>
        </p:nvCxnSpPr>
        <p:spPr>
          <a:xfrm rot="5400000" flipH="1">
            <a:off x="8757704" y="3321510"/>
            <a:ext cx="12897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دائرة جزئية 12">
            <a:extLst>
              <a:ext uri="{FF2B5EF4-FFF2-40B4-BE49-F238E27FC236}">
                <a16:creationId xmlns:a16="http://schemas.microsoft.com/office/drawing/2014/main" id="{5FE8A74E-29FD-4AE0-B1DF-197128DB8C55}"/>
              </a:ext>
            </a:extLst>
          </p:cNvPr>
          <p:cNvSpPr/>
          <p:nvPr/>
        </p:nvSpPr>
        <p:spPr>
          <a:xfrm>
            <a:off x="8801407" y="2764894"/>
            <a:ext cx="1226123" cy="1187889"/>
          </a:xfrm>
          <a:prstGeom prst="pie">
            <a:avLst>
              <a:gd name="adj1" fmla="val 0"/>
              <a:gd name="adj2" fmla="val 540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A4EE5BF-1E2C-4965-A378-C1A97645DF5C}"/>
              </a:ext>
            </a:extLst>
          </p:cNvPr>
          <p:cNvSpPr txBox="1"/>
          <p:nvPr/>
        </p:nvSpPr>
        <p:spPr>
          <a:xfrm>
            <a:off x="7070572" y="3037529"/>
            <a:ext cx="15057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الملونة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32021FD-FB8D-439A-8D95-35DBCC167467}"/>
              </a:ext>
            </a:extLst>
          </p:cNvPr>
          <p:cNvSpPr txBox="1"/>
          <p:nvPr/>
        </p:nvSpPr>
        <p:spPr>
          <a:xfrm>
            <a:off x="6806767" y="3496449"/>
            <a:ext cx="21515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المتطابقة جميعاً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9ED3987B-0C79-43D2-913F-7B395FCBE7CE}"/>
              </a:ext>
            </a:extLst>
          </p:cNvPr>
          <p:cNvCxnSpPr/>
          <p:nvPr/>
        </p:nvCxnSpPr>
        <p:spPr>
          <a:xfrm flipH="1">
            <a:off x="7157926" y="3418996"/>
            <a:ext cx="1505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55E789-F649-4580-80FB-8710B3C84779}"/>
              </a:ext>
            </a:extLst>
          </p:cNvPr>
          <p:cNvSpPr txBox="1"/>
          <p:nvPr/>
        </p:nvSpPr>
        <p:spPr>
          <a:xfrm>
            <a:off x="6229754" y="3014597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4AB05DE-C2E2-4176-975B-43AB1C10DE00}"/>
              </a:ext>
            </a:extLst>
          </p:cNvPr>
          <p:cNvSpPr txBox="1"/>
          <p:nvPr/>
        </p:nvSpPr>
        <p:spPr>
          <a:xfrm>
            <a:off x="6224978" y="3452003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DC1C5B3D-7C29-4C11-92B3-65CC7A9A3702}"/>
              </a:ext>
            </a:extLst>
          </p:cNvPr>
          <p:cNvCxnSpPr>
            <a:cxnSpLocks/>
          </p:cNvCxnSpPr>
          <p:nvPr/>
        </p:nvCxnSpPr>
        <p:spPr>
          <a:xfrm flipH="1">
            <a:off x="6379084" y="3414707"/>
            <a:ext cx="3240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صورة 20">
            <a:extLst>
              <a:ext uri="{FF2B5EF4-FFF2-40B4-BE49-F238E27FC236}">
                <a16:creationId xmlns:a16="http://schemas.microsoft.com/office/drawing/2014/main" id="{B0D2308F-36EB-4044-B1D0-E9F67E5A9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91" y="2668131"/>
            <a:ext cx="1505799" cy="1539015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90EF236A-9DD8-4E02-B61D-C5E587B2776E}"/>
              </a:ext>
            </a:extLst>
          </p:cNvPr>
          <p:cNvSpPr/>
          <p:nvPr/>
        </p:nvSpPr>
        <p:spPr>
          <a:xfrm>
            <a:off x="5261903" y="2658667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AC7607A-B624-4319-896B-58AF860940B4}"/>
              </a:ext>
            </a:extLst>
          </p:cNvPr>
          <p:cNvSpPr txBox="1"/>
          <p:nvPr/>
        </p:nvSpPr>
        <p:spPr>
          <a:xfrm>
            <a:off x="2136296" y="3111288"/>
            <a:ext cx="15057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الملونة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75E6BF2-8A2C-446F-956B-D7D0A0B34A3C}"/>
              </a:ext>
            </a:extLst>
          </p:cNvPr>
          <p:cNvSpPr txBox="1"/>
          <p:nvPr/>
        </p:nvSpPr>
        <p:spPr>
          <a:xfrm>
            <a:off x="1872491" y="3570208"/>
            <a:ext cx="21515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الأجزاء المتطابقة جميعاً</a:t>
            </a: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46BBA377-F08E-4CD7-A34C-B24E3D57CD98}"/>
              </a:ext>
            </a:extLst>
          </p:cNvPr>
          <p:cNvCxnSpPr/>
          <p:nvPr/>
        </p:nvCxnSpPr>
        <p:spPr>
          <a:xfrm flipH="1">
            <a:off x="2223650" y="3492755"/>
            <a:ext cx="1505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AEA9B26-8A8F-4DEF-8057-0E92A90CAC38}"/>
              </a:ext>
            </a:extLst>
          </p:cNvPr>
          <p:cNvSpPr txBox="1"/>
          <p:nvPr/>
        </p:nvSpPr>
        <p:spPr>
          <a:xfrm>
            <a:off x="1295478" y="3088356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B12A944-77E2-4799-9AF2-2ED256559F71}"/>
              </a:ext>
            </a:extLst>
          </p:cNvPr>
          <p:cNvSpPr txBox="1"/>
          <p:nvPr/>
        </p:nvSpPr>
        <p:spPr>
          <a:xfrm>
            <a:off x="1290702" y="3525762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179BE94F-EA05-4FA4-9C16-4A914CDE4B4A}"/>
              </a:ext>
            </a:extLst>
          </p:cNvPr>
          <p:cNvCxnSpPr>
            <a:cxnSpLocks/>
          </p:cNvCxnSpPr>
          <p:nvPr/>
        </p:nvCxnSpPr>
        <p:spPr>
          <a:xfrm flipH="1">
            <a:off x="1444808" y="3488466"/>
            <a:ext cx="3240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744600"/>
            <a:ext cx="1265930" cy="101274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E41B482-248D-45A8-BCF9-7A293800AD60}"/>
              </a:ext>
            </a:extLst>
          </p:cNvPr>
          <p:cNvSpPr txBox="1"/>
          <p:nvPr/>
        </p:nvSpPr>
        <p:spPr>
          <a:xfrm>
            <a:off x="8656645" y="1307829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97EA64D-F6F2-4DEA-B2D0-E1684707CA6F}"/>
              </a:ext>
            </a:extLst>
          </p:cNvPr>
          <p:cNvSpPr txBox="1"/>
          <p:nvPr/>
        </p:nvSpPr>
        <p:spPr>
          <a:xfrm>
            <a:off x="4199289" y="1987365"/>
            <a:ext cx="46077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الكسور المساوية للواحد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26A424-7DD7-4636-8A18-6F2AF0916A3F}"/>
              </a:ext>
            </a:extLst>
          </p:cNvPr>
          <p:cNvSpPr txBox="1"/>
          <p:nvPr/>
        </p:nvSpPr>
        <p:spPr>
          <a:xfrm>
            <a:off x="8804107" y="3041446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E998CBB-80C2-4F75-9CD1-C1000AEF4BD3}"/>
              </a:ext>
            </a:extLst>
          </p:cNvPr>
          <p:cNvSpPr txBox="1"/>
          <p:nvPr/>
        </p:nvSpPr>
        <p:spPr>
          <a:xfrm>
            <a:off x="4660733" y="3819375"/>
            <a:ext cx="41433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أعبر عن الكل باستعمال الكسور</a:t>
            </a:r>
          </a:p>
        </p:txBody>
      </p:sp>
    </p:spTree>
    <p:extLst>
      <p:ext uri="{BB962C8B-B14F-4D97-AF65-F5344CB8AC3E}">
        <p14:creationId xmlns:p14="http://schemas.microsoft.com/office/powerpoint/2010/main" val="42153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744600"/>
            <a:ext cx="1265930" cy="101274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E41B482-248D-45A8-BCF9-7A293800AD60}"/>
              </a:ext>
            </a:extLst>
          </p:cNvPr>
          <p:cNvSpPr txBox="1"/>
          <p:nvPr/>
        </p:nvSpPr>
        <p:spPr>
          <a:xfrm>
            <a:off x="9380509" y="734294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استعد</a:t>
            </a:r>
          </a:p>
        </p:txBody>
      </p:sp>
      <p:graphicFrame>
        <p:nvGraphicFramePr>
          <p:cNvPr id="16" name="مخطط 15">
            <a:extLst>
              <a:ext uri="{FF2B5EF4-FFF2-40B4-BE49-F238E27FC236}">
                <a16:creationId xmlns:a16="http://schemas.microsoft.com/office/drawing/2014/main" id="{629370EA-E7D4-4B9E-8938-7FEA1B417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7778"/>
              </p:ext>
            </p:extLst>
          </p:nvPr>
        </p:nvGraphicFramePr>
        <p:xfrm>
          <a:off x="8408414" y="1701064"/>
          <a:ext cx="2282940" cy="191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2DBD9E0-A52B-47C9-ADF7-40C6C6ECD6DB}"/>
              </a:ext>
            </a:extLst>
          </p:cNvPr>
          <p:cNvSpPr txBox="1"/>
          <p:nvPr/>
        </p:nvSpPr>
        <p:spPr>
          <a:xfrm>
            <a:off x="6884598" y="2287831"/>
            <a:ext cx="17295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أجزاء صفراء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178EF18-CE29-4CB8-B063-3EB4BAB2754D}"/>
              </a:ext>
            </a:extLst>
          </p:cNvPr>
          <p:cNvSpPr txBox="1"/>
          <p:nvPr/>
        </p:nvSpPr>
        <p:spPr>
          <a:xfrm>
            <a:off x="7273791" y="2748324"/>
            <a:ext cx="1466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أجزاء متطابقة </a:t>
            </a: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DF1BF53A-840F-4D9B-996E-ED4D273B21DA}"/>
              </a:ext>
            </a:extLst>
          </p:cNvPr>
          <p:cNvCxnSpPr/>
          <p:nvPr/>
        </p:nvCxnSpPr>
        <p:spPr>
          <a:xfrm flipH="1">
            <a:off x="7038762" y="2665009"/>
            <a:ext cx="1505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75080D0-073C-474A-A0E7-3C0CBE34FA94}"/>
              </a:ext>
            </a:extLst>
          </p:cNvPr>
          <p:cNvSpPr txBox="1"/>
          <p:nvPr/>
        </p:nvSpPr>
        <p:spPr>
          <a:xfrm>
            <a:off x="6309057" y="2250535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41F3E6A-25A0-48E8-A43F-A7319FE3EF0C}"/>
              </a:ext>
            </a:extLst>
          </p:cNvPr>
          <p:cNvSpPr txBox="1"/>
          <p:nvPr/>
        </p:nvSpPr>
        <p:spPr>
          <a:xfrm>
            <a:off x="6304281" y="2687941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00C10D46-FD6F-4D1C-9C36-2F8BF23E9066}"/>
              </a:ext>
            </a:extLst>
          </p:cNvPr>
          <p:cNvCxnSpPr>
            <a:cxnSpLocks/>
          </p:cNvCxnSpPr>
          <p:nvPr/>
        </p:nvCxnSpPr>
        <p:spPr>
          <a:xfrm flipH="1">
            <a:off x="6458387" y="2650645"/>
            <a:ext cx="3240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فقاعة التفكير: على شكل سحابة 22">
                <a:extLst>
                  <a:ext uri="{FF2B5EF4-FFF2-40B4-BE49-F238E27FC236}">
                    <a16:creationId xmlns:a16="http://schemas.microsoft.com/office/drawing/2014/main" id="{CE68D92C-85A7-40E4-9D25-E82D54481286}"/>
                  </a:ext>
                </a:extLst>
              </p:cNvPr>
              <p:cNvSpPr/>
              <p:nvPr/>
            </p:nvSpPr>
            <p:spPr>
              <a:xfrm>
                <a:off x="1809629" y="2527442"/>
                <a:ext cx="3920095" cy="2671586"/>
              </a:xfrm>
              <a:prstGeom prst="cloudCallout">
                <a:avLst>
                  <a:gd name="adj1" fmla="val 62347"/>
                  <a:gd name="adj2" fmla="val -18772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ysClr val="windowText" lastClr="00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هذه الفطير مقسمة إلى 5 أجزاء متطابقة ، ولم يؤكل منها شيء ؛ إذن معي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SA" sz="2400" b="1" dirty="0" smtClean="0">
                            <a:solidFill>
                              <a:sysClr val="windowText" lastClr="000000"/>
                            </a:solidFill>
                            <a:latin typeface="Traditional Arabic" panose="02020603050405020304" pitchFamily="18" charset="-78"/>
                            <a:cs typeface="Traditional Arabic" panose="02020603050405020304" pitchFamily="18" charset="-78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ar-SA" sz="2400" b="1" dirty="0" smtClean="0">
                            <a:solidFill>
                              <a:sysClr val="windowText" lastClr="000000"/>
                            </a:solidFill>
                            <a:latin typeface="Traditional Arabic" panose="02020603050405020304" pitchFamily="18" charset="-78"/>
                            <a:cs typeface="Traditional Arabic" panose="02020603050405020304" pitchFamily="18" charset="-78"/>
                          </a:rPr>
                          <m:t>5</m:t>
                        </m:r>
                      </m:den>
                    </m:f>
                  </m:oMath>
                </a14:m>
                <a:r>
                  <a:rPr lang="ar-SA" sz="2400" b="1" dirty="0">
                    <a:solidFill>
                      <a:sysClr val="windowText" lastClr="00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. أي فطيرة كاملة </a:t>
                </a:r>
              </a:p>
            </p:txBody>
          </p:sp>
        </mc:Choice>
        <mc:Fallback>
          <p:sp>
            <p:nvSpPr>
              <p:cNvPr id="23" name="فقاعة التفكير: على شكل سحابة 22">
                <a:extLst>
                  <a:ext uri="{FF2B5EF4-FFF2-40B4-BE49-F238E27FC236}">
                    <a16:creationId xmlns:a16="http://schemas.microsoft.com/office/drawing/2014/main" id="{CE68D92C-85A7-40E4-9D25-E82D54481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29" y="2527442"/>
                <a:ext cx="3920095" cy="2671586"/>
              </a:xfrm>
              <a:prstGeom prst="cloudCallout">
                <a:avLst>
                  <a:gd name="adj1" fmla="val 62347"/>
                  <a:gd name="adj2" fmla="val -18772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69AC1B11-6553-40B0-8530-7421AF566EFD}"/>
                  </a:ext>
                </a:extLst>
              </p:cNvPr>
              <p:cNvSpPr txBox="1"/>
              <p:nvPr/>
            </p:nvSpPr>
            <p:spPr>
              <a:xfrm>
                <a:off x="6724301" y="3999394"/>
                <a:ext cx="3471928" cy="5344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الكسر الدال على الكل هو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SA" sz="2000" b="1" dirty="0" smtClean="0">
                            <a:solidFill>
                              <a:sysClr val="windowText" lastClr="000000"/>
                            </a:solidFill>
                            <a:latin typeface="Traditional Arabic" panose="02020603050405020304" pitchFamily="18" charset="-78"/>
                            <a:cs typeface="Traditional Arabic" panose="02020603050405020304" pitchFamily="18" charset="-78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ar-SA" sz="2000" b="1" dirty="0" smtClean="0">
                            <a:solidFill>
                              <a:sysClr val="windowText" lastClr="000000"/>
                            </a:solidFill>
                            <a:latin typeface="Traditional Arabic" panose="02020603050405020304" pitchFamily="18" charset="-78"/>
                            <a:cs typeface="Traditional Arabic" panose="02020603050405020304" pitchFamily="18" charset="-78"/>
                          </a:rPr>
                          <m:t>5</m:t>
                        </m:r>
                      </m:den>
                    </m:f>
                  </m:oMath>
                </a14:m>
                <a:r>
                  <a:rPr lang="ar-SA" sz="2000" b="1" dirty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</a:t>
                </a:r>
              </a:p>
            </p:txBody>
          </p:sp>
        </mc:Choice>
        <mc:Fallback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69AC1B11-6553-40B0-8530-7421AF566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01" y="3999394"/>
                <a:ext cx="3471928" cy="534442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E001340B-12AE-4606-9625-9016F9C2B128}"/>
                  </a:ext>
                </a:extLst>
              </p:cNvPr>
              <p:cNvSpPr txBox="1"/>
              <p:nvPr/>
            </p:nvSpPr>
            <p:spPr>
              <a:xfrm>
                <a:off x="5924533" y="4763784"/>
                <a:ext cx="4271696" cy="5344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u="sng" dirty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دائماً الكسر الدال على الكل يساوي 1 أي أن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0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SA" sz="2000" b="1" u="sng" dirty="0" smtClean="0">
                            <a:solidFill>
                              <a:srgbClr val="FF0000"/>
                            </a:solidFill>
                            <a:latin typeface="Traditional Arabic" panose="02020603050405020304" pitchFamily="18" charset="-78"/>
                            <a:cs typeface="Traditional Arabic" panose="02020603050405020304" pitchFamily="18" charset="-78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ar-SA" sz="2000" b="1" u="sng" dirty="0" smtClean="0">
                            <a:solidFill>
                              <a:srgbClr val="FF0000"/>
                            </a:solidFill>
                            <a:latin typeface="Traditional Arabic" panose="02020603050405020304" pitchFamily="18" charset="-78"/>
                            <a:cs typeface="Traditional Arabic" panose="02020603050405020304" pitchFamily="18" charset="-78"/>
                          </a:rPr>
                          <m:t>5</m:t>
                        </m:r>
                      </m:den>
                    </m:f>
                  </m:oMath>
                </a14:m>
                <a:r>
                  <a:rPr lang="ar-SA" sz="2000" b="1" u="sng" dirty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= 1 </a:t>
                </a:r>
              </a:p>
            </p:txBody>
          </p:sp>
        </mc:Choice>
        <mc:Fallback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E001340B-12AE-4606-9625-9016F9C2B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33" y="4763784"/>
                <a:ext cx="4271696" cy="534442"/>
              </a:xfrm>
              <a:prstGeom prst="rect">
                <a:avLst/>
              </a:prstGeom>
              <a:blipFill>
                <a:blip r:embed="rId7"/>
                <a:stretch>
                  <a:fillRect l="-1712" b="-1363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9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744600"/>
            <a:ext cx="1265930" cy="1012744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03246E1-4885-430F-A9AB-EDC0646CA0EA}"/>
              </a:ext>
            </a:extLst>
          </p:cNvPr>
          <p:cNvSpPr txBox="1"/>
          <p:nvPr/>
        </p:nvSpPr>
        <p:spPr>
          <a:xfrm>
            <a:off x="2620358" y="1298642"/>
            <a:ext cx="7583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أعد الأجزاء الملونة وأكتب الكسر الدال عليها ، ثم أحوط الكسر الذي يساوي 1 :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EDCA37F5-113E-44D6-B2C8-AEA48F956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63" y="608354"/>
            <a:ext cx="1952625" cy="664903"/>
          </a:xfrm>
          <a:prstGeom prst="rect">
            <a:avLst/>
          </a:prstGeom>
        </p:spPr>
      </p:pic>
      <p:graphicFrame>
        <p:nvGraphicFramePr>
          <p:cNvPr id="35" name="مخطط 34">
            <a:extLst>
              <a:ext uri="{FF2B5EF4-FFF2-40B4-BE49-F238E27FC236}">
                <a16:creationId xmlns:a16="http://schemas.microsoft.com/office/drawing/2014/main" id="{5DEE2271-44E0-4F3D-BDDD-7CFE9CC22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663047"/>
              </p:ext>
            </p:extLst>
          </p:nvPr>
        </p:nvGraphicFramePr>
        <p:xfrm>
          <a:off x="3499093" y="2001940"/>
          <a:ext cx="1563624" cy="116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2BE1F06-2C4B-4870-B763-14F40CF4B7CB}"/>
              </a:ext>
            </a:extLst>
          </p:cNvPr>
          <p:cNvGrpSpPr/>
          <p:nvPr/>
        </p:nvGrpSpPr>
        <p:grpSpPr>
          <a:xfrm>
            <a:off x="7044840" y="2045806"/>
            <a:ext cx="566928" cy="1042370"/>
            <a:chOff x="8177022" y="2083324"/>
            <a:chExt cx="566928" cy="1042370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597CA07B-2990-4D53-8F1B-F66D7E320180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E4709DED-4D1C-45A1-92EB-7754B4DABD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41E67CC9-C7EF-4B69-A0B8-B1F4F0C2E476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38" name="مخطط 37">
            <a:extLst>
              <a:ext uri="{FF2B5EF4-FFF2-40B4-BE49-F238E27FC236}">
                <a16:creationId xmlns:a16="http://schemas.microsoft.com/office/drawing/2014/main" id="{B085B1CB-7F81-42FE-A161-449A29ACB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967677"/>
              </p:ext>
            </p:extLst>
          </p:nvPr>
        </p:nvGraphicFramePr>
        <p:xfrm>
          <a:off x="3626111" y="4327431"/>
          <a:ext cx="1563624" cy="116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2C266C1-2502-4CB1-A757-89E3B0D4AF23}"/>
              </a:ext>
            </a:extLst>
          </p:cNvPr>
          <p:cNvGrpSpPr/>
          <p:nvPr/>
        </p:nvGrpSpPr>
        <p:grpSpPr>
          <a:xfrm>
            <a:off x="2910503" y="2036614"/>
            <a:ext cx="566928" cy="1042370"/>
            <a:chOff x="8177022" y="2083324"/>
            <a:chExt cx="566928" cy="1042370"/>
          </a:xfrm>
        </p:grpSpPr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9474F416-8BB6-4EAB-87A9-F67A1AF072B1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9EBCE25B-68AA-4F38-972A-F9B10353F0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DB51F735-E41F-4E2E-B18F-BF1F4A58FD03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445DA959-B8A6-41EC-A321-F2D16177624A}"/>
              </a:ext>
            </a:extLst>
          </p:cNvPr>
          <p:cNvSpPr/>
          <p:nvPr/>
        </p:nvSpPr>
        <p:spPr>
          <a:xfrm>
            <a:off x="9681070" y="1920078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5DD2443-92D1-4729-9DF5-E420632B0012}"/>
              </a:ext>
            </a:extLst>
          </p:cNvPr>
          <p:cNvSpPr/>
          <p:nvPr/>
        </p:nvSpPr>
        <p:spPr>
          <a:xfrm>
            <a:off x="5000382" y="1922388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5B5123A8-D689-404E-840D-932D4BC134D2}"/>
              </a:ext>
            </a:extLst>
          </p:cNvPr>
          <p:cNvCxnSpPr/>
          <p:nvPr/>
        </p:nvCxnSpPr>
        <p:spPr>
          <a:xfrm>
            <a:off x="1339176" y="3458523"/>
            <a:ext cx="9732412" cy="0"/>
          </a:xfrm>
          <a:prstGeom prst="line">
            <a:avLst/>
          </a:prstGeom>
          <a:ln w="28575">
            <a:solidFill>
              <a:srgbClr val="FFBB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E00D416-0EEC-4E2D-8762-D7F717D299FA}"/>
              </a:ext>
            </a:extLst>
          </p:cNvPr>
          <p:cNvSpPr txBox="1"/>
          <p:nvPr/>
        </p:nvSpPr>
        <p:spPr>
          <a:xfrm>
            <a:off x="5842720" y="3665901"/>
            <a:ext cx="4099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ألون الأجزاء التي تمثل الكسر المكتوب :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CABC086-AFFD-4A90-8C20-25C7404C9BCA}"/>
              </a:ext>
            </a:extLst>
          </p:cNvPr>
          <p:cNvSpPr txBox="1"/>
          <p:nvPr/>
        </p:nvSpPr>
        <p:spPr>
          <a:xfrm>
            <a:off x="6997319" y="2086081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4369BFF-C1EE-4E3D-83D1-ABE863752390}"/>
              </a:ext>
            </a:extLst>
          </p:cNvPr>
          <p:cNvSpPr txBox="1"/>
          <p:nvPr/>
        </p:nvSpPr>
        <p:spPr>
          <a:xfrm>
            <a:off x="6988768" y="2635442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DA79BB7-5057-4DFD-956E-9A8DC4E2E31C}"/>
              </a:ext>
            </a:extLst>
          </p:cNvPr>
          <p:cNvSpPr txBox="1"/>
          <p:nvPr/>
        </p:nvSpPr>
        <p:spPr>
          <a:xfrm>
            <a:off x="2889038" y="2109831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9843806-48AA-49DA-8FF3-5EA52343BB0D}"/>
              </a:ext>
            </a:extLst>
          </p:cNvPr>
          <p:cNvSpPr txBox="1"/>
          <p:nvPr/>
        </p:nvSpPr>
        <p:spPr>
          <a:xfrm>
            <a:off x="2877841" y="2709776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graphicFrame>
        <p:nvGraphicFramePr>
          <p:cNvPr id="87" name="جدول 87">
            <a:extLst>
              <a:ext uri="{FF2B5EF4-FFF2-40B4-BE49-F238E27FC236}">
                <a16:creationId xmlns:a16="http://schemas.microsoft.com/office/drawing/2014/main" id="{4262F17D-3FCA-4D43-A44D-6EC02C24E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893096"/>
              </p:ext>
            </p:extLst>
          </p:nvPr>
        </p:nvGraphicFramePr>
        <p:xfrm>
          <a:off x="8010768" y="2029202"/>
          <a:ext cx="1319830" cy="10063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3966">
                  <a:extLst>
                    <a:ext uri="{9D8B030D-6E8A-4147-A177-3AD203B41FA5}">
                      <a16:colId xmlns:a16="http://schemas.microsoft.com/office/drawing/2014/main" val="194296747"/>
                    </a:ext>
                  </a:extLst>
                </a:gridCol>
                <a:gridCol w="263966">
                  <a:extLst>
                    <a:ext uri="{9D8B030D-6E8A-4147-A177-3AD203B41FA5}">
                      <a16:colId xmlns:a16="http://schemas.microsoft.com/office/drawing/2014/main" val="4256301451"/>
                    </a:ext>
                  </a:extLst>
                </a:gridCol>
                <a:gridCol w="263966">
                  <a:extLst>
                    <a:ext uri="{9D8B030D-6E8A-4147-A177-3AD203B41FA5}">
                      <a16:colId xmlns:a16="http://schemas.microsoft.com/office/drawing/2014/main" val="1835925608"/>
                    </a:ext>
                  </a:extLst>
                </a:gridCol>
                <a:gridCol w="263966">
                  <a:extLst>
                    <a:ext uri="{9D8B030D-6E8A-4147-A177-3AD203B41FA5}">
                      <a16:colId xmlns:a16="http://schemas.microsoft.com/office/drawing/2014/main" val="720296519"/>
                    </a:ext>
                  </a:extLst>
                </a:gridCol>
                <a:gridCol w="263966">
                  <a:extLst>
                    <a:ext uri="{9D8B030D-6E8A-4147-A177-3AD203B41FA5}">
                      <a16:colId xmlns:a16="http://schemas.microsoft.com/office/drawing/2014/main" val="219782596"/>
                    </a:ext>
                  </a:extLst>
                </a:gridCol>
              </a:tblGrid>
              <a:tr h="100635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579398"/>
                  </a:ext>
                </a:extLst>
              </a:tr>
            </a:tbl>
          </a:graphicData>
        </a:graphic>
      </p:graphicFrame>
      <p:graphicFrame>
        <p:nvGraphicFramePr>
          <p:cNvPr id="88" name="جدول 88">
            <a:extLst>
              <a:ext uri="{FF2B5EF4-FFF2-40B4-BE49-F238E27FC236}">
                <a16:creationId xmlns:a16="http://schemas.microsoft.com/office/drawing/2014/main" id="{4340F44B-5A8F-4B42-A74B-61425693D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44805"/>
              </p:ext>
            </p:extLst>
          </p:nvPr>
        </p:nvGraphicFramePr>
        <p:xfrm>
          <a:off x="8125166" y="4448446"/>
          <a:ext cx="1160568" cy="7609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0284">
                  <a:extLst>
                    <a:ext uri="{9D8B030D-6E8A-4147-A177-3AD203B41FA5}">
                      <a16:colId xmlns:a16="http://schemas.microsoft.com/office/drawing/2014/main" val="1340177944"/>
                    </a:ext>
                  </a:extLst>
                </a:gridCol>
                <a:gridCol w="580284">
                  <a:extLst>
                    <a:ext uri="{9D8B030D-6E8A-4147-A177-3AD203B41FA5}">
                      <a16:colId xmlns:a16="http://schemas.microsoft.com/office/drawing/2014/main" val="3431384754"/>
                    </a:ext>
                  </a:extLst>
                </a:gridCol>
              </a:tblGrid>
              <a:tr h="38048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01044"/>
                  </a:ext>
                </a:extLst>
              </a:tr>
              <a:tr h="38048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66711"/>
                  </a:ext>
                </a:extLst>
              </a:tr>
            </a:tbl>
          </a:graphicData>
        </a:graphic>
      </p:graphicFrame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0F601500-56A3-4613-8DDE-C82655462E67}"/>
              </a:ext>
            </a:extLst>
          </p:cNvPr>
          <p:cNvGrpSpPr/>
          <p:nvPr/>
        </p:nvGrpSpPr>
        <p:grpSpPr>
          <a:xfrm>
            <a:off x="7031126" y="4345300"/>
            <a:ext cx="566928" cy="1042370"/>
            <a:chOff x="8177022" y="2083324"/>
            <a:chExt cx="566928" cy="1042370"/>
          </a:xfrm>
        </p:grpSpPr>
        <p:sp>
          <p:nvSpPr>
            <p:cNvPr id="90" name="مستطيل 89">
              <a:extLst>
                <a:ext uri="{FF2B5EF4-FFF2-40B4-BE49-F238E27FC236}">
                  <a16:creationId xmlns:a16="http://schemas.microsoft.com/office/drawing/2014/main" id="{7D039605-291B-4BDC-BA52-1F3B9E199477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91" name="رابط مستقيم 90">
              <a:extLst>
                <a:ext uri="{FF2B5EF4-FFF2-40B4-BE49-F238E27FC236}">
                  <a16:creationId xmlns:a16="http://schemas.microsoft.com/office/drawing/2014/main" id="{226F9869-CED1-4459-AB3E-7DBDAD8F97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مستطيل 91">
              <a:extLst>
                <a:ext uri="{FF2B5EF4-FFF2-40B4-BE49-F238E27FC236}">
                  <a16:creationId xmlns:a16="http://schemas.microsoft.com/office/drawing/2014/main" id="{7964C5BF-34F5-497A-83AA-2D207F4F1CE5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9F23D5B0-82DA-477F-A603-3E1B6F264744}"/>
              </a:ext>
            </a:extLst>
          </p:cNvPr>
          <p:cNvGrpSpPr/>
          <p:nvPr/>
        </p:nvGrpSpPr>
        <p:grpSpPr>
          <a:xfrm>
            <a:off x="3026929" y="4367345"/>
            <a:ext cx="566928" cy="1042370"/>
            <a:chOff x="8177022" y="2083324"/>
            <a:chExt cx="566928" cy="1042370"/>
          </a:xfrm>
        </p:grpSpPr>
        <p:sp>
          <p:nvSpPr>
            <p:cNvPr id="94" name="مستطيل 93">
              <a:extLst>
                <a:ext uri="{FF2B5EF4-FFF2-40B4-BE49-F238E27FC236}">
                  <a16:creationId xmlns:a16="http://schemas.microsoft.com/office/drawing/2014/main" id="{6BB850D1-5CDB-401C-A630-1F8979C59922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95" name="رابط مستقيم 94">
              <a:extLst>
                <a:ext uri="{FF2B5EF4-FFF2-40B4-BE49-F238E27FC236}">
                  <a16:creationId xmlns:a16="http://schemas.microsoft.com/office/drawing/2014/main" id="{AAF13C8B-1729-47FC-A433-F98CC1FA7E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مستطيل 95">
              <a:extLst>
                <a:ext uri="{FF2B5EF4-FFF2-40B4-BE49-F238E27FC236}">
                  <a16:creationId xmlns:a16="http://schemas.microsoft.com/office/drawing/2014/main" id="{7115DE2C-4ED0-48F9-9180-5CB4341B0184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1AB34990-0CFD-4EA9-8D1D-25B740D15DA4}"/>
              </a:ext>
            </a:extLst>
          </p:cNvPr>
          <p:cNvSpPr/>
          <p:nvPr/>
        </p:nvSpPr>
        <p:spPr>
          <a:xfrm>
            <a:off x="9533794" y="4219572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F2ADF446-EFC9-424C-8A77-5C0511E4C604}"/>
              </a:ext>
            </a:extLst>
          </p:cNvPr>
          <p:cNvSpPr/>
          <p:nvPr/>
        </p:nvSpPr>
        <p:spPr>
          <a:xfrm>
            <a:off x="5043643" y="4219572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828D4D9B-C6B2-44F2-88A9-56ABE69637C6}"/>
              </a:ext>
            </a:extLst>
          </p:cNvPr>
          <p:cNvSpPr txBox="1"/>
          <p:nvPr/>
        </p:nvSpPr>
        <p:spPr>
          <a:xfrm>
            <a:off x="6983605" y="4385575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78AFE915-D50C-42BB-A2E0-CF9698BCC74B}"/>
              </a:ext>
            </a:extLst>
          </p:cNvPr>
          <p:cNvSpPr txBox="1"/>
          <p:nvPr/>
        </p:nvSpPr>
        <p:spPr>
          <a:xfrm>
            <a:off x="6975054" y="4934936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DF200EDD-7BF6-4C5F-8645-ABA3D64D6981}"/>
              </a:ext>
            </a:extLst>
          </p:cNvPr>
          <p:cNvSpPr txBox="1"/>
          <p:nvPr/>
        </p:nvSpPr>
        <p:spPr>
          <a:xfrm>
            <a:off x="3005464" y="4440562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6DFF98AC-26CA-454B-B2C7-1946F0BACD64}"/>
              </a:ext>
            </a:extLst>
          </p:cNvPr>
          <p:cNvSpPr txBox="1"/>
          <p:nvPr/>
        </p:nvSpPr>
        <p:spPr>
          <a:xfrm>
            <a:off x="2994267" y="5040507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103" name="شكل بيضاوي 102">
            <a:extLst>
              <a:ext uri="{FF2B5EF4-FFF2-40B4-BE49-F238E27FC236}">
                <a16:creationId xmlns:a16="http://schemas.microsoft.com/office/drawing/2014/main" id="{DF934CA1-CF9B-4EC2-A756-3B52C3C32C3A}"/>
              </a:ext>
            </a:extLst>
          </p:cNvPr>
          <p:cNvSpPr/>
          <p:nvPr/>
        </p:nvSpPr>
        <p:spPr>
          <a:xfrm>
            <a:off x="6729573" y="1867454"/>
            <a:ext cx="1181528" cy="1389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4" name="شكل بيضاوي 103">
            <a:extLst>
              <a:ext uri="{FF2B5EF4-FFF2-40B4-BE49-F238E27FC236}">
                <a16:creationId xmlns:a16="http://schemas.microsoft.com/office/drawing/2014/main" id="{651C55FE-9BC0-484F-A037-6820AB973EB4}"/>
              </a:ext>
            </a:extLst>
          </p:cNvPr>
          <p:cNvSpPr/>
          <p:nvPr/>
        </p:nvSpPr>
        <p:spPr>
          <a:xfrm>
            <a:off x="2561066" y="1839815"/>
            <a:ext cx="1181528" cy="1389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شكل بيضاوي 104">
            <a:extLst>
              <a:ext uri="{FF2B5EF4-FFF2-40B4-BE49-F238E27FC236}">
                <a16:creationId xmlns:a16="http://schemas.microsoft.com/office/drawing/2014/main" id="{839AC1D7-DD56-4D85-A7D8-EBBABB4A35C0}"/>
              </a:ext>
            </a:extLst>
          </p:cNvPr>
          <p:cNvSpPr/>
          <p:nvPr/>
        </p:nvSpPr>
        <p:spPr>
          <a:xfrm>
            <a:off x="6805739" y="4180296"/>
            <a:ext cx="1181528" cy="1389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8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99" grpId="0"/>
      <p:bldP spid="100" grpId="0"/>
      <p:bldP spid="101" grpId="0"/>
      <p:bldP spid="102" grpId="0"/>
      <p:bldP spid="103" grpId="0" animBg="1"/>
      <p:bldP spid="104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72067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744600"/>
            <a:ext cx="1265930" cy="1012744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03246E1-4885-430F-A9AB-EDC0646CA0EA}"/>
              </a:ext>
            </a:extLst>
          </p:cNvPr>
          <p:cNvSpPr txBox="1"/>
          <p:nvPr/>
        </p:nvSpPr>
        <p:spPr>
          <a:xfrm>
            <a:off x="2620358" y="1298642"/>
            <a:ext cx="7583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أعد الأجزاء الملونة وأكتب الكسر الدال عليها ، ثم أحوط الكسر الذي يساوي 1 :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2BE1F06-2C4B-4870-B763-14F40CF4B7CB}"/>
              </a:ext>
            </a:extLst>
          </p:cNvPr>
          <p:cNvGrpSpPr/>
          <p:nvPr/>
        </p:nvGrpSpPr>
        <p:grpSpPr>
          <a:xfrm>
            <a:off x="7044840" y="2045806"/>
            <a:ext cx="566928" cy="1042370"/>
            <a:chOff x="8177022" y="2083324"/>
            <a:chExt cx="566928" cy="1042370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597CA07B-2990-4D53-8F1B-F66D7E320180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E4709DED-4D1C-45A1-92EB-7754B4DABD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41E67CC9-C7EF-4B69-A0B8-B1F4F0C2E476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2C266C1-2502-4CB1-A757-89E3B0D4AF23}"/>
              </a:ext>
            </a:extLst>
          </p:cNvPr>
          <p:cNvGrpSpPr/>
          <p:nvPr/>
        </p:nvGrpSpPr>
        <p:grpSpPr>
          <a:xfrm>
            <a:off x="2746044" y="2110136"/>
            <a:ext cx="566928" cy="1042370"/>
            <a:chOff x="8177022" y="2083324"/>
            <a:chExt cx="566928" cy="1042370"/>
          </a:xfrm>
        </p:grpSpPr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9474F416-8BB6-4EAB-87A9-F67A1AF072B1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9EBCE25B-68AA-4F38-972A-F9B10353F0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DB51F735-E41F-4E2E-B18F-BF1F4A58FD03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445DA959-B8A6-41EC-A321-F2D16177624A}"/>
              </a:ext>
            </a:extLst>
          </p:cNvPr>
          <p:cNvSpPr/>
          <p:nvPr/>
        </p:nvSpPr>
        <p:spPr>
          <a:xfrm>
            <a:off x="9681070" y="1920078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5DD2443-92D1-4729-9DF5-E420632B0012}"/>
              </a:ext>
            </a:extLst>
          </p:cNvPr>
          <p:cNvSpPr/>
          <p:nvPr/>
        </p:nvSpPr>
        <p:spPr>
          <a:xfrm>
            <a:off x="5616653" y="1938764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5B5123A8-D689-404E-840D-932D4BC134D2}"/>
              </a:ext>
            </a:extLst>
          </p:cNvPr>
          <p:cNvCxnSpPr/>
          <p:nvPr/>
        </p:nvCxnSpPr>
        <p:spPr>
          <a:xfrm>
            <a:off x="1339176" y="3458523"/>
            <a:ext cx="9732412" cy="0"/>
          </a:xfrm>
          <a:prstGeom prst="line">
            <a:avLst/>
          </a:prstGeom>
          <a:ln w="28575">
            <a:solidFill>
              <a:srgbClr val="FFBB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E00D416-0EEC-4E2D-8762-D7F717D299FA}"/>
              </a:ext>
            </a:extLst>
          </p:cNvPr>
          <p:cNvSpPr txBox="1"/>
          <p:nvPr/>
        </p:nvSpPr>
        <p:spPr>
          <a:xfrm>
            <a:off x="5842720" y="3665901"/>
            <a:ext cx="4099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ألون الأجزاء التي تمثل الكسر المكتوب :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CABC086-AFFD-4A90-8C20-25C7404C9BCA}"/>
              </a:ext>
            </a:extLst>
          </p:cNvPr>
          <p:cNvSpPr txBox="1"/>
          <p:nvPr/>
        </p:nvSpPr>
        <p:spPr>
          <a:xfrm>
            <a:off x="6997319" y="2086081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4369BFF-C1EE-4E3D-83D1-ABE863752390}"/>
              </a:ext>
            </a:extLst>
          </p:cNvPr>
          <p:cNvSpPr txBox="1"/>
          <p:nvPr/>
        </p:nvSpPr>
        <p:spPr>
          <a:xfrm>
            <a:off x="6988768" y="2635442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DA79BB7-5057-4DFD-956E-9A8DC4E2E31C}"/>
              </a:ext>
            </a:extLst>
          </p:cNvPr>
          <p:cNvSpPr txBox="1"/>
          <p:nvPr/>
        </p:nvSpPr>
        <p:spPr>
          <a:xfrm>
            <a:off x="2724579" y="2183353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9843806-48AA-49DA-8FF3-5EA52343BB0D}"/>
              </a:ext>
            </a:extLst>
          </p:cNvPr>
          <p:cNvSpPr txBox="1"/>
          <p:nvPr/>
        </p:nvSpPr>
        <p:spPr>
          <a:xfrm>
            <a:off x="2713382" y="2783298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0F601500-56A3-4613-8DDE-C82655462E67}"/>
              </a:ext>
            </a:extLst>
          </p:cNvPr>
          <p:cNvGrpSpPr/>
          <p:nvPr/>
        </p:nvGrpSpPr>
        <p:grpSpPr>
          <a:xfrm>
            <a:off x="7031126" y="4345300"/>
            <a:ext cx="566928" cy="1042370"/>
            <a:chOff x="8177022" y="2083324"/>
            <a:chExt cx="566928" cy="1042370"/>
          </a:xfrm>
        </p:grpSpPr>
        <p:sp>
          <p:nvSpPr>
            <p:cNvPr id="90" name="مستطيل 89">
              <a:extLst>
                <a:ext uri="{FF2B5EF4-FFF2-40B4-BE49-F238E27FC236}">
                  <a16:creationId xmlns:a16="http://schemas.microsoft.com/office/drawing/2014/main" id="{7D039605-291B-4BDC-BA52-1F3B9E199477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91" name="رابط مستقيم 90">
              <a:extLst>
                <a:ext uri="{FF2B5EF4-FFF2-40B4-BE49-F238E27FC236}">
                  <a16:creationId xmlns:a16="http://schemas.microsoft.com/office/drawing/2014/main" id="{226F9869-CED1-4459-AB3E-7DBDAD8F97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مستطيل 91">
              <a:extLst>
                <a:ext uri="{FF2B5EF4-FFF2-40B4-BE49-F238E27FC236}">
                  <a16:creationId xmlns:a16="http://schemas.microsoft.com/office/drawing/2014/main" id="{7964C5BF-34F5-497A-83AA-2D207F4F1CE5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9F23D5B0-82DA-477F-A603-3E1B6F264744}"/>
              </a:ext>
            </a:extLst>
          </p:cNvPr>
          <p:cNvGrpSpPr/>
          <p:nvPr/>
        </p:nvGrpSpPr>
        <p:grpSpPr>
          <a:xfrm>
            <a:off x="2921161" y="4323363"/>
            <a:ext cx="566928" cy="1042370"/>
            <a:chOff x="8177022" y="2083324"/>
            <a:chExt cx="566928" cy="1042370"/>
          </a:xfrm>
        </p:grpSpPr>
        <p:sp>
          <p:nvSpPr>
            <p:cNvPr id="94" name="مستطيل 93">
              <a:extLst>
                <a:ext uri="{FF2B5EF4-FFF2-40B4-BE49-F238E27FC236}">
                  <a16:creationId xmlns:a16="http://schemas.microsoft.com/office/drawing/2014/main" id="{6BB850D1-5CDB-401C-A630-1F8979C59922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95" name="رابط مستقيم 94">
              <a:extLst>
                <a:ext uri="{FF2B5EF4-FFF2-40B4-BE49-F238E27FC236}">
                  <a16:creationId xmlns:a16="http://schemas.microsoft.com/office/drawing/2014/main" id="{AAF13C8B-1729-47FC-A433-F98CC1FA7E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مستطيل 95">
              <a:extLst>
                <a:ext uri="{FF2B5EF4-FFF2-40B4-BE49-F238E27FC236}">
                  <a16:creationId xmlns:a16="http://schemas.microsoft.com/office/drawing/2014/main" id="{7115DE2C-4ED0-48F9-9180-5CB4341B0184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1AB34990-0CFD-4EA9-8D1D-25B740D15DA4}"/>
              </a:ext>
            </a:extLst>
          </p:cNvPr>
          <p:cNvSpPr/>
          <p:nvPr/>
        </p:nvSpPr>
        <p:spPr>
          <a:xfrm>
            <a:off x="9533794" y="4219572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F2ADF446-EFC9-424C-8A77-5C0511E4C604}"/>
              </a:ext>
            </a:extLst>
          </p:cNvPr>
          <p:cNvSpPr/>
          <p:nvPr/>
        </p:nvSpPr>
        <p:spPr>
          <a:xfrm>
            <a:off x="5659914" y="4235948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828D4D9B-C6B2-44F2-88A9-56ABE69637C6}"/>
              </a:ext>
            </a:extLst>
          </p:cNvPr>
          <p:cNvSpPr txBox="1"/>
          <p:nvPr/>
        </p:nvSpPr>
        <p:spPr>
          <a:xfrm>
            <a:off x="6983605" y="4385575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78AFE915-D50C-42BB-A2E0-CF9698BCC74B}"/>
              </a:ext>
            </a:extLst>
          </p:cNvPr>
          <p:cNvSpPr txBox="1"/>
          <p:nvPr/>
        </p:nvSpPr>
        <p:spPr>
          <a:xfrm>
            <a:off x="6975054" y="4934936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DF200EDD-7BF6-4C5F-8645-ABA3D64D6981}"/>
              </a:ext>
            </a:extLst>
          </p:cNvPr>
          <p:cNvSpPr txBox="1"/>
          <p:nvPr/>
        </p:nvSpPr>
        <p:spPr>
          <a:xfrm>
            <a:off x="2899696" y="4396580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6DFF98AC-26CA-454B-B2C7-1946F0BACD64}"/>
              </a:ext>
            </a:extLst>
          </p:cNvPr>
          <p:cNvSpPr txBox="1"/>
          <p:nvPr/>
        </p:nvSpPr>
        <p:spPr>
          <a:xfrm>
            <a:off x="2888499" y="4996525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03" name="شكل بيضاوي 102">
            <a:extLst>
              <a:ext uri="{FF2B5EF4-FFF2-40B4-BE49-F238E27FC236}">
                <a16:creationId xmlns:a16="http://schemas.microsoft.com/office/drawing/2014/main" id="{DF934CA1-CF9B-4EC2-A756-3B52C3C32C3A}"/>
              </a:ext>
            </a:extLst>
          </p:cNvPr>
          <p:cNvSpPr/>
          <p:nvPr/>
        </p:nvSpPr>
        <p:spPr>
          <a:xfrm>
            <a:off x="2644997" y="4127566"/>
            <a:ext cx="1181528" cy="1389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7E3393CC-8174-48E3-89B0-A1F2C1A9B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0872" y="1026331"/>
            <a:ext cx="1600694" cy="664903"/>
          </a:xfrm>
          <a:prstGeom prst="rect">
            <a:avLst/>
          </a:prstGeom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5BF06240-DCA9-4074-AFC0-61E13CD64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728882"/>
              </p:ext>
            </p:extLst>
          </p:nvPr>
        </p:nvGraphicFramePr>
        <p:xfrm>
          <a:off x="8262944" y="2123953"/>
          <a:ext cx="1220898" cy="731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0898">
                  <a:extLst>
                    <a:ext uri="{9D8B030D-6E8A-4147-A177-3AD203B41FA5}">
                      <a16:colId xmlns:a16="http://schemas.microsoft.com/office/drawing/2014/main" val="1295248113"/>
                    </a:ext>
                  </a:extLst>
                </a:gridCol>
              </a:tblGrid>
              <a:tr h="33245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894925"/>
                  </a:ext>
                </a:extLst>
              </a:tr>
              <a:tr h="33245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50495"/>
                  </a:ext>
                </a:extLst>
              </a:tr>
            </a:tbl>
          </a:graphicData>
        </a:graphic>
      </p:graphicFrame>
      <p:graphicFrame>
        <p:nvGraphicFramePr>
          <p:cNvPr id="3" name="جدول 6">
            <a:extLst>
              <a:ext uri="{FF2B5EF4-FFF2-40B4-BE49-F238E27FC236}">
                <a16:creationId xmlns:a16="http://schemas.microsoft.com/office/drawing/2014/main" id="{97B069E2-0827-48A6-BB98-62FE5C374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90723"/>
              </p:ext>
            </p:extLst>
          </p:nvPr>
        </p:nvGraphicFramePr>
        <p:xfrm>
          <a:off x="3964148" y="1954061"/>
          <a:ext cx="1391586" cy="120293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63862">
                  <a:extLst>
                    <a:ext uri="{9D8B030D-6E8A-4147-A177-3AD203B41FA5}">
                      <a16:colId xmlns:a16="http://schemas.microsoft.com/office/drawing/2014/main" val="3483659406"/>
                    </a:ext>
                  </a:extLst>
                </a:gridCol>
                <a:gridCol w="463862">
                  <a:extLst>
                    <a:ext uri="{9D8B030D-6E8A-4147-A177-3AD203B41FA5}">
                      <a16:colId xmlns:a16="http://schemas.microsoft.com/office/drawing/2014/main" val="4261765419"/>
                    </a:ext>
                  </a:extLst>
                </a:gridCol>
                <a:gridCol w="463862">
                  <a:extLst>
                    <a:ext uri="{9D8B030D-6E8A-4147-A177-3AD203B41FA5}">
                      <a16:colId xmlns:a16="http://schemas.microsoft.com/office/drawing/2014/main" val="1140155953"/>
                    </a:ext>
                  </a:extLst>
                </a:gridCol>
              </a:tblGrid>
              <a:tr h="400979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37350"/>
                  </a:ext>
                </a:extLst>
              </a:tr>
              <a:tr h="400979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98184"/>
                  </a:ext>
                </a:extLst>
              </a:tr>
              <a:tr h="400979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85857"/>
                  </a:ext>
                </a:extLst>
              </a:tr>
            </a:tbl>
          </a:graphicData>
        </a:graphic>
      </p:graphicFrame>
      <p:graphicFrame>
        <p:nvGraphicFramePr>
          <p:cNvPr id="47" name="مخطط 46">
            <a:extLst>
              <a:ext uri="{FF2B5EF4-FFF2-40B4-BE49-F238E27FC236}">
                <a16:creationId xmlns:a16="http://schemas.microsoft.com/office/drawing/2014/main" id="{DB30C475-C551-4C26-9853-16CFB8AE1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119629"/>
              </p:ext>
            </p:extLst>
          </p:nvPr>
        </p:nvGraphicFramePr>
        <p:xfrm>
          <a:off x="7757491" y="4224396"/>
          <a:ext cx="2006079" cy="134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5FDFD7CF-312F-4B1C-A9FF-F487E694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40757"/>
              </p:ext>
            </p:extLst>
          </p:nvPr>
        </p:nvGraphicFramePr>
        <p:xfrm>
          <a:off x="4132299" y="4143863"/>
          <a:ext cx="993381" cy="153210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93381">
                  <a:extLst>
                    <a:ext uri="{9D8B030D-6E8A-4147-A177-3AD203B41FA5}">
                      <a16:colId xmlns:a16="http://schemas.microsoft.com/office/drawing/2014/main" val="3949091268"/>
                    </a:ext>
                  </a:extLst>
                </a:gridCol>
              </a:tblGrid>
              <a:tr h="3830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639420"/>
                  </a:ext>
                </a:extLst>
              </a:tr>
              <a:tr h="38302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09096"/>
                  </a:ext>
                </a:extLst>
              </a:tr>
              <a:tr h="3830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319"/>
                  </a:ext>
                </a:extLst>
              </a:tr>
              <a:tr h="38302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92524"/>
                  </a:ext>
                </a:extLst>
              </a:tr>
            </a:tbl>
          </a:graphicData>
        </a:graphic>
      </p:graphicFrame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E8E729DD-9BC3-4340-A4A2-7D408BD50959}"/>
              </a:ext>
            </a:extLst>
          </p:cNvPr>
          <p:cNvSpPr/>
          <p:nvPr/>
        </p:nvSpPr>
        <p:spPr>
          <a:xfrm>
            <a:off x="6781329" y="1843625"/>
            <a:ext cx="1181528" cy="1389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67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99" grpId="0"/>
      <p:bldP spid="100" grpId="0"/>
      <p:bldP spid="101" grpId="0"/>
      <p:bldP spid="102" grpId="0" animBg="1"/>
      <p:bldP spid="103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838044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9" y="744600"/>
            <a:ext cx="1265930" cy="1012744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03246E1-4885-430F-A9AB-EDC0646CA0EA}"/>
              </a:ext>
            </a:extLst>
          </p:cNvPr>
          <p:cNvSpPr txBox="1"/>
          <p:nvPr/>
        </p:nvSpPr>
        <p:spPr>
          <a:xfrm>
            <a:off x="2620358" y="1298642"/>
            <a:ext cx="7583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أعد الأجزاء الملونة وأكتب الكسر الدال عليها ، ثم أحوط الكسر الذي يساوي 1 :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2BE1F06-2C4B-4870-B763-14F40CF4B7CB}"/>
              </a:ext>
            </a:extLst>
          </p:cNvPr>
          <p:cNvGrpSpPr/>
          <p:nvPr/>
        </p:nvGrpSpPr>
        <p:grpSpPr>
          <a:xfrm>
            <a:off x="7044840" y="2045806"/>
            <a:ext cx="566928" cy="1042370"/>
            <a:chOff x="8177022" y="2083324"/>
            <a:chExt cx="566928" cy="1042370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597CA07B-2990-4D53-8F1B-F66D7E320180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E4709DED-4D1C-45A1-92EB-7754B4DABD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41E67CC9-C7EF-4B69-A0B8-B1F4F0C2E476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2C266C1-2502-4CB1-A757-89E3B0D4AF23}"/>
              </a:ext>
            </a:extLst>
          </p:cNvPr>
          <p:cNvGrpSpPr/>
          <p:nvPr/>
        </p:nvGrpSpPr>
        <p:grpSpPr>
          <a:xfrm>
            <a:off x="2746044" y="2110136"/>
            <a:ext cx="566928" cy="1042370"/>
            <a:chOff x="8177022" y="2083324"/>
            <a:chExt cx="566928" cy="1042370"/>
          </a:xfrm>
        </p:grpSpPr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9474F416-8BB6-4EAB-87A9-F67A1AF072B1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9EBCE25B-68AA-4F38-972A-F9B10353F0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DB51F735-E41F-4E2E-B18F-BF1F4A58FD03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445DA959-B8A6-41EC-A321-F2D16177624A}"/>
              </a:ext>
            </a:extLst>
          </p:cNvPr>
          <p:cNvSpPr/>
          <p:nvPr/>
        </p:nvSpPr>
        <p:spPr>
          <a:xfrm>
            <a:off x="9681070" y="1920078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5DD2443-92D1-4729-9DF5-E420632B0012}"/>
              </a:ext>
            </a:extLst>
          </p:cNvPr>
          <p:cNvSpPr/>
          <p:nvPr/>
        </p:nvSpPr>
        <p:spPr>
          <a:xfrm>
            <a:off x="5616653" y="1938764"/>
            <a:ext cx="522752" cy="474731"/>
          </a:xfrm>
          <a:prstGeom prst="rect">
            <a:avLst/>
          </a:prstGeom>
          <a:solidFill>
            <a:srgbClr val="0D4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5B5123A8-D689-404E-840D-932D4BC134D2}"/>
              </a:ext>
            </a:extLst>
          </p:cNvPr>
          <p:cNvCxnSpPr/>
          <p:nvPr/>
        </p:nvCxnSpPr>
        <p:spPr>
          <a:xfrm>
            <a:off x="1339176" y="3458523"/>
            <a:ext cx="9732412" cy="0"/>
          </a:xfrm>
          <a:prstGeom prst="line">
            <a:avLst/>
          </a:prstGeom>
          <a:ln w="28575">
            <a:solidFill>
              <a:srgbClr val="FFBB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E00D416-0EEC-4E2D-8762-D7F717D299FA}"/>
              </a:ext>
            </a:extLst>
          </p:cNvPr>
          <p:cNvSpPr txBox="1"/>
          <p:nvPr/>
        </p:nvSpPr>
        <p:spPr>
          <a:xfrm>
            <a:off x="4941609" y="3654913"/>
            <a:ext cx="50581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أحوط الأشكال أو الكلمات التي تمثل الكسر نفسه :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CABC086-AFFD-4A90-8C20-25C7404C9BCA}"/>
              </a:ext>
            </a:extLst>
          </p:cNvPr>
          <p:cNvSpPr txBox="1"/>
          <p:nvPr/>
        </p:nvSpPr>
        <p:spPr>
          <a:xfrm>
            <a:off x="6997319" y="2086081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4369BFF-C1EE-4E3D-83D1-ABE863752390}"/>
              </a:ext>
            </a:extLst>
          </p:cNvPr>
          <p:cNvSpPr txBox="1"/>
          <p:nvPr/>
        </p:nvSpPr>
        <p:spPr>
          <a:xfrm>
            <a:off x="6988768" y="2635442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DA79BB7-5057-4DFD-956E-9A8DC4E2E31C}"/>
              </a:ext>
            </a:extLst>
          </p:cNvPr>
          <p:cNvSpPr txBox="1"/>
          <p:nvPr/>
        </p:nvSpPr>
        <p:spPr>
          <a:xfrm>
            <a:off x="2724579" y="2183353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9843806-48AA-49DA-8FF3-5EA52343BB0D}"/>
              </a:ext>
            </a:extLst>
          </p:cNvPr>
          <p:cNvSpPr txBox="1"/>
          <p:nvPr/>
        </p:nvSpPr>
        <p:spPr>
          <a:xfrm>
            <a:off x="2713382" y="2783298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7E3393CC-8174-48E3-89B0-A1F2C1A9B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0872" y="1026331"/>
            <a:ext cx="1600694" cy="664903"/>
          </a:xfrm>
          <a:prstGeom prst="rect">
            <a:avLst/>
          </a:prstGeom>
        </p:spPr>
      </p:pic>
      <p:graphicFrame>
        <p:nvGraphicFramePr>
          <p:cNvPr id="3" name="جدول 6">
            <a:extLst>
              <a:ext uri="{FF2B5EF4-FFF2-40B4-BE49-F238E27FC236}">
                <a16:creationId xmlns:a16="http://schemas.microsoft.com/office/drawing/2014/main" id="{97B069E2-0827-48A6-BB98-62FE5C374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59219"/>
              </p:ext>
            </p:extLst>
          </p:nvPr>
        </p:nvGraphicFramePr>
        <p:xfrm>
          <a:off x="3971563" y="1954060"/>
          <a:ext cx="1384170" cy="113411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61390">
                  <a:extLst>
                    <a:ext uri="{9D8B030D-6E8A-4147-A177-3AD203B41FA5}">
                      <a16:colId xmlns:a16="http://schemas.microsoft.com/office/drawing/2014/main" val="3483659406"/>
                    </a:ext>
                  </a:extLst>
                </a:gridCol>
                <a:gridCol w="461390">
                  <a:extLst>
                    <a:ext uri="{9D8B030D-6E8A-4147-A177-3AD203B41FA5}">
                      <a16:colId xmlns:a16="http://schemas.microsoft.com/office/drawing/2014/main" val="4261765419"/>
                    </a:ext>
                  </a:extLst>
                </a:gridCol>
                <a:gridCol w="461390">
                  <a:extLst>
                    <a:ext uri="{9D8B030D-6E8A-4147-A177-3AD203B41FA5}">
                      <a16:colId xmlns:a16="http://schemas.microsoft.com/office/drawing/2014/main" val="1140155953"/>
                    </a:ext>
                  </a:extLst>
                </a:gridCol>
              </a:tblGrid>
              <a:tr h="567058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37350"/>
                  </a:ext>
                </a:extLst>
              </a:tr>
              <a:tr h="567058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98184"/>
                  </a:ext>
                </a:extLst>
              </a:tr>
            </a:tbl>
          </a:graphicData>
        </a:graphic>
      </p:graphicFrame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E8E729DD-9BC3-4340-A4A2-7D408BD50959}"/>
              </a:ext>
            </a:extLst>
          </p:cNvPr>
          <p:cNvSpPr/>
          <p:nvPr/>
        </p:nvSpPr>
        <p:spPr>
          <a:xfrm>
            <a:off x="6765334" y="1834932"/>
            <a:ext cx="1181528" cy="1389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3" name="مخطط 42">
            <a:extLst>
              <a:ext uri="{FF2B5EF4-FFF2-40B4-BE49-F238E27FC236}">
                <a16:creationId xmlns:a16="http://schemas.microsoft.com/office/drawing/2014/main" id="{3AF8B968-22E1-4A44-9CF9-16992666E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593858"/>
              </p:ext>
            </p:extLst>
          </p:nvPr>
        </p:nvGraphicFramePr>
        <p:xfrm>
          <a:off x="7903797" y="1738926"/>
          <a:ext cx="1942018" cy="141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مخطط 44">
            <a:extLst>
              <a:ext uri="{FF2B5EF4-FFF2-40B4-BE49-F238E27FC236}">
                <a16:creationId xmlns:a16="http://schemas.microsoft.com/office/drawing/2014/main" id="{1632C3DF-B2BD-40B3-B110-4F760A880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919982"/>
              </p:ext>
            </p:extLst>
          </p:nvPr>
        </p:nvGraphicFramePr>
        <p:xfrm>
          <a:off x="7588908" y="4176268"/>
          <a:ext cx="2092162" cy="165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B84FC68E-6F9C-4F86-A21E-434A15545172}"/>
              </a:ext>
            </a:extLst>
          </p:cNvPr>
          <p:cNvGrpSpPr/>
          <p:nvPr/>
        </p:nvGrpSpPr>
        <p:grpSpPr>
          <a:xfrm>
            <a:off x="6999370" y="4467102"/>
            <a:ext cx="566928" cy="1042370"/>
            <a:chOff x="8177022" y="2083324"/>
            <a:chExt cx="566928" cy="1042370"/>
          </a:xfrm>
        </p:grpSpPr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B1A36A79-825D-4C5B-A86F-C5CC0A182433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D5CCAA7B-8958-43F5-BF7F-E2822A68AC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مستطيل 58">
              <a:extLst>
                <a:ext uri="{FF2B5EF4-FFF2-40B4-BE49-F238E27FC236}">
                  <a16:creationId xmlns:a16="http://schemas.microsoft.com/office/drawing/2014/main" id="{93974CED-DD41-4BC6-963D-7C7B886CBB83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717103B6-2DAC-405A-A4A0-4A3D9ADB9ECE}"/>
              </a:ext>
            </a:extLst>
          </p:cNvPr>
          <p:cNvSpPr txBox="1"/>
          <p:nvPr/>
        </p:nvSpPr>
        <p:spPr>
          <a:xfrm>
            <a:off x="6951849" y="4507377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EBDD451-57A7-40C8-90C4-C29B0C878FCD}"/>
              </a:ext>
            </a:extLst>
          </p:cNvPr>
          <p:cNvSpPr txBox="1"/>
          <p:nvPr/>
        </p:nvSpPr>
        <p:spPr>
          <a:xfrm>
            <a:off x="6943298" y="5056738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64E4E354-DFBE-4D8B-B4AD-8991F8C07C57}"/>
              </a:ext>
            </a:extLst>
          </p:cNvPr>
          <p:cNvSpPr/>
          <p:nvPr/>
        </p:nvSpPr>
        <p:spPr>
          <a:xfrm>
            <a:off x="6692070" y="4296817"/>
            <a:ext cx="1181528" cy="1389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3" name="مخطط 62">
            <a:extLst>
              <a:ext uri="{FF2B5EF4-FFF2-40B4-BE49-F238E27FC236}">
                <a16:creationId xmlns:a16="http://schemas.microsoft.com/office/drawing/2014/main" id="{E3AE04B0-A3D3-42F3-99A6-1EDCA9493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956658"/>
              </p:ext>
            </p:extLst>
          </p:nvPr>
        </p:nvGraphicFramePr>
        <p:xfrm>
          <a:off x="3863760" y="4079786"/>
          <a:ext cx="2092162" cy="165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77F73CFB-6788-4C6D-A817-654A4AF21B0A}"/>
              </a:ext>
            </a:extLst>
          </p:cNvPr>
          <p:cNvGrpSpPr/>
          <p:nvPr/>
        </p:nvGrpSpPr>
        <p:grpSpPr>
          <a:xfrm>
            <a:off x="3274222" y="4370620"/>
            <a:ext cx="566928" cy="1042370"/>
            <a:chOff x="8177022" y="2083324"/>
            <a:chExt cx="566928" cy="1042370"/>
          </a:xfrm>
        </p:grpSpPr>
        <p:sp>
          <p:nvSpPr>
            <p:cNvPr id="65" name="مستطيل 64">
              <a:extLst>
                <a:ext uri="{FF2B5EF4-FFF2-40B4-BE49-F238E27FC236}">
                  <a16:creationId xmlns:a16="http://schemas.microsoft.com/office/drawing/2014/main" id="{F2653211-CA05-4F3C-9F3A-66325E8BA293}"/>
                </a:ext>
              </a:extLst>
            </p:cNvPr>
            <p:cNvSpPr/>
            <p:nvPr/>
          </p:nvSpPr>
          <p:spPr>
            <a:xfrm>
              <a:off x="8213598" y="2083324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66" name="رابط مستقيم 65">
              <a:extLst>
                <a:ext uri="{FF2B5EF4-FFF2-40B4-BE49-F238E27FC236}">
                  <a16:creationId xmlns:a16="http://schemas.microsoft.com/office/drawing/2014/main" id="{D7B3A7CF-AEAA-4354-BA9F-EAB7734CD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022" y="2598334"/>
              <a:ext cx="5669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مستطيل 66">
              <a:extLst>
                <a:ext uri="{FF2B5EF4-FFF2-40B4-BE49-F238E27FC236}">
                  <a16:creationId xmlns:a16="http://schemas.microsoft.com/office/drawing/2014/main" id="{30047C47-102A-4A1D-9DCA-6CEC01B075E1}"/>
                </a:ext>
              </a:extLst>
            </p:cNvPr>
            <p:cNvSpPr/>
            <p:nvPr/>
          </p:nvSpPr>
          <p:spPr>
            <a:xfrm>
              <a:off x="8206740" y="2711356"/>
              <a:ext cx="507492" cy="414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FB8B6C3B-E19F-49DA-A2C3-C1FE89832422}"/>
              </a:ext>
            </a:extLst>
          </p:cNvPr>
          <p:cNvSpPr txBox="1"/>
          <p:nvPr/>
        </p:nvSpPr>
        <p:spPr>
          <a:xfrm>
            <a:off x="3226701" y="4410895"/>
            <a:ext cx="4733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026F1026-20F7-430D-BE5B-2FC350E9A799}"/>
              </a:ext>
            </a:extLst>
          </p:cNvPr>
          <p:cNvSpPr txBox="1"/>
          <p:nvPr/>
        </p:nvSpPr>
        <p:spPr>
          <a:xfrm>
            <a:off x="3218150" y="4960256"/>
            <a:ext cx="632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592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0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81D45F47-9C20-48E8-AC52-651DE41EA89E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التقويم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E12434E3-E6D3-4FC1-9A6C-DD9805CDDE81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2" name="صورة 51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03070CAB-BB52-43FB-BE5B-7CE7EEE9C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7" y="1203913"/>
            <a:ext cx="8370784" cy="4708566"/>
          </a:xfrm>
          <a:prstGeom prst="rect">
            <a:avLst/>
          </a:prstGeom>
        </p:spPr>
      </p:pic>
      <p:sp>
        <p:nvSpPr>
          <p:cNvPr id="53" name="مستطيل 52">
            <a:extLst>
              <a:ext uri="{FF2B5EF4-FFF2-40B4-BE49-F238E27FC236}">
                <a16:creationId xmlns:a16="http://schemas.microsoft.com/office/drawing/2014/main" id="{CD818201-2897-4F79-AE7B-F05EE9CE1D56}"/>
              </a:ext>
            </a:extLst>
          </p:cNvPr>
          <p:cNvSpPr/>
          <p:nvPr/>
        </p:nvSpPr>
        <p:spPr>
          <a:xfrm>
            <a:off x="3801554" y="1883502"/>
            <a:ext cx="4887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54" name="صورة 5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350009-EF59-4EFF-9BBF-B65A1CEEB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6" y="2097531"/>
            <a:ext cx="3440220" cy="3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225</Words>
  <Application>Microsoft Office PowerPoint</Application>
  <PresentationFormat>شاشة عريضة</PresentationFormat>
  <Paragraphs>73</Paragraphs>
  <Slides>8</Slides>
  <Notes>0</Notes>
  <HiddenSlides>8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Cambria Math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9</cp:revision>
  <dcterms:created xsi:type="dcterms:W3CDTF">2022-02-13T21:27:29Z</dcterms:created>
  <dcterms:modified xsi:type="dcterms:W3CDTF">2022-02-16T00:02:45Z</dcterms:modified>
</cp:coreProperties>
</file>