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4" r:id="rId3"/>
    <p:sldId id="290" r:id="rId4"/>
    <p:sldId id="275" r:id="rId5"/>
    <p:sldId id="285" r:id="rId6"/>
    <p:sldId id="286" r:id="rId7"/>
    <p:sldId id="287" r:id="rId8"/>
    <p:sldId id="288" r:id="rId9"/>
    <p:sldId id="289" r:id="rId10"/>
    <p:sldId id="276" r:id="rId11"/>
    <p:sldId id="277" r:id="rId12"/>
    <p:sldId id="278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AF65B0-E773-46DA-915B-094DF3891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6937B60-A5CB-4545-9745-35F136CEE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B02366-CA2A-4D03-AD87-BEACFCF8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2E492B-63D5-4481-BB70-8CF0F8BC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553018-3DC6-4375-A1E2-37B9F113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28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9ECB10-1E9D-4C43-95AA-958F7E90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AC83D27-B7A1-454C-A609-7196C4443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E0DC13-E98D-4F8C-B17E-F0264B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640439-F460-4EAE-9D99-F55A6CAF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FEDA44-A54A-46B7-9CDA-B93ED6F9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41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1AAD05-00D5-42ED-B82A-AA695DA1E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D82C4E-F2A3-4BBE-84D5-1B0CA52F5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3FC10F-9D23-4351-9890-E1A515BE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D78E79-79AD-4540-B60D-546B0F16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5AF8C4-A33B-41AC-B1CB-387DF100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91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7420F5-9516-4D69-A1BE-F679CB3D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944CC6-3245-4BE8-88B7-CBFC6995A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C495A1-DA1A-43FC-998A-30519B33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C5354-D440-4FDF-872D-E187F6E0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C80E9D-0898-4DB4-8702-8CF87C50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674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2DC163-8D14-4C76-A2F8-748F579B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6C0772-9C6D-4616-8BB2-071B34C7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29A211-53D4-41AA-88FA-D7651687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2EF661-7D57-4036-AFDB-DB9F705F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6A65C8-BA35-4923-9224-7DB501DC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433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6400DD-53BD-43E8-9929-88A2BDCB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CC6E86-91EF-427F-A748-47A8295ED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0BDDD4F-84CA-4C8C-9836-5E896378B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2B679F-65D6-4E9F-9E5F-A05A2B70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957D47-2B39-4DF0-B6D2-FADDA781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B951D6-6B18-45B6-B519-C0206EB3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619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E0F84E-5B13-470A-9912-4EC8486B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3D772A-E609-442B-97FE-121A37A58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670C00-0FC0-4A65-8875-02A0280EB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B0C30E6-59AB-4687-BE6A-C385046B4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EFE9780-21EE-4325-AEC2-F1CC5848C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4A0F2ED-0FB9-40D7-9DDE-3E4708CA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FC86253-5246-472D-970D-C3383378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FECD78C-5BE3-4283-A007-B58BB972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069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6CE02C-AE44-40A7-98E9-1B8A6A73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B5FE789-12B4-4FEE-882E-1EC687D1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7B0FD56-1808-426E-8805-5F94D71B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12DC1A7-3D1A-46DE-8549-E19E1977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DEC237-D4B7-4EFA-944E-96CE9A50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DAFE371-58A5-4A72-B24A-9272DCBD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5871575-F732-4A25-A49B-EC78D529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30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2787EB-33C0-425C-BCCE-421F0240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C18182-05F3-4C48-A2FB-2DD82237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028476F-FD59-4709-A38F-63F305D88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DA46C2-37F1-4125-B287-DEB73D04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3224DF7-D9AC-421D-B33B-F87F84C5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24EDF-641B-4640-B373-01EFB708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1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81D00E-1FC3-405A-A743-D2F15812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306E75B-05BB-40D9-9CED-23C7E1F57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97DE8EC-7858-455B-BB60-349D29844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7F586F-13A0-4BFF-AFCA-2EEEA792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581FA0-1064-4F58-B95B-47D3F9CB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6D6ED2-C8E7-474B-9489-529EECBC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894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3B25E5-1292-4647-A062-1FEB4AF8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333837-1AD5-4875-81B0-D25F6502A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45B15D-50E4-422E-91B6-7D0B8CF1F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048A-5AB4-4D7F-8E2D-1813FF3A0FC6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89EE0-9FBB-486E-8EE9-5D55AD2A7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6B295F-6971-488D-B358-D1D841345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367E-25D7-45AF-B3DB-B6CE8B97FE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665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84" y="2087624"/>
            <a:ext cx="2129158" cy="170332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C90C282-291D-4E5A-B4E0-0782EC3ED364}"/>
              </a:ext>
            </a:extLst>
          </p:cNvPr>
          <p:cNvSpPr txBox="1"/>
          <p:nvPr/>
        </p:nvSpPr>
        <p:spPr>
          <a:xfrm>
            <a:off x="7220574" y="1898639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69A0D1-1D41-4279-8020-B5B7A113FA3A}"/>
              </a:ext>
            </a:extLst>
          </p:cNvPr>
          <p:cNvSpPr txBox="1"/>
          <p:nvPr/>
        </p:nvSpPr>
        <p:spPr>
          <a:xfrm>
            <a:off x="4862313" y="484161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48351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EB34D1-184F-4F7C-B1AB-A644A5BA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726" y="2152649"/>
            <a:ext cx="3422404" cy="2409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6443D10-4DDA-49FB-94FD-7BE8DA697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79" y="1759742"/>
            <a:ext cx="4781766" cy="333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099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A818DCC-4DEF-4E0A-B961-24A68611C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137" y="2430423"/>
            <a:ext cx="3186112" cy="2213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C799147-F001-44E2-86CA-8AF5DA06E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113" y="1990725"/>
            <a:ext cx="4853575" cy="335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424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D73AD8C-3D56-4A0E-A247-7E7482FD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5" y="2190749"/>
            <a:ext cx="3274659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745CA2C-1C90-4B6C-A728-63850C49B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194" y="1626442"/>
            <a:ext cx="5200650" cy="3676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430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2870313" y="616588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أقدر الزمن اللازم لكل حدث مما يأتي ، ثم أحوط إجابتي 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7587CC-2DDE-4FE5-93CE-0C003B46D9F0}"/>
              </a:ext>
            </a:extLst>
          </p:cNvPr>
          <p:cNvSpPr/>
          <p:nvPr/>
        </p:nvSpPr>
        <p:spPr>
          <a:xfrm>
            <a:off x="10102639" y="12302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B0B9DA-CE9E-4DC1-891B-E31A32F90A1C}"/>
              </a:ext>
            </a:extLst>
          </p:cNvPr>
          <p:cNvSpPr txBox="1"/>
          <p:nvPr/>
        </p:nvSpPr>
        <p:spPr>
          <a:xfrm>
            <a:off x="7876788" y="1307088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تحضير حقيبة المدرسة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DE76347-A2BA-482B-98A6-54DCED9B2F6D}"/>
              </a:ext>
            </a:extLst>
          </p:cNvPr>
          <p:cNvSpPr/>
          <p:nvPr/>
        </p:nvSpPr>
        <p:spPr>
          <a:xfrm>
            <a:off x="5282715" y="12302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D557376-DC9F-4C12-B53D-E0AB3E0C6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22" y="592749"/>
            <a:ext cx="1345302" cy="4580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B441EC2-BB60-40CF-98AD-C7DF9838A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472" y="1814278"/>
            <a:ext cx="1518837" cy="142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156D30B-F1FF-46A4-A87A-97FD0FA3255A}"/>
              </a:ext>
            </a:extLst>
          </p:cNvPr>
          <p:cNvSpPr txBox="1"/>
          <p:nvPr/>
        </p:nvSpPr>
        <p:spPr>
          <a:xfrm>
            <a:off x="6689607" y="3204511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4BD4A80-5FB4-48CD-A055-18CBF8CF1DA5}"/>
              </a:ext>
            </a:extLst>
          </p:cNvPr>
          <p:cNvSpPr txBox="1"/>
          <p:nvPr/>
        </p:nvSpPr>
        <p:spPr>
          <a:xfrm>
            <a:off x="2752311" y="1305238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اللعب في الحديقة.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D09A43-74FC-4C8D-918A-35CC37E2F8E3}"/>
              </a:ext>
            </a:extLst>
          </p:cNvPr>
          <p:cNvSpPr txBox="1"/>
          <p:nvPr/>
        </p:nvSpPr>
        <p:spPr>
          <a:xfrm>
            <a:off x="1162060" y="3204511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AEF8869E-3614-4D15-B857-D45467757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486" y="1722600"/>
            <a:ext cx="1433460" cy="1511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B893E8E7-E21C-4D92-8302-399B07440494}"/>
              </a:ext>
            </a:extLst>
          </p:cNvPr>
          <p:cNvSpPr/>
          <p:nvPr/>
        </p:nvSpPr>
        <p:spPr>
          <a:xfrm>
            <a:off x="10088312" y="38219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4E625F2-9021-494C-880D-EF99BEB12C76}"/>
              </a:ext>
            </a:extLst>
          </p:cNvPr>
          <p:cNvSpPr txBox="1"/>
          <p:nvPr/>
        </p:nvSpPr>
        <p:spPr>
          <a:xfrm>
            <a:off x="7862498" y="3821901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قراءة القصة .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C0CB86E-DCCA-4659-9AB8-7F173D884BBD}"/>
              </a:ext>
            </a:extLst>
          </p:cNvPr>
          <p:cNvSpPr/>
          <p:nvPr/>
        </p:nvSpPr>
        <p:spPr>
          <a:xfrm>
            <a:off x="5211511" y="38219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59FC2FD-F895-401D-8BD9-5075A73AF05F}"/>
              </a:ext>
            </a:extLst>
          </p:cNvPr>
          <p:cNvSpPr txBox="1"/>
          <p:nvPr/>
        </p:nvSpPr>
        <p:spPr>
          <a:xfrm>
            <a:off x="6608851" y="5703827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33730ED-4010-48AF-8D70-7E4CFE14E41A}"/>
              </a:ext>
            </a:extLst>
          </p:cNvPr>
          <p:cNvSpPr txBox="1"/>
          <p:nvPr/>
        </p:nvSpPr>
        <p:spPr>
          <a:xfrm>
            <a:off x="3314700" y="3799095"/>
            <a:ext cx="13645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التبسم لصديق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12D6CA0-8790-400A-8058-405119AE1DE8}"/>
              </a:ext>
            </a:extLst>
          </p:cNvPr>
          <p:cNvSpPr txBox="1"/>
          <p:nvPr/>
        </p:nvSpPr>
        <p:spPr>
          <a:xfrm>
            <a:off x="1109876" y="5655719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0A954C18-C136-4D89-874C-CBD33C7CA27C}"/>
              </a:ext>
            </a:extLst>
          </p:cNvPr>
          <p:cNvCxnSpPr/>
          <p:nvPr/>
        </p:nvCxnSpPr>
        <p:spPr>
          <a:xfrm>
            <a:off x="6405562" y="1198360"/>
            <a:ext cx="0" cy="50448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7BDBF2EC-FBB8-406A-80FA-442DD3C7FC88}"/>
              </a:ext>
            </a:extLst>
          </p:cNvPr>
          <p:cNvCxnSpPr>
            <a:cxnSpLocks/>
          </p:cNvCxnSpPr>
          <p:nvPr/>
        </p:nvCxnSpPr>
        <p:spPr>
          <a:xfrm>
            <a:off x="1262062" y="3692217"/>
            <a:ext cx="10115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صورة 43">
            <a:extLst>
              <a:ext uri="{FF2B5EF4-FFF2-40B4-BE49-F238E27FC236}">
                <a16:creationId xmlns:a16="http://schemas.microsoft.com/office/drawing/2014/main" id="{728336AD-8B9B-452F-B517-9CA67AA73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866" y="4247954"/>
            <a:ext cx="1453443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4EEFE7FC-9A8B-45BF-B292-720286480C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8317" y="4313558"/>
            <a:ext cx="2153798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7C483A8F-86CB-4C5B-9AB1-873FA8E0AF8E}"/>
              </a:ext>
            </a:extLst>
          </p:cNvPr>
          <p:cNvSpPr/>
          <p:nvPr/>
        </p:nvSpPr>
        <p:spPr>
          <a:xfrm>
            <a:off x="8444822" y="3234391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933CCE2C-F137-4B5B-8DD8-F657F9057E36}"/>
              </a:ext>
            </a:extLst>
          </p:cNvPr>
          <p:cNvSpPr/>
          <p:nvPr/>
        </p:nvSpPr>
        <p:spPr>
          <a:xfrm>
            <a:off x="1578697" y="3186938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B3B72514-D85D-4FAD-B66E-B0443984D90E}"/>
              </a:ext>
            </a:extLst>
          </p:cNvPr>
          <p:cNvSpPr/>
          <p:nvPr/>
        </p:nvSpPr>
        <p:spPr>
          <a:xfrm>
            <a:off x="7007599" y="5711146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95A6931C-E6B0-43A0-BA6A-BD2F735E0794}"/>
              </a:ext>
            </a:extLst>
          </p:cNvPr>
          <p:cNvSpPr/>
          <p:nvPr/>
        </p:nvSpPr>
        <p:spPr>
          <a:xfrm>
            <a:off x="4109228" y="5653745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883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67A06CA-6986-42C5-B68B-814B61037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434" y="548634"/>
            <a:ext cx="1373492" cy="570527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3EB3B23-C6F3-4F91-9D0D-71F242BE28A2}"/>
              </a:ext>
            </a:extLst>
          </p:cNvPr>
          <p:cNvSpPr txBox="1"/>
          <p:nvPr/>
        </p:nvSpPr>
        <p:spPr>
          <a:xfrm>
            <a:off x="3075751" y="614777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أقدر الزمن اللازم لكل حدث مما يأتي ، ثم أحوط إجابتي :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08FAC0B-62B3-4FF7-8FA1-5939C719FCF9}"/>
              </a:ext>
            </a:extLst>
          </p:cNvPr>
          <p:cNvSpPr/>
          <p:nvPr/>
        </p:nvSpPr>
        <p:spPr>
          <a:xfrm>
            <a:off x="10102639" y="12302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76457B0-B90F-4266-BB0D-983889EE9758}"/>
              </a:ext>
            </a:extLst>
          </p:cNvPr>
          <p:cNvSpPr txBox="1"/>
          <p:nvPr/>
        </p:nvSpPr>
        <p:spPr>
          <a:xfrm>
            <a:off x="7876788" y="1307088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السلام على صديق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7EE3924-AA55-4DBB-AA33-3B3F4287D80F}"/>
              </a:ext>
            </a:extLst>
          </p:cNvPr>
          <p:cNvSpPr/>
          <p:nvPr/>
        </p:nvSpPr>
        <p:spPr>
          <a:xfrm>
            <a:off x="5282715" y="12302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EA79F3E-7E8B-433A-96B9-3C7643825344}"/>
              </a:ext>
            </a:extLst>
          </p:cNvPr>
          <p:cNvSpPr txBox="1"/>
          <p:nvPr/>
        </p:nvSpPr>
        <p:spPr>
          <a:xfrm>
            <a:off x="6689607" y="3204511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EF47E62-02CC-40C8-9CD5-4BD2BE22957C}"/>
              </a:ext>
            </a:extLst>
          </p:cNvPr>
          <p:cNvSpPr txBox="1"/>
          <p:nvPr/>
        </p:nvSpPr>
        <p:spPr>
          <a:xfrm>
            <a:off x="2920331" y="1321620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الوضوء للصلاة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27A2CA6-601C-4DC6-AC88-CC7F8F82CBC8}"/>
              </a:ext>
            </a:extLst>
          </p:cNvPr>
          <p:cNvSpPr txBox="1"/>
          <p:nvPr/>
        </p:nvSpPr>
        <p:spPr>
          <a:xfrm>
            <a:off x="1162060" y="3204511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E5029155-16D9-4814-AA5A-E2380F172730}"/>
              </a:ext>
            </a:extLst>
          </p:cNvPr>
          <p:cNvSpPr/>
          <p:nvPr/>
        </p:nvSpPr>
        <p:spPr>
          <a:xfrm>
            <a:off x="10088312" y="38219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4935409-ED32-47A5-884A-683F7B922C74}"/>
              </a:ext>
            </a:extLst>
          </p:cNvPr>
          <p:cNvSpPr txBox="1"/>
          <p:nvPr/>
        </p:nvSpPr>
        <p:spPr>
          <a:xfrm>
            <a:off x="7265307" y="3821901"/>
            <a:ext cx="26785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مشاهدة برنامجين على التلفاز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12D2D4D-FDE1-4060-93E6-1A2A05FBD900}"/>
              </a:ext>
            </a:extLst>
          </p:cNvPr>
          <p:cNvSpPr/>
          <p:nvPr/>
        </p:nvSpPr>
        <p:spPr>
          <a:xfrm>
            <a:off x="5211511" y="382190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C84B9F2-0F54-4D6C-8055-0A2BFBE6E0E4}"/>
              </a:ext>
            </a:extLst>
          </p:cNvPr>
          <p:cNvSpPr txBox="1"/>
          <p:nvPr/>
        </p:nvSpPr>
        <p:spPr>
          <a:xfrm>
            <a:off x="6608851" y="5703827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40987E4-B824-4863-9037-855C7BAF469F}"/>
              </a:ext>
            </a:extLst>
          </p:cNvPr>
          <p:cNvSpPr txBox="1"/>
          <p:nvPr/>
        </p:nvSpPr>
        <p:spPr>
          <a:xfrm>
            <a:off x="3314700" y="3799095"/>
            <a:ext cx="13645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إلقاء أنشودة 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575D8CD-6DF7-43AA-8B32-D85D7399C471}"/>
              </a:ext>
            </a:extLst>
          </p:cNvPr>
          <p:cNvSpPr txBox="1"/>
          <p:nvPr/>
        </p:nvSpPr>
        <p:spPr>
          <a:xfrm>
            <a:off x="1109876" y="5655719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26CFC3E9-3FBE-4BC8-AC11-291DFB37C45F}"/>
              </a:ext>
            </a:extLst>
          </p:cNvPr>
          <p:cNvCxnSpPr/>
          <p:nvPr/>
        </p:nvCxnSpPr>
        <p:spPr>
          <a:xfrm>
            <a:off x="6405562" y="1198360"/>
            <a:ext cx="0" cy="50448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DD038A00-9804-465D-8779-110A8702164C}"/>
              </a:ext>
            </a:extLst>
          </p:cNvPr>
          <p:cNvCxnSpPr>
            <a:cxnSpLocks/>
          </p:cNvCxnSpPr>
          <p:nvPr/>
        </p:nvCxnSpPr>
        <p:spPr>
          <a:xfrm>
            <a:off x="1262062" y="3692217"/>
            <a:ext cx="10115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B42BF014-542C-4539-9305-E929DD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405" y="1729211"/>
            <a:ext cx="1865550" cy="141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261BE4BD-989F-4160-BD2E-350EDF557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293" y="1746045"/>
            <a:ext cx="1481837" cy="139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DEFD572-8853-4D6E-831E-B5823C6AB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251" y="4390925"/>
            <a:ext cx="2352675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8AE2DF7C-167D-4021-BF29-05C5072BD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1655" y="4258955"/>
            <a:ext cx="229552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1011613F-1683-4D3C-A5AB-232856CE3EF3}"/>
              </a:ext>
            </a:extLst>
          </p:cNvPr>
          <p:cNvSpPr/>
          <p:nvPr/>
        </p:nvSpPr>
        <p:spPr>
          <a:xfrm>
            <a:off x="9636775" y="3206217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D54EA7CE-3218-4B62-B82A-370925FBC520}"/>
              </a:ext>
            </a:extLst>
          </p:cNvPr>
          <p:cNvSpPr/>
          <p:nvPr/>
        </p:nvSpPr>
        <p:spPr>
          <a:xfrm>
            <a:off x="2867135" y="3204114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F58FDF6F-3426-4508-B310-D466AE980F91}"/>
              </a:ext>
            </a:extLst>
          </p:cNvPr>
          <p:cNvSpPr/>
          <p:nvPr/>
        </p:nvSpPr>
        <p:spPr>
          <a:xfrm>
            <a:off x="7015397" y="5715437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504EE02C-4DAA-44EC-B618-49E49B158FC6}"/>
              </a:ext>
            </a:extLst>
          </p:cNvPr>
          <p:cNvSpPr/>
          <p:nvPr/>
        </p:nvSpPr>
        <p:spPr>
          <a:xfrm>
            <a:off x="2867134" y="5653401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92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4768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78CB95FE-9475-49BC-A184-36587A162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434" y="548634"/>
            <a:ext cx="1373492" cy="570527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893520-2EBE-4E63-815D-BC5275AF3078}"/>
              </a:ext>
            </a:extLst>
          </p:cNvPr>
          <p:cNvSpPr txBox="1"/>
          <p:nvPr/>
        </p:nvSpPr>
        <p:spPr>
          <a:xfrm>
            <a:off x="3075751" y="614777"/>
            <a:ext cx="5615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أقدر الزمن اللازم لكل حدث مما يأتي ، ثم أحوط إجابتي :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3DD2581-ED95-4C93-9482-71587299C1BA}"/>
              </a:ext>
            </a:extLst>
          </p:cNvPr>
          <p:cNvSpPr/>
          <p:nvPr/>
        </p:nvSpPr>
        <p:spPr>
          <a:xfrm>
            <a:off x="10102639" y="12302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A664A65-E954-4A48-8A3C-D0C890B45015}"/>
              </a:ext>
            </a:extLst>
          </p:cNvPr>
          <p:cNvSpPr txBox="1"/>
          <p:nvPr/>
        </p:nvSpPr>
        <p:spPr>
          <a:xfrm>
            <a:off x="7876788" y="1307088"/>
            <a:ext cx="2081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إطفاء النور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0EAAFFD-322A-4DD5-BEF5-FBB0755C8557}"/>
              </a:ext>
            </a:extLst>
          </p:cNvPr>
          <p:cNvSpPr/>
          <p:nvPr/>
        </p:nvSpPr>
        <p:spPr>
          <a:xfrm>
            <a:off x="5282715" y="1230261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34962E-4C21-4A93-B830-10E29A710E5F}"/>
              </a:ext>
            </a:extLst>
          </p:cNvPr>
          <p:cNvSpPr txBox="1"/>
          <p:nvPr/>
        </p:nvSpPr>
        <p:spPr>
          <a:xfrm>
            <a:off x="6689607" y="3204511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5AA6529-14E3-4737-B911-07EE02DF924A}"/>
              </a:ext>
            </a:extLst>
          </p:cNvPr>
          <p:cNvSpPr txBox="1"/>
          <p:nvPr/>
        </p:nvSpPr>
        <p:spPr>
          <a:xfrm>
            <a:off x="3777572" y="1303746"/>
            <a:ext cx="13650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فطيرة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E583E35-2B88-4881-97A4-485B29848DFC}"/>
              </a:ext>
            </a:extLst>
          </p:cNvPr>
          <p:cNvSpPr txBox="1"/>
          <p:nvPr/>
        </p:nvSpPr>
        <p:spPr>
          <a:xfrm>
            <a:off x="1162060" y="3204511"/>
            <a:ext cx="41206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ثانية واحدة    دقيقة واحدة    ساعة واحدة 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C7B25FBB-3330-434D-97D0-E7A6431A07B1}"/>
              </a:ext>
            </a:extLst>
          </p:cNvPr>
          <p:cNvSpPr/>
          <p:nvPr/>
        </p:nvSpPr>
        <p:spPr>
          <a:xfrm>
            <a:off x="10707742" y="3799407"/>
            <a:ext cx="522752" cy="474731"/>
          </a:xfrm>
          <a:prstGeom prst="rect">
            <a:avLst/>
          </a:prstGeom>
          <a:solidFill>
            <a:srgbClr val="A1A3A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0E0DA163-BDFE-46EF-9553-2F21D11CCF82}"/>
              </a:ext>
            </a:extLst>
          </p:cNvPr>
          <p:cNvSpPr txBox="1"/>
          <p:nvPr/>
        </p:nvSpPr>
        <p:spPr>
          <a:xfrm>
            <a:off x="1650243" y="3836341"/>
            <a:ext cx="8951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قائمة بالمهام التي سأنجزها مساء اليوم ، وسوف أوزعها من حيث الزمن الذي تستغرقه كل مهمة </a:t>
            </a:r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5B8212CB-61CA-41E6-9B3B-9476E1ED07CB}"/>
              </a:ext>
            </a:extLst>
          </p:cNvPr>
          <p:cNvCxnSpPr>
            <a:cxnSpLocks/>
          </p:cNvCxnSpPr>
          <p:nvPr/>
        </p:nvCxnSpPr>
        <p:spPr>
          <a:xfrm>
            <a:off x="6405562" y="1198360"/>
            <a:ext cx="0" cy="24938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A0E647A5-0230-4DBC-9352-BAC02B2E87BF}"/>
              </a:ext>
            </a:extLst>
          </p:cNvPr>
          <p:cNvCxnSpPr>
            <a:cxnSpLocks/>
          </p:cNvCxnSpPr>
          <p:nvPr/>
        </p:nvCxnSpPr>
        <p:spPr>
          <a:xfrm>
            <a:off x="1262062" y="3692217"/>
            <a:ext cx="10115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DFA0E7D-B94F-42C0-9E2D-93CBB88A9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788" y="1880142"/>
            <a:ext cx="1981586" cy="126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46D8DB3B-1441-4425-B804-C1CD7204C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751" y="1818850"/>
            <a:ext cx="14859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2" name="جدول 52">
            <a:extLst>
              <a:ext uri="{FF2B5EF4-FFF2-40B4-BE49-F238E27FC236}">
                <a16:creationId xmlns:a16="http://schemas.microsoft.com/office/drawing/2014/main" id="{D1DFA9D1-1B7F-4249-B2C6-5C39DB78C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25313"/>
              </p:ext>
            </p:extLst>
          </p:nvPr>
        </p:nvGraphicFramePr>
        <p:xfrm>
          <a:off x="1467656" y="4487927"/>
          <a:ext cx="6867516" cy="148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58122">
                  <a:extLst>
                    <a:ext uri="{9D8B030D-6E8A-4147-A177-3AD203B41FA5}">
                      <a16:colId xmlns:a16="http://schemas.microsoft.com/office/drawing/2014/main" val="1795964295"/>
                    </a:ext>
                  </a:extLst>
                </a:gridCol>
                <a:gridCol w="5409394">
                  <a:extLst>
                    <a:ext uri="{9D8B030D-6E8A-4147-A177-3AD203B41FA5}">
                      <a16:colId xmlns:a16="http://schemas.microsoft.com/office/drawing/2014/main" val="852801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قائمة المهام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6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ثانية واحدة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755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دقيقة واحدة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7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ساعة واحدة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09165"/>
                  </a:ext>
                </a:extLst>
              </a:tr>
            </a:tbl>
          </a:graphicData>
        </a:graphic>
      </p:graphicFrame>
      <p:pic>
        <p:nvPicPr>
          <p:cNvPr id="54" name="صورة 5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2B0E9FB-11EA-4015-8944-C40951C69D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9"/>
          <a:stretch/>
        </p:blipFill>
        <p:spPr>
          <a:xfrm>
            <a:off x="8548063" y="4144046"/>
            <a:ext cx="3073726" cy="2499370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E0C7B8A-BD2D-442F-BC93-1687EDEC2875}"/>
              </a:ext>
            </a:extLst>
          </p:cNvPr>
          <p:cNvSpPr txBox="1"/>
          <p:nvPr/>
        </p:nvSpPr>
        <p:spPr>
          <a:xfrm>
            <a:off x="8440903" y="4744507"/>
            <a:ext cx="20632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أغسل يدي.</a:t>
            </a:r>
          </a:p>
          <a:p>
            <a:r>
              <a:rPr lang="ar-SA" sz="1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أساعد في تحضير العشاء</a:t>
            </a:r>
          </a:p>
          <a:p>
            <a:r>
              <a:rPr lang="ar-SA" sz="1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 القصة.</a:t>
            </a:r>
          </a:p>
          <a:p>
            <a:r>
              <a:rPr lang="ar-SA" sz="1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أنظف أسناني.</a:t>
            </a:r>
          </a:p>
          <a:p>
            <a:r>
              <a:rPr lang="ar-SA" sz="1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أقول لوالدي تصبحان على خير</a:t>
            </a:r>
          </a:p>
          <a:p>
            <a:r>
              <a:rPr lang="ar-SA" sz="1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أغلق باب غرفتي .</a:t>
            </a:r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E7A11578-EF28-4DCC-988D-82AFBD7E90C3}"/>
              </a:ext>
            </a:extLst>
          </p:cNvPr>
          <p:cNvSpPr/>
          <p:nvPr/>
        </p:nvSpPr>
        <p:spPr>
          <a:xfrm>
            <a:off x="9716001" y="3223764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4658DBA9-DEE0-4ED6-AECF-3A6788E630B6}"/>
              </a:ext>
            </a:extLst>
          </p:cNvPr>
          <p:cNvSpPr/>
          <p:nvPr/>
        </p:nvSpPr>
        <p:spPr>
          <a:xfrm>
            <a:off x="2877051" y="3215339"/>
            <a:ext cx="1173487" cy="3892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A00510AA-30A6-417C-85AE-EE8A25901188}"/>
              </a:ext>
            </a:extLst>
          </p:cNvPr>
          <p:cNvSpPr txBox="1"/>
          <p:nvPr/>
        </p:nvSpPr>
        <p:spPr>
          <a:xfrm>
            <a:off x="4021835" y="4884936"/>
            <a:ext cx="25217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أقول لوالدي تصبحان على خير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EE863221-4E4E-40B2-9CA6-1DD19F2FE2C2}"/>
              </a:ext>
            </a:extLst>
          </p:cNvPr>
          <p:cNvSpPr txBox="1"/>
          <p:nvPr/>
        </p:nvSpPr>
        <p:spPr>
          <a:xfrm>
            <a:off x="5409185" y="5243445"/>
            <a:ext cx="1019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أغسل يدي 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38599F94-AE57-4181-B644-1957E0842039}"/>
              </a:ext>
            </a:extLst>
          </p:cNvPr>
          <p:cNvSpPr txBox="1"/>
          <p:nvPr/>
        </p:nvSpPr>
        <p:spPr>
          <a:xfrm>
            <a:off x="2855006" y="5278797"/>
            <a:ext cx="1019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أنظف أسناني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B2E7EC2-1812-40DD-91BD-EC72671153FF}"/>
              </a:ext>
            </a:extLst>
          </p:cNvPr>
          <p:cNvSpPr txBox="1"/>
          <p:nvPr/>
        </p:nvSpPr>
        <p:spPr>
          <a:xfrm>
            <a:off x="2743200" y="4883362"/>
            <a:ext cx="11897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أغلق باب غرفتي 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BD0F410-E459-41C1-B008-2089F6DE3D68}"/>
              </a:ext>
            </a:extLst>
          </p:cNvPr>
          <p:cNvSpPr txBox="1"/>
          <p:nvPr/>
        </p:nvSpPr>
        <p:spPr>
          <a:xfrm>
            <a:off x="5409185" y="5607082"/>
            <a:ext cx="1019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 القصة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CC0BD4B0-A29A-4ADE-9945-8F32F520484B}"/>
              </a:ext>
            </a:extLst>
          </p:cNvPr>
          <p:cNvSpPr txBox="1"/>
          <p:nvPr/>
        </p:nvSpPr>
        <p:spPr>
          <a:xfrm>
            <a:off x="2371885" y="5649896"/>
            <a:ext cx="18181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أساعد في تحضير العشاء</a:t>
            </a:r>
          </a:p>
        </p:txBody>
      </p:sp>
    </p:spTree>
    <p:extLst>
      <p:ext uri="{BB962C8B-B14F-4D97-AF65-F5344CB8AC3E}">
        <p14:creationId xmlns:p14="http://schemas.microsoft.com/office/powerpoint/2010/main" val="18280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E6E2267-1AEE-4D85-B488-D23F0C2FFD2F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</a:t>
            </a:r>
            <a:r>
              <a:rPr lang="ar-S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130C75A-2B34-4A74-9B88-E3309CF3186F}"/>
              </a:ext>
            </a:extLst>
          </p:cNvPr>
          <p:cNvSpPr/>
          <p:nvPr/>
        </p:nvSpPr>
        <p:spPr>
          <a:xfrm>
            <a:off x="9429750" y="1000125"/>
            <a:ext cx="1169098" cy="47473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  <a:r>
              <a:rPr lang="ar-S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صورة 12" descr="صورة تحتوي على نص, إلكترونيات, كمبيوتر, كمبيوتر محمول&#10;&#10;تم إنشاء الوصف تلقائياً">
            <a:extLst>
              <a:ext uri="{FF2B5EF4-FFF2-40B4-BE49-F238E27FC236}">
                <a16:creationId xmlns:a16="http://schemas.microsoft.com/office/drawing/2014/main" id="{CA42239B-F449-458E-81F1-072838DCB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7" y="1203913"/>
            <a:ext cx="8370784" cy="470856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8D91F7A2-F929-4062-A422-2D60B539FAD1}"/>
              </a:ext>
            </a:extLst>
          </p:cNvPr>
          <p:cNvSpPr/>
          <p:nvPr/>
        </p:nvSpPr>
        <p:spPr>
          <a:xfrm>
            <a:off x="3801554" y="1883502"/>
            <a:ext cx="4887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في المنصة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7A781C2-C896-4C8A-922E-6C49C6104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6" y="2097531"/>
            <a:ext cx="3440220" cy="3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3D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ED0ECAE-CD33-48E4-BAC2-ED209306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4" y="566738"/>
            <a:ext cx="1107257" cy="8858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A40972-0785-4BE7-940D-0E8759FA800E}"/>
              </a:ext>
            </a:extLst>
          </p:cNvPr>
          <p:cNvSpPr txBox="1"/>
          <p:nvPr/>
        </p:nvSpPr>
        <p:spPr>
          <a:xfrm>
            <a:off x="4862313" y="86776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4636498-B389-4548-A18D-2A1DF03FD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447" y="1920617"/>
            <a:ext cx="1413675" cy="129074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F9D3583-4B55-4AE2-91F4-2CB4B441E8A7}"/>
              </a:ext>
            </a:extLst>
          </p:cNvPr>
          <p:cNvSpPr txBox="1"/>
          <p:nvPr/>
        </p:nvSpPr>
        <p:spPr>
          <a:xfrm>
            <a:off x="7843644" y="2904987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FB0C797-29B7-4698-A634-19A033D46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3359" y="2070537"/>
            <a:ext cx="1195926" cy="11677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C5D722F-5A06-41FD-8F34-DE3C77CDC09E}"/>
              </a:ext>
            </a:extLst>
          </p:cNvPr>
          <p:cNvSpPr txBox="1"/>
          <p:nvPr/>
        </p:nvSpPr>
        <p:spPr>
          <a:xfrm>
            <a:off x="2415682" y="2993393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021DDEA-C85C-4B5C-88D1-178005A58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9266" y="3885111"/>
            <a:ext cx="1430487" cy="1311279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A3E4F1A-280C-4F9F-97A3-1DAFA34DB780}"/>
              </a:ext>
            </a:extLst>
          </p:cNvPr>
          <p:cNvSpPr txBox="1"/>
          <p:nvPr/>
        </p:nvSpPr>
        <p:spPr>
          <a:xfrm>
            <a:off x="7738869" y="4879747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D9716BF-69BB-4131-8ECC-3331C6913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1741" y="4024194"/>
            <a:ext cx="1369613" cy="1209926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64C8AF8-4B9B-4EDE-82D0-CABBF9992586}"/>
              </a:ext>
            </a:extLst>
          </p:cNvPr>
          <p:cNvSpPr txBox="1"/>
          <p:nvPr/>
        </p:nvSpPr>
        <p:spPr>
          <a:xfrm>
            <a:off x="2310907" y="4968153"/>
            <a:ext cx="1952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الساعة :...........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B2BDDFF-4CAF-4532-A460-8EB9084FAC86}"/>
              </a:ext>
            </a:extLst>
          </p:cNvPr>
          <p:cNvSpPr txBox="1"/>
          <p:nvPr/>
        </p:nvSpPr>
        <p:spPr>
          <a:xfrm>
            <a:off x="6860746" y="2806252"/>
            <a:ext cx="2129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العاشرة و النصف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78A8156-23F0-4CD3-8582-B972E7EF3D8C}"/>
              </a:ext>
            </a:extLst>
          </p:cNvPr>
          <p:cNvSpPr txBox="1"/>
          <p:nvPr/>
        </p:nvSpPr>
        <p:spPr>
          <a:xfrm>
            <a:off x="1676871" y="2913930"/>
            <a:ext cx="18436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الثانية و النصف 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BC454E4-69E9-44F2-9CFF-3AD7998B8763}"/>
              </a:ext>
            </a:extLst>
          </p:cNvPr>
          <p:cNvSpPr txBox="1"/>
          <p:nvPr/>
        </p:nvSpPr>
        <p:spPr>
          <a:xfrm>
            <a:off x="6407591" y="4818191"/>
            <a:ext cx="25966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الخامسة والنصف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8DA7E90-673F-46C3-9C83-C5EFB776EEA9}"/>
              </a:ext>
            </a:extLst>
          </p:cNvPr>
          <p:cNvSpPr txBox="1"/>
          <p:nvPr/>
        </p:nvSpPr>
        <p:spPr>
          <a:xfrm>
            <a:off x="1137439" y="4934780"/>
            <a:ext cx="2354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الحادية عشر والنصف</a:t>
            </a:r>
          </a:p>
        </p:txBody>
      </p:sp>
    </p:spTree>
    <p:extLst>
      <p:ext uri="{BB962C8B-B14F-4D97-AF65-F5344CB8AC3E}">
        <p14:creationId xmlns:p14="http://schemas.microsoft.com/office/powerpoint/2010/main" val="16987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pic>
        <p:nvPicPr>
          <p:cNvPr id="2" name="أهمية الوقت">
            <a:hlinkClick r:id="" action="ppaction://media"/>
            <a:extLst>
              <a:ext uri="{FF2B5EF4-FFF2-40B4-BE49-F238E27FC236}">
                <a16:creationId xmlns:a16="http://schemas.microsoft.com/office/drawing/2014/main" id="{FCE4CDD2-2E5B-4AA8-B6B7-B8EAA7454F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4225" y="1079046"/>
            <a:ext cx="5981700" cy="4699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80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615DE7E-8D6B-4FCA-BB98-19FCBADF4D1E}"/>
              </a:ext>
            </a:extLst>
          </p:cNvPr>
          <p:cNvSpPr txBox="1"/>
          <p:nvPr/>
        </p:nvSpPr>
        <p:spPr>
          <a:xfrm>
            <a:off x="8791575" y="1060179"/>
            <a:ext cx="1631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785033-79EC-4F1E-B9E3-0CE13AB142E1}"/>
              </a:ext>
            </a:extLst>
          </p:cNvPr>
          <p:cNvSpPr txBox="1"/>
          <p:nvPr/>
        </p:nvSpPr>
        <p:spPr>
          <a:xfrm>
            <a:off x="6581774" y="1566288"/>
            <a:ext cx="18454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تقدير الزمن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2F0335-2C37-48AF-B24D-D3B1B0AB4C40}"/>
              </a:ext>
            </a:extLst>
          </p:cNvPr>
          <p:cNvSpPr txBox="1"/>
          <p:nvPr/>
        </p:nvSpPr>
        <p:spPr>
          <a:xfrm>
            <a:off x="8939037" y="2462146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D04ED2-300B-4DCD-A94E-E9B136AB1CB9}"/>
              </a:ext>
            </a:extLst>
          </p:cNvPr>
          <p:cNvSpPr txBox="1"/>
          <p:nvPr/>
        </p:nvSpPr>
        <p:spPr>
          <a:xfrm>
            <a:off x="2838451" y="3374332"/>
            <a:ext cx="70199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أقدر الزمن ، وأصف أحداثاً بالثواني و الدقائق و الساعات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4DDD43-D634-4366-91BA-5C55B507D831}"/>
              </a:ext>
            </a:extLst>
          </p:cNvPr>
          <p:cNvSpPr txBox="1"/>
          <p:nvPr/>
        </p:nvSpPr>
        <p:spPr>
          <a:xfrm>
            <a:off x="8939037" y="4265222"/>
            <a:ext cx="15382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المفردات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BBED7C-9EF8-4EB7-B113-EC57AED57AD0}"/>
              </a:ext>
            </a:extLst>
          </p:cNvPr>
          <p:cNvSpPr txBox="1"/>
          <p:nvPr/>
        </p:nvSpPr>
        <p:spPr>
          <a:xfrm>
            <a:off x="5450682" y="4885020"/>
            <a:ext cx="34883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الثانية – الدقيقة – الساعة </a:t>
            </a:r>
          </a:p>
        </p:txBody>
      </p:sp>
    </p:spTree>
    <p:extLst>
      <p:ext uri="{BB962C8B-B14F-4D97-AF65-F5344CB8AC3E}">
        <p14:creationId xmlns:p14="http://schemas.microsoft.com/office/powerpoint/2010/main" val="32379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A7317EFC-BA0D-4888-BE2B-C459CFC155CD}"/>
              </a:ext>
            </a:extLst>
          </p:cNvPr>
          <p:cNvCxnSpPr>
            <a:cxnSpLocks/>
          </p:cNvCxnSpPr>
          <p:nvPr/>
        </p:nvCxnSpPr>
        <p:spPr>
          <a:xfrm>
            <a:off x="5902026" y="3272645"/>
            <a:ext cx="1500423" cy="433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6960203-16D8-4830-99AC-CDD0A53EA2C3}"/>
              </a:ext>
            </a:extLst>
          </p:cNvPr>
          <p:cNvSpPr/>
          <p:nvPr/>
        </p:nvSpPr>
        <p:spPr>
          <a:xfrm>
            <a:off x="8568727" y="1964840"/>
            <a:ext cx="2779222" cy="757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العقرب الأول </a:t>
            </a:r>
            <a:r>
              <a:rPr lang="ar-SA" sz="20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العقرب الصغير ويسمى عقرب الساعة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C667EE1-ABA2-41DA-A3BD-209A50F2E22D}"/>
              </a:ext>
            </a:extLst>
          </p:cNvPr>
          <p:cNvSpPr/>
          <p:nvPr/>
        </p:nvSpPr>
        <p:spPr>
          <a:xfrm>
            <a:off x="8570144" y="2910211"/>
            <a:ext cx="2779222" cy="732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العقرب الثاني </a:t>
            </a:r>
            <a:r>
              <a:rPr lang="ar-SA" sz="20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العقرب الكبير ويسمى عقرب الدقائق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F9028087-5DF9-43C2-B1D8-146983842F8E}"/>
              </a:ext>
            </a:extLst>
          </p:cNvPr>
          <p:cNvSpPr/>
          <p:nvPr/>
        </p:nvSpPr>
        <p:spPr>
          <a:xfrm>
            <a:off x="8568727" y="3804441"/>
            <a:ext cx="2779222" cy="4982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العقرب الثالث </a:t>
            </a:r>
            <a:r>
              <a:rPr lang="ar-SA" sz="20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عقرب الثواني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65468BB-C199-403A-BBFE-876D59D5836A}"/>
              </a:ext>
            </a:extLst>
          </p:cNvPr>
          <p:cNvSpPr txBox="1"/>
          <p:nvPr/>
        </p:nvSpPr>
        <p:spPr>
          <a:xfrm>
            <a:off x="8906234" y="1432492"/>
            <a:ext cx="200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للساعة 3 عقارب</a:t>
            </a:r>
          </a:p>
        </p:txBody>
      </p:sp>
    </p:spTree>
    <p:extLst>
      <p:ext uri="{BB962C8B-B14F-4D97-AF65-F5344CB8AC3E}">
        <p14:creationId xmlns:p14="http://schemas.microsoft.com/office/powerpoint/2010/main" val="381207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A7317EFC-BA0D-4888-BE2B-C459CFC155CD}"/>
              </a:ext>
            </a:extLst>
          </p:cNvPr>
          <p:cNvCxnSpPr>
            <a:cxnSpLocks/>
            <a:stCxn id="29" idx="5"/>
          </p:cNvCxnSpPr>
          <p:nvPr/>
        </p:nvCxnSpPr>
        <p:spPr>
          <a:xfrm>
            <a:off x="6040393" y="3292975"/>
            <a:ext cx="550157" cy="1065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3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A7317EFC-BA0D-4888-BE2B-C459CFC155CD}"/>
              </a:ext>
            </a:extLst>
          </p:cNvPr>
          <p:cNvCxnSpPr>
            <a:cxnSpLocks/>
          </p:cNvCxnSpPr>
          <p:nvPr/>
        </p:nvCxnSpPr>
        <p:spPr>
          <a:xfrm flipH="1">
            <a:off x="4602527" y="3198133"/>
            <a:ext cx="1371826" cy="440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2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A7317EFC-BA0D-4888-BE2B-C459CFC155CD}"/>
              </a:ext>
            </a:extLst>
          </p:cNvPr>
          <p:cNvCxnSpPr>
            <a:cxnSpLocks/>
          </p:cNvCxnSpPr>
          <p:nvPr/>
        </p:nvCxnSpPr>
        <p:spPr>
          <a:xfrm flipH="1" flipV="1">
            <a:off x="4945295" y="2017018"/>
            <a:ext cx="1029058" cy="1181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87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1B11E3A-3966-4362-8FCE-7B0AD46E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45A1B25-7563-4E7C-8A70-56BBA5422FD0}"/>
              </a:ext>
            </a:extLst>
          </p:cNvPr>
          <p:cNvSpPr/>
          <p:nvPr/>
        </p:nvSpPr>
        <p:spPr>
          <a:xfrm>
            <a:off x="728662" y="566737"/>
            <a:ext cx="10734675" cy="5724525"/>
          </a:xfrm>
          <a:prstGeom prst="roundRect">
            <a:avLst/>
          </a:prstGeom>
          <a:solidFill>
            <a:srgbClr val="FFF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FC4EF06-A8B4-4A7A-8BDB-024141B1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" y="778778"/>
            <a:ext cx="1373492" cy="1098794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DC171FC-756F-40BE-8D8A-A2463E57F67A}"/>
              </a:ext>
            </a:extLst>
          </p:cNvPr>
          <p:cNvGrpSpPr/>
          <p:nvPr/>
        </p:nvGrpSpPr>
        <p:grpSpPr>
          <a:xfrm>
            <a:off x="3506500" y="778778"/>
            <a:ext cx="4865959" cy="4843072"/>
            <a:chOff x="7195173" y="2029486"/>
            <a:chExt cx="3628187" cy="361112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E96EBC6F-3A96-4B6B-B51C-F0B319F959C3}"/>
                </a:ext>
              </a:extLst>
            </p:cNvPr>
            <p:cNvGrpSpPr/>
            <p:nvPr/>
          </p:nvGrpSpPr>
          <p:grpSpPr>
            <a:xfrm>
              <a:off x="7195173" y="2029486"/>
              <a:ext cx="3628187" cy="3611122"/>
              <a:chOff x="4273373" y="1762786"/>
              <a:chExt cx="3628187" cy="3611122"/>
            </a:xfrm>
          </p:grpSpPr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5693C407-CADF-4384-92F8-D85DECC7C016}"/>
                  </a:ext>
                </a:extLst>
              </p:cNvPr>
              <p:cNvSpPr/>
              <p:nvPr/>
            </p:nvSpPr>
            <p:spPr>
              <a:xfrm>
                <a:off x="4290438" y="1762786"/>
                <a:ext cx="3611122" cy="3611122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1B2CD508-72A9-48EE-AB41-B74A4F4C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81500" y="1853847"/>
                <a:ext cx="3429000" cy="3429000"/>
              </a:xfrm>
              <a:prstGeom prst="rect">
                <a:avLst/>
              </a:prstGeom>
            </p:spPr>
          </p:pic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5935555B-35EF-4AE2-AFCF-451D5AAC5240}"/>
                  </a:ext>
                </a:extLst>
              </p:cNvPr>
              <p:cNvSpPr txBox="1"/>
              <p:nvPr/>
            </p:nvSpPr>
            <p:spPr>
              <a:xfrm>
                <a:off x="5617155" y="2101476"/>
                <a:ext cx="66551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12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18596D52-0D65-4954-B619-B362AA984D26}"/>
                  </a:ext>
                </a:extLst>
              </p:cNvPr>
              <p:cNvSpPr txBox="1"/>
              <p:nvPr/>
            </p:nvSpPr>
            <p:spPr>
              <a:xfrm>
                <a:off x="6395081" y="2259539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387F96A-8022-4593-9001-8B0872D1A1D8}"/>
                  </a:ext>
                </a:extLst>
              </p:cNvPr>
              <p:cNvSpPr txBox="1"/>
              <p:nvPr/>
            </p:nvSpPr>
            <p:spPr>
              <a:xfrm>
                <a:off x="6865450" y="278213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57FFEEA-818C-47D6-99F1-E68F1A6E2772}"/>
                  </a:ext>
                </a:extLst>
              </p:cNvPr>
              <p:cNvSpPr txBox="1"/>
              <p:nvPr/>
            </p:nvSpPr>
            <p:spPr>
              <a:xfrm>
                <a:off x="7062169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3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28162B55-2817-45F9-8734-ED9C6625205E}"/>
                  </a:ext>
                </a:extLst>
              </p:cNvPr>
              <p:cNvSpPr txBox="1"/>
              <p:nvPr/>
            </p:nvSpPr>
            <p:spPr>
              <a:xfrm>
                <a:off x="6873578" y="4107111"/>
                <a:ext cx="447675" cy="275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D5CF704F-37F8-455A-A3C1-EC45A96BF120}"/>
                  </a:ext>
                </a:extLst>
              </p:cNvPr>
              <p:cNvSpPr txBox="1"/>
              <p:nvPr/>
            </p:nvSpPr>
            <p:spPr>
              <a:xfrm>
                <a:off x="6417776" y="4574503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5</a:t>
                </a: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9D0587-4F2D-4AA8-94C4-BEFE2AF86728}"/>
                  </a:ext>
                </a:extLst>
              </p:cNvPr>
              <p:cNvSpPr txBox="1"/>
              <p:nvPr/>
            </p:nvSpPr>
            <p:spPr>
              <a:xfrm>
                <a:off x="5762492" y="4770137"/>
                <a:ext cx="441680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6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A611A3BA-558E-46A8-B1F7-396E0C531EEA}"/>
                  </a:ext>
                </a:extLst>
              </p:cNvPr>
              <p:cNvSpPr txBox="1"/>
              <p:nvPr/>
            </p:nvSpPr>
            <p:spPr>
              <a:xfrm>
                <a:off x="5104913" y="4611348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7</a:t>
                </a: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C3E675F-4279-4924-BDFC-569420C479C0}"/>
                  </a:ext>
                </a:extLst>
              </p:cNvPr>
              <p:cNvSpPr txBox="1"/>
              <p:nvPr/>
            </p:nvSpPr>
            <p:spPr>
              <a:xfrm>
                <a:off x="4591807" y="4060372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8</a:t>
                </a:r>
              </a:p>
            </p:txBody>
          </p:sp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5D2C25D8-76AB-47A2-996F-697DF2441E2D}"/>
                  </a:ext>
                </a:extLst>
              </p:cNvPr>
              <p:cNvSpPr txBox="1"/>
              <p:nvPr/>
            </p:nvSpPr>
            <p:spPr>
              <a:xfrm>
                <a:off x="4447694" y="3416280"/>
                <a:ext cx="447675" cy="371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9</a:t>
                </a:r>
              </a:p>
            </p:txBody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9BC428E8-0C2C-4CF1-9220-251A179B903F}"/>
                  </a:ext>
                </a:extLst>
              </p:cNvPr>
              <p:cNvSpPr txBox="1"/>
              <p:nvPr/>
            </p:nvSpPr>
            <p:spPr>
              <a:xfrm>
                <a:off x="4273373" y="2751384"/>
                <a:ext cx="866468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10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AA9093AD-CCD0-47A6-ADAA-B4663256B5C3}"/>
                  </a:ext>
                </a:extLst>
              </p:cNvPr>
              <p:cNvSpPr txBox="1"/>
              <p:nvPr/>
            </p:nvSpPr>
            <p:spPr>
              <a:xfrm>
                <a:off x="4834789" y="2273685"/>
                <a:ext cx="829694" cy="554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/>
                  <a:t>11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333774E4-3D17-4E64-AD27-6800833264CC}"/>
                  </a:ext>
                </a:extLst>
              </p:cNvPr>
              <p:cNvCxnSpPr/>
              <p:nvPr/>
            </p:nvCxnSpPr>
            <p:spPr>
              <a:xfrm flipV="1">
                <a:off x="6095999" y="2686050"/>
                <a:ext cx="0" cy="89182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C0A5F3C6-E689-4C53-9062-886431348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3576638"/>
                <a:ext cx="66551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AE185C1E-01AB-49C5-B391-9AEED9A4CB4B}"/>
                </a:ext>
              </a:extLst>
            </p:cNvPr>
            <p:cNvSpPr/>
            <p:nvPr/>
          </p:nvSpPr>
          <p:spPr>
            <a:xfrm>
              <a:off x="8939220" y="3758847"/>
              <a:ext cx="170218" cy="1702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A7317EFC-BA0D-4888-BE2B-C459CFC155CD}"/>
              </a:ext>
            </a:extLst>
          </p:cNvPr>
          <p:cNvCxnSpPr>
            <a:cxnSpLocks/>
          </p:cNvCxnSpPr>
          <p:nvPr/>
        </p:nvCxnSpPr>
        <p:spPr>
          <a:xfrm flipV="1">
            <a:off x="5974353" y="1781175"/>
            <a:ext cx="377685" cy="1416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3A39BC2-6379-4260-9D71-17800AB930EC}"/>
              </a:ext>
            </a:extLst>
          </p:cNvPr>
          <p:cNvSpPr/>
          <p:nvPr/>
        </p:nvSpPr>
        <p:spPr>
          <a:xfrm>
            <a:off x="8575769" y="2475552"/>
            <a:ext cx="2779222" cy="757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ثانية = دقيقة واحدة </a:t>
            </a:r>
            <a:endParaRPr lang="ar-SA" sz="20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1A2A6128-CF9A-4E1D-AAB0-EE23C8CF4449}"/>
              </a:ext>
            </a:extLst>
          </p:cNvPr>
          <p:cNvSpPr/>
          <p:nvPr/>
        </p:nvSpPr>
        <p:spPr>
          <a:xfrm>
            <a:off x="8577186" y="3420923"/>
            <a:ext cx="2779222" cy="732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دقيقة = ساعة واحدة </a:t>
            </a:r>
            <a:endParaRPr lang="ar-SA" sz="20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F9E3BE4-2F2E-4664-9463-A360CB606555}"/>
              </a:ext>
            </a:extLst>
          </p:cNvPr>
          <p:cNvSpPr txBox="1"/>
          <p:nvPr/>
        </p:nvSpPr>
        <p:spPr>
          <a:xfrm>
            <a:off x="8792956" y="1836113"/>
            <a:ext cx="2002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علاقات زمنية</a:t>
            </a:r>
          </a:p>
        </p:txBody>
      </p:sp>
    </p:spTree>
    <p:extLst>
      <p:ext uri="{BB962C8B-B14F-4D97-AF65-F5344CB8AC3E}">
        <p14:creationId xmlns:p14="http://schemas.microsoft.com/office/powerpoint/2010/main" val="39624615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364</Words>
  <Application>Microsoft Office PowerPoint</Application>
  <PresentationFormat>شاشة عريضة</PresentationFormat>
  <Paragraphs>142</Paragraphs>
  <Slides>16</Slides>
  <Notes>0</Notes>
  <HiddenSlides>6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11</cp:revision>
  <dcterms:created xsi:type="dcterms:W3CDTF">2022-02-08T20:06:57Z</dcterms:created>
  <dcterms:modified xsi:type="dcterms:W3CDTF">2023-01-17T19:44:26Z</dcterms:modified>
</cp:coreProperties>
</file>