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48792D-8F38-410C-B219-02966AD41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91E2EF9-723F-4027-B6DA-FFEBDA090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0D69D5-FD06-4B9F-9A92-16574E7F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51D7CD-277C-494C-B6E4-8C7919B9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041A6B-429C-449B-A4E1-8133D69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42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E802C5-C8E5-406F-A815-CB66EBFE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08323E-FAC9-40C2-8462-71F030C60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00410B-756F-4162-AEDC-940E5833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3A0722-7524-4898-9D50-D2CE7E4F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1A7354-77C9-4010-A322-1F85C669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599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F45CE2C-A37E-47C3-A049-8B78A5A7E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908D30-4041-415D-9B83-855DB6E77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09A496-1F54-4ABF-AFA4-6D299A5E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CA05B3-DAB2-4D63-8EE9-A401CE35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6046A2-33CB-401E-9C24-9451A831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04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34266F-A34F-4807-A11A-85D744B7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DD0433-373A-4625-9DA4-7C0DE100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522D73-D734-4959-ADE5-58941BAC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CEE7B-5C67-434F-A383-710AE102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96EBCB-52D8-4F78-ABB8-A5BCF353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634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13FEF2-D2D9-40A2-9455-5EFCB68B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EC9C43-1DD9-46F1-BB10-DB967054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B11026-6368-4FC7-B76B-BF8BE3E1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4787B7-3114-4076-8105-B8B18441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21B3C0-9519-47BE-8A6C-A8E99B0C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14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0C897F-DA52-46CB-AE1E-B0CEAF2A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37DE49-4A19-444F-83D7-7CA89F6ED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B4EB59-44C1-49F3-AC7F-6CDFD50B3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D6ABED-60FD-42EC-B674-7271DB28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DD14BB-BE68-4A15-9420-D416D007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DACD9F-D8A2-45E4-AA1C-89982FBF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7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419AE0-9720-4DB0-A2DE-200B2623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3EAC03-557B-46DD-9880-54F22DEC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752292-7D2F-4BDB-B7EE-D02C600C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7F4694-1107-4233-8F4F-BC0ACDD45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22DCD6E-4E36-415F-9807-7DB8D9130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28CB461-F292-4C64-9D55-BCAD4808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0B6060-40CA-479B-A1BD-C55BE1D5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57114A-1577-4CCF-8293-F00EB979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2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251C3F-7CB3-490A-8258-379DA1D3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E0203F0-C52A-4EA2-B095-9F289D72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37AF81-4111-4A65-AD0A-25B2DFC7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FF39F95-300D-4CD6-B38C-FC0EB083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34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3A309B4-E36F-4F0D-A133-630820F6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C41B38F-067A-470B-9DB8-11DA7F45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96C946-374F-43D4-919F-59F19EEB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37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A5F65C-A8B2-4AB6-BCF0-3615087B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7DD7DD-57CF-4F60-8134-B00CED5A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3C3E28-41AD-4793-A062-5BF2F5BE0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CB1112-9038-470E-AE5F-E7282140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619328-7ED3-4AB1-85D8-A0F5ADCE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CF7E529-C243-47C3-883D-50951AE7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83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D4B410-6D73-4E13-9958-E84B929F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3D16D10-F421-4A83-982B-D11C536B0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C896E7-A2A2-416D-B28C-504CF4C14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A3B86F-F507-4A59-8E6B-4618F27F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9AB84F-FFF1-4142-8397-E5B4CFDE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0D1F7D-BB55-4B8B-8C38-9C3FCB80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47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29E63EF-17D3-4584-BA24-5A89D1F9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BA839F-7658-4308-A38E-865F9FB96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572650-7228-46C5-B3EE-506E1EC10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EED4-0A94-48E2-BFBB-B36284D19449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DB6794-36D6-46E8-A6C9-16659DCDB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FBBA06-5E44-46C8-95D1-B88F87A04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0EB1-FD9B-4231-B99D-5A1BA4A1BB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1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8119207" y="79465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AE07DA-6ED3-4700-B537-AF68E07A94EE}"/>
              </a:ext>
            </a:extLst>
          </p:cNvPr>
          <p:cNvSpPr txBox="1"/>
          <p:nvPr/>
        </p:nvSpPr>
        <p:spPr>
          <a:xfrm>
            <a:off x="3097808" y="1399358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الساعة و أكتب الوقت الذي تشير إلية الساعة 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25F1C24-DFD2-43FE-AE62-A64EAC8FA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8095" y="3101917"/>
            <a:ext cx="1481329" cy="131394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411838-19CD-4033-B8D6-ED42D5812E21}"/>
              </a:ext>
            </a:extLst>
          </p:cNvPr>
          <p:cNvSpPr txBox="1"/>
          <p:nvPr/>
        </p:nvSpPr>
        <p:spPr>
          <a:xfrm>
            <a:off x="7453119" y="4097886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511592D-E7C6-45FE-94CD-48CC40854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782" y="3098339"/>
            <a:ext cx="1448709" cy="131394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75011B9-056B-4E88-A257-BE1205C3CC77}"/>
              </a:ext>
            </a:extLst>
          </p:cNvPr>
          <p:cNvSpPr txBox="1"/>
          <p:nvPr/>
        </p:nvSpPr>
        <p:spPr>
          <a:xfrm>
            <a:off x="2025157" y="4186292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F8D8043-00D3-4267-8530-0DB48B44FA92}"/>
              </a:ext>
            </a:extLst>
          </p:cNvPr>
          <p:cNvSpPr txBox="1"/>
          <p:nvPr/>
        </p:nvSpPr>
        <p:spPr>
          <a:xfrm>
            <a:off x="7909035" y="3974775"/>
            <a:ext cx="5310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78C2F3D-F949-44D9-B275-D759606FDB26}"/>
              </a:ext>
            </a:extLst>
          </p:cNvPr>
          <p:cNvSpPr txBox="1"/>
          <p:nvPr/>
        </p:nvSpPr>
        <p:spPr>
          <a:xfrm>
            <a:off x="2241448" y="3974775"/>
            <a:ext cx="7170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608F527-42AE-4FF2-90A2-EE1874436937}"/>
              </a:ext>
            </a:extLst>
          </p:cNvPr>
          <p:cNvSpPr/>
          <p:nvPr/>
        </p:nvSpPr>
        <p:spPr>
          <a:xfrm>
            <a:off x="7153275" y="2812149"/>
            <a:ext cx="3546967" cy="1775977"/>
          </a:xfrm>
          <a:custGeom>
            <a:avLst/>
            <a:gdLst>
              <a:gd name="connsiteX0" fmla="*/ 0 w 3546967"/>
              <a:gd name="connsiteY0" fmla="*/ 0 h 1775977"/>
              <a:gd name="connsiteX1" fmla="*/ 555691 w 3546967"/>
              <a:gd name="connsiteY1" fmla="*/ 0 h 1775977"/>
              <a:gd name="connsiteX2" fmla="*/ 1040444 w 3546967"/>
              <a:gd name="connsiteY2" fmla="*/ 0 h 1775977"/>
              <a:gd name="connsiteX3" fmla="*/ 1667074 w 3546967"/>
              <a:gd name="connsiteY3" fmla="*/ 0 h 1775977"/>
              <a:gd name="connsiteX4" fmla="*/ 2329175 w 3546967"/>
              <a:gd name="connsiteY4" fmla="*/ 0 h 1775977"/>
              <a:gd name="connsiteX5" fmla="*/ 2813927 w 3546967"/>
              <a:gd name="connsiteY5" fmla="*/ 0 h 1775977"/>
              <a:gd name="connsiteX6" fmla="*/ 3546967 w 3546967"/>
              <a:gd name="connsiteY6" fmla="*/ 0 h 1775977"/>
              <a:gd name="connsiteX7" fmla="*/ 3546967 w 3546967"/>
              <a:gd name="connsiteY7" fmla="*/ 591992 h 1775977"/>
              <a:gd name="connsiteX8" fmla="*/ 3546967 w 3546967"/>
              <a:gd name="connsiteY8" fmla="*/ 1166225 h 1775977"/>
              <a:gd name="connsiteX9" fmla="*/ 3546967 w 3546967"/>
              <a:gd name="connsiteY9" fmla="*/ 1775977 h 1775977"/>
              <a:gd name="connsiteX10" fmla="*/ 3062215 w 3546967"/>
              <a:gd name="connsiteY10" fmla="*/ 1775977 h 1775977"/>
              <a:gd name="connsiteX11" fmla="*/ 2506523 w 3546967"/>
              <a:gd name="connsiteY11" fmla="*/ 1775977 h 1775977"/>
              <a:gd name="connsiteX12" fmla="*/ 1986302 w 3546967"/>
              <a:gd name="connsiteY12" fmla="*/ 1775977 h 1775977"/>
              <a:gd name="connsiteX13" fmla="*/ 1466080 w 3546967"/>
              <a:gd name="connsiteY13" fmla="*/ 1775977 h 1775977"/>
              <a:gd name="connsiteX14" fmla="*/ 981328 w 3546967"/>
              <a:gd name="connsiteY14" fmla="*/ 1775977 h 1775977"/>
              <a:gd name="connsiteX15" fmla="*/ 0 w 3546967"/>
              <a:gd name="connsiteY15" fmla="*/ 1775977 h 1775977"/>
              <a:gd name="connsiteX16" fmla="*/ 0 w 3546967"/>
              <a:gd name="connsiteY16" fmla="*/ 1219504 h 1775977"/>
              <a:gd name="connsiteX17" fmla="*/ 0 w 3546967"/>
              <a:gd name="connsiteY17" fmla="*/ 663031 h 1775977"/>
              <a:gd name="connsiteX18" fmla="*/ 0 w 3546967"/>
              <a:gd name="connsiteY18" fmla="*/ 0 h 17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6967" h="1775977" extrusionOk="0">
                <a:moveTo>
                  <a:pt x="0" y="0"/>
                </a:moveTo>
                <a:cubicBezTo>
                  <a:pt x="196231" y="3667"/>
                  <a:pt x="376010" y="20335"/>
                  <a:pt x="555691" y="0"/>
                </a:cubicBezTo>
                <a:cubicBezTo>
                  <a:pt x="735372" y="-20335"/>
                  <a:pt x="818826" y="-4907"/>
                  <a:pt x="1040444" y="0"/>
                </a:cubicBezTo>
                <a:cubicBezTo>
                  <a:pt x="1262062" y="4907"/>
                  <a:pt x="1399517" y="20270"/>
                  <a:pt x="1667074" y="0"/>
                </a:cubicBezTo>
                <a:cubicBezTo>
                  <a:pt x="1934631" y="-20270"/>
                  <a:pt x="2031509" y="-18199"/>
                  <a:pt x="2329175" y="0"/>
                </a:cubicBezTo>
                <a:cubicBezTo>
                  <a:pt x="2626841" y="18199"/>
                  <a:pt x="2701912" y="2701"/>
                  <a:pt x="2813927" y="0"/>
                </a:cubicBezTo>
                <a:cubicBezTo>
                  <a:pt x="2925942" y="-2701"/>
                  <a:pt x="3186403" y="-35317"/>
                  <a:pt x="3546967" y="0"/>
                </a:cubicBezTo>
                <a:cubicBezTo>
                  <a:pt x="3539380" y="277586"/>
                  <a:pt x="3536797" y="377064"/>
                  <a:pt x="3546967" y="591992"/>
                </a:cubicBezTo>
                <a:cubicBezTo>
                  <a:pt x="3557137" y="806920"/>
                  <a:pt x="3529286" y="948929"/>
                  <a:pt x="3546967" y="1166225"/>
                </a:cubicBezTo>
                <a:cubicBezTo>
                  <a:pt x="3564648" y="1383521"/>
                  <a:pt x="3550936" y="1583983"/>
                  <a:pt x="3546967" y="1775977"/>
                </a:cubicBezTo>
                <a:cubicBezTo>
                  <a:pt x="3343898" y="1786424"/>
                  <a:pt x="3185268" y="1785984"/>
                  <a:pt x="3062215" y="1775977"/>
                </a:cubicBezTo>
                <a:cubicBezTo>
                  <a:pt x="2939162" y="1765970"/>
                  <a:pt x="2694957" y="1775362"/>
                  <a:pt x="2506523" y="1775977"/>
                </a:cubicBezTo>
                <a:cubicBezTo>
                  <a:pt x="2318089" y="1776592"/>
                  <a:pt x="2186454" y="1797023"/>
                  <a:pt x="1986302" y="1775977"/>
                </a:cubicBezTo>
                <a:cubicBezTo>
                  <a:pt x="1786150" y="1754931"/>
                  <a:pt x="1659509" y="1760461"/>
                  <a:pt x="1466080" y="1775977"/>
                </a:cubicBezTo>
                <a:cubicBezTo>
                  <a:pt x="1272651" y="1791493"/>
                  <a:pt x="1211468" y="1795155"/>
                  <a:pt x="981328" y="1775977"/>
                </a:cubicBezTo>
                <a:cubicBezTo>
                  <a:pt x="751188" y="1756799"/>
                  <a:pt x="196356" y="1769466"/>
                  <a:pt x="0" y="1775977"/>
                </a:cubicBezTo>
                <a:cubicBezTo>
                  <a:pt x="-27590" y="1575946"/>
                  <a:pt x="-17705" y="1464398"/>
                  <a:pt x="0" y="1219504"/>
                </a:cubicBezTo>
                <a:cubicBezTo>
                  <a:pt x="17705" y="974610"/>
                  <a:pt x="-2395" y="896768"/>
                  <a:pt x="0" y="663031"/>
                </a:cubicBezTo>
                <a:cubicBezTo>
                  <a:pt x="2395" y="429294"/>
                  <a:pt x="20915" y="316569"/>
                  <a:pt x="0" y="0"/>
                </a:cubicBezTo>
                <a:close/>
              </a:path>
            </a:pathLst>
          </a:custGeom>
          <a:noFill/>
          <a:ln>
            <a:solidFill>
              <a:srgbClr val="007F00"/>
            </a:solidFill>
            <a:extLst>
              <a:ext uri="{C807C97D-BFC1-408E-A445-0C87EB9F89A2}">
                <ask:lineSketchStyleProps xmlns:ask="http://schemas.microsoft.com/office/drawing/2018/sketchyshapes" sd="22155971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B1F8C0-355A-46A0-869E-4F336CBA9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69" y="2147355"/>
            <a:ext cx="2207138" cy="2606219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46606EE2-E948-4EE1-A4E6-2BBF84716B39}"/>
              </a:ext>
            </a:extLst>
          </p:cNvPr>
          <p:cNvSpPr/>
          <p:nvPr/>
        </p:nvSpPr>
        <p:spPr>
          <a:xfrm>
            <a:off x="1995838" y="2867324"/>
            <a:ext cx="3546967" cy="1775977"/>
          </a:xfrm>
          <a:custGeom>
            <a:avLst/>
            <a:gdLst>
              <a:gd name="connsiteX0" fmla="*/ 0 w 3546967"/>
              <a:gd name="connsiteY0" fmla="*/ 0 h 1775977"/>
              <a:gd name="connsiteX1" fmla="*/ 555691 w 3546967"/>
              <a:gd name="connsiteY1" fmla="*/ 0 h 1775977"/>
              <a:gd name="connsiteX2" fmla="*/ 1040444 w 3546967"/>
              <a:gd name="connsiteY2" fmla="*/ 0 h 1775977"/>
              <a:gd name="connsiteX3" fmla="*/ 1667074 w 3546967"/>
              <a:gd name="connsiteY3" fmla="*/ 0 h 1775977"/>
              <a:gd name="connsiteX4" fmla="*/ 2329175 w 3546967"/>
              <a:gd name="connsiteY4" fmla="*/ 0 h 1775977"/>
              <a:gd name="connsiteX5" fmla="*/ 2813927 w 3546967"/>
              <a:gd name="connsiteY5" fmla="*/ 0 h 1775977"/>
              <a:gd name="connsiteX6" fmla="*/ 3546967 w 3546967"/>
              <a:gd name="connsiteY6" fmla="*/ 0 h 1775977"/>
              <a:gd name="connsiteX7" fmla="*/ 3546967 w 3546967"/>
              <a:gd name="connsiteY7" fmla="*/ 591992 h 1775977"/>
              <a:gd name="connsiteX8" fmla="*/ 3546967 w 3546967"/>
              <a:gd name="connsiteY8" fmla="*/ 1166225 h 1775977"/>
              <a:gd name="connsiteX9" fmla="*/ 3546967 w 3546967"/>
              <a:gd name="connsiteY9" fmla="*/ 1775977 h 1775977"/>
              <a:gd name="connsiteX10" fmla="*/ 3062215 w 3546967"/>
              <a:gd name="connsiteY10" fmla="*/ 1775977 h 1775977"/>
              <a:gd name="connsiteX11" fmla="*/ 2506523 w 3546967"/>
              <a:gd name="connsiteY11" fmla="*/ 1775977 h 1775977"/>
              <a:gd name="connsiteX12" fmla="*/ 1986302 w 3546967"/>
              <a:gd name="connsiteY12" fmla="*/ 1775977 h 1775977"/>
              <a:gd name="connsiteX13" fmla="*/ 1466080 w 3546967"/>
              <a:gd name="connsiteY13" fmla="*/ 1775977 h 1775977"/>
              <a:gd name="connsiteX14" fmla="*/ 981328 w 3546967"/>
              <a:gd name="connsiteY14" fmla="*/ 1775977 h 1775977"/>
              <a:gd name="connsiteX15" fmla="*/ 0 w 3546967"/>
              <a:gd name="connsiteY15" fmla="*/ 1775977 h 1775977"/>
              <a:gd name="connsiteX16" fmla="*/ 0 w 3546967"/>
              <a:gd name="connsiteY16" fmla="*/ 1219504 h 1775977"/>
              <a:gd name="connsiteX17" fmla="*/ 0 w 3546967"/>
              <a:gd name="connsiteY17" fmla="*/ 663031 h 1775977"/>
              <a:gd name="connsiteX18" fmla="*/ 0 w 3546967"/>
              <a:gd name="connsiteY18" fmla="*/ 0 h 17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6967" h="1775977" extrusionOk="0">
                <a:moveTo>
                  <a:pt x="0" y="0"/>
                </a:moveTo>
                <a:cubicBezTo>
                  <a:pt x="196231" y="3667"/>
                  <a:pt x="376010" y="20335"/>
                  <a:pt x="555691" y="0"/>
                </a:cubicBezTo>
                <a:cubicBezTo>
                  <a:pt x="735372" y="-20335"/>
                  <a:pt x="818826" y="-4907"/>
                  <a:pt x="1040444" y="0"/>
                </a:cubicBezTo>
                <a:cubicBezTo>
                  <a:pt x="1262062" y="4907"/>
                  <a:pt x="1399517" y="20270"/>
                  <a:pt x="1667074" y="0"/>
                </a:cubicBezTo>
                <a:cubicBezTo>
                  <a:pt x="1934631" y="-20270"/>
                  <a:pt x="2031509" y="-18199"/>
                  <a:pt x="2329175" y="0"/>
                </a:cubicBezTo>
                <a:cubicBezTo>
                  <a:pt x="2626841" y="18199"/>
                  <a:pt x="2701912" y="2701"/>
                  <a:pt x="2813927" y="0"/>
                </a:cubicBezTo>
                <a:cubicBezTo>
                  <a:pt x="2925942" y="-2701"/>
                  <a:pt x="3186403" y="-35317"/>
                  <a:pt x="3546967" y="0"/>
                </a:cubicBezTo>
                <a:cubicBezTo>
                  <a:pt x="3539380" y="277586"/>
                  <a:pt x="3536797" y="377064"/>
                  <a:pt x="3546967" y="591992"/>
                </a:cubicBezTo>
                <a:cubicBezTo>
                  <a:pt x="3557137" y="806920"/>
                  <a:pt x="3529286" y="948929"/>
                  <a:pt x="3546967" y="1166225"/>
                </a:cubicBezTo>
                <a:cubicBezTo>
                  <a:pt x="3564648" y="1383521"/>
                  <a:pt x="3550936" y="1583983"/>
                  <a:pt x="3546967" y="1775977"/>
                </a:cubicBezTo>
                <a:cubicBezTo>
                  <a:pt x="3343898" y="1786424"/>
                  <a:pt x="3185268" y="1785984"/>
                  <a:pt x="3062215" y="1775977"/>
                </a:cubicBezTo>
                <a:cubicBezTo>
                  <a:pt x="2939162" y="1765970"/>
                  <a:pt x="2694957" y="1775362"/>
                  <a:pt x="2506523" y="1775977"/>
                </a:cubicBezTo>
                <a:cubicBezTo>
                  <a:pt x="2318089" y="1776592"/>
                  <a:pt x="2186454" y="1797023"/>
                  <a:pt x="1986302" y="1775977"/>
                </a:cubicBezTo>
                <a:cubicBezTo>
                  <a:pt x="1786150" y="1754931"/>
                  <a:pt x="1659509" y="1760461"/>
                  <a:pt x="1466080" y="1775977"/>
                </a:cubicBezTo>
                <a:cubicBezTo>
                  <a:pt x="1272651" y="1791493"/>
                  <a:pt x="1211468" y="1795155"/>
                  <a:pt x="981328" y="1775977"/>
                </a:cubicBezTo>
                <a:cubicBezTo>
                  <a:pt x="751188" y="1756799"/>
                  <a:pt x="196356" y="1769466"/>
                  <a:pt x="0" y="1775977"/>
                </a:cubicBezTo>
                <a:cubicBezTo>
                  <a:pt x="-27590" y="1575946"/>
                  <a:pt x="-17705" y="1464398"/>
                  <a:pt x="0" y="1219504"/>
                </a:cubicBezTo>
                <a:cubicBezTo>
                  <a:pt x="17705" y="974610"/>
                  <a:pt x="-2395" y="896768"/>
                  <a:pt x="0" y="663031"/>
                </a:cubicBezTo>
                <a:cubicBezTo>
                  <a:pt x="2395" y="429294"/>
                  <a:pt x="20915" y="316569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2155971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27F70AD9-4D4C-400C-985B-6BB5BDCA8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011" y="2212055"/>
            <a:ext cx="2116123" cy="26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15DE7E-8D6B-4FCA-BB98-19FCBADF4D1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785033-79EC-4F1E-B9E3-0CE13AB142E1}"/>
              </a:ext>
            </a:extLst>
          </p:cNvPr>
          <p:cNvSpPr txBox="1"/>
          <p:nvPr/>
        </p:nvSpPr>
        <p:spPr>
          <a:xfrm>
            <a:off x="4876800" y="1566288"/>
            <a:ext cx="35504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الوقت بنصف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الساعة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2F0335-2C37-48AF-B24D-D3B1B0AB4C40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D04ED2-300B-4DCD-A94E-E9B136AB1CB9}"/>
              </a:ext>
            </a:extLst>
          </p:cNvPr>
          <p:cNvSpPr txBox="1"/>
          <p:nvPr/>
        </p:nvSpPr>
        <p:spPr>
          <a:xfrm>
            <a:off x="3895726" y="3199811"/>
            <a:ext cx="5043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أقرأ الساعة بنصف الساعة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4DDD43-D634-4366-91BA-5C55B507D831}"/>
              </a:ext>
            </a:extLst>
          </p:cNvPr>
          <p:cNvSpPr txBox="1"/>
          <p:nvPr/>
        </p:nvSpPr>
        <p:spPr>
          <a:xfrm>
            <a:off x="8939037" y="4265222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BBED7C-9EF8-4EB7-B113-EC57AED57AD0}"/>
              </a:ext>
            </a:extLst>
          </p:cNvPr>
          <p:cNvSpPr txBox="1"/>
          <p:nvPr/>
        </p:nvSpPr>
        <p:spPr>
          <a:xfrm>
            <a:off x="6496050" y="4771778"/>
            <a:ext cx="20024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نصف الساعة .</a:t>
            </a:r>
          </a:p>
        </p:txBody>
      </p:sp>
    </p:spTree>
    <p:extLst>
      <p:ext uri="{BB962C8B-B14F-4D97-AF65-F5344CB8AC3E}">
        <p14:creationId xmlns:p14="http://schemas.microsoft.com/office/powerpoint/2010/main" val="32379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D762E3-43F3-4C90-B116-9A538F58C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964" y="2243135"/>
            <a:ext cx="3697668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F2D98C-FC0F-484D-B5B0-2E69D0EC5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637" y="1838322"/>
            <a:ext cx="4900144" cy="340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99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4" name="صورة 3" descr="صورة تحتوي على شخص&#10;&#10;تم إنشاء الوصف تلقائياً">
            <a:extLst>
              <a:ext uri="{FF2B5EF4-FFF2-40B4-BE49-F238E27FC236}">
                <a16:creationId xmlns:a16="http://schemas.microsoft.com/office/drawing/2014/main" id="{06B1E949-5DCA-4C9E-B675-B64576845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" y="1514475"/>
            <a:ext cx="6624413" cy="477678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6BA5F3C-AB9E-4E74-9F70-35AE24BA59FA}"/>
              </a:ext>
            </a:extLst>
          </p:cNvPr>
          <p:cNvSpPr txBox="1"/>
          <p:nvPr/>
        </p:nvSpPr>
        <p:spPr>
          <a:xfrm>
            <a:off x="8658437" y="2169766"/>
            <a:ext cx="2162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عقرب الدقائق يشير إلى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490C12-61D9-47DA-BF4F-97859D577488}"/>
              </a:ext>
            </a:extLst>
          </p:cNvPr>
          <p:cNvSpPr txBox="1"/>
          <p:nvPr/>
        </p:nvSpPr>
        <p:spPr>
          <a:xfrm>
            <a:off x="7829228" y="2169766"/>
            <a:ext cx="924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الرقم 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F1847C5-76C7-4663-BCA9-37127DA49129}"/>
              </a:ext>
            </a:extLst>
          </p:cNvPr>
          <p:cNvSpPr txBox="1"/>
          <p:nvPr/>
        </p:nvSpPr>
        <p:spPr>
          <a:xfrm>
            <a:off x="8610601" y="2967335"/>
            <a:ext cx="22100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عقرب الساعات يقع بين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B0CFBE8-E026-4618-8553-39E7A4CDDA3F}"/>
              </a:ext>
            </a:extLst>
          </p:cNvPr>
          <p:cNvSpPr txBox="1"/>
          <p:nvPr/>
        </p:nvSpPr>
        <p:spPr>
          <a:xfrm>
            <a:off x="7181432" y="2967335"/>
            <a:ext cx="1571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الرقمين 4 و 5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128784C-23F8-4166-BCAE-0B6511A9F84E}"/>
              </a:ext>
            </a:extLst>
          </p:cNvPr>
          <p:cNvSpPr txBox="1"/>
          <p:nvPr/>
        </p:nvSpPr>
        <p:spPr>
          <a:xfrm>
            <a:off x="9906000" y="3793777"/>
            <a:ext cx="7907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أقول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7213A59-F3C4-4848-A94C-ABB8A27CF100}"/>
              </a:ext>
            </a:extLst>
          </p:cNvPr>
          <p:cNvSpPr txBox="1"/>
          <p:nvPr/>
        </p:nvSpPr>
        <p:spPr>
          <a:xfrm>
            <a:off x="6972299" y="4620308"/>
            <a:ext cx="35172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الساعة الرابعة و النصف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7A8D761-DBCA-4DAA-AF84-88570E0A7193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أستعد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3403823" y="1048738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الساعة و أكتب الوقت الذي تشير إلية الساعة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7587CC-2DDE-4FE5-93CE-0C003B46D9F0}"/>
              </a:ext>
            </a:extLst>
          </p:cNvPr>
          <p:cNvSpPr/>
          <p:nvPr/>
        </p:nvSpPr>
        <p:spPr>
          <a:xfrm>
            <a:off x="10598848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143980-D3AE-40E5-BC56-5C7E35DD5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9520" y="1933705"/>
            <a:ext cx="1481329" cy="120742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3B0B9DA-CE9E-4DC1-891B-E31A32F90A1C}"/>
              </a:ext>
            </a:extLst>
          </p:cNvPr>
          <p:cNvSpPr txBox="1"/>
          <p:nvPr/>
        </p:nvSpPr>
        <p:spPr>
          <a:xfrm>
            <a:off x="7424544" y="2876412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DE76347-A2BA-482B-98A6-54DCED9B2F6D}"/>
              </a:ext>
            </a:extLst>
          </p:cNvPr>
          <p:cNvSpPr/>
          <p:nvPr/>
        </p:nvSpPr>
        <p:spPr>
          <a:xfrm>
            <a:off x="5170886" y="19284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898B2E0-322B-464B-8C8B-B7CA3A4EE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1541" y="1968849"/>
            <a:ext cx="1461363" cy="131394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43D6A0C-995B-45DC-9AF6-6DB442BEB9BF}"/>
              </a:ext>
            </a:extLst>
          </p:cNvPr>
          <p:cNvSpPr txBox="1"/>
          <p:nvPr/>
        </p:nvSpPr>
        <p:spPr>
          <a:xfrm>
            <a:off x="1996582" y="2964818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A0883EE-3A59-41E4-B82C-E75719ECF69A}"/>
              </a:ext>
            </a:extLst>
          </p:cNvPr>
          <p:cNvSpPr/>
          <p:nvPr/>
        </p:nvSpPr>
        <p:spPr>
          <a:xfrm>
            <a:off x="10494073" y="381475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22853B5-9705-413E-8452-DC560192D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0166" y="3868769"/>
            <a:ext cx="1430487" cy="1286813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7455213-7DE5-4A65-9AC7-B0F248FC9FA6}"/>
              </a:ext>
            </a:extLst>
          </p:cNvPr>
          <p:cNvSpPr txBox="1"/>
          <p:nvPr/>
        </p:nvSpPr>
        <p:spPr>
          <a:xfrm>
            <a:off x="7319769" y="4851172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10E006D-26CD-438E-BA59-2510F17580FD}"/>
              </a:ext>
            </a:extLst>
          </p:cNvPr>
          <p:cNvSpPr/>
          <p:nvPr/>
        </p:nvSpPr>
        <p:spPr>
          <a:xfrm>
            <a:off x="5066111" y="39031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65D017D-E357-4618-901A-C0DA97477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783" y="3969645"/>
            <a:ext cx="1481329" cy="126187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4DF071C-C6B9-4030-8193-B4D7E1AAF399}"/>
              </a:ext>
            </a:extLst>
          </p:cNvPr>
          <p:cNvSpPr txBox="1"/>
          <p:nvPr/>
        </p:nvSpPr>
        <p:spPr>
          <a:xfrm>
            <a:off x="1891807" y="4939578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D557376-DC9F-4C12-B53D-E0AB3E0C66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66" y="623721"/>
            <a:ext cx="1952625" cy="664903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A62F1BE-AE71-47F5-8747-8E98CBCA9D94}"/>
              </a:ext>
            </a:extLst>
          </p:cNvPr>
          <p:cNvSpPr txBox="1"/>
          <p:nvPr/>
        </p:nvSpPr>
        <p:spPr>
          <a:xfrm>
            <a:off x="6553393" y="2731110"/>
            <a:ext cx="2104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التاسعة و النصف 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4C02919-5BDC-4A78-8D87-58F77B3ADC60}"/>
              </a:ext>
            </a:extLst>
          </p:cNvPr>
          <p:cNvSpPr txBox="1"/>
          <p:nvPr/>
        </p:nvSpPr>
        <p:spPr>
          <a:xfrm>
            <a:off x="660646" y="2903262"/>
            <a:ext cx="2540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الواحدة والنصف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215DD9A-72F9-4C63-B6BE-70FEB00DF48C}"/>
              </a:ext>
            </a:extLst>
          </p:cNvPr>
          <p:cNvSpPr txBox="1"/>
          <p:nvPr/>
        </p:nvSpPr>
        <p:spPr>
          <a:xfrm>
            <a:off x="6610698" y="4851172"/>
            <a:ext cx="1952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السادسة والنصف 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00868AC-F88F-42D5-A6FC-25A10E6BDEC7}"/>
              </a:ext>
            </a:extLst>
          </p:cNvPr>
          <p:cNvSpPr txBox="1"/>
          <p:nvPr/>
        </p:nvSpPr>
        <p:spPr>
          <a:xfrm>
            <a:off x="1244005" y="4872515"/>
            <a:ext cx="1892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الثالثة والنصف</a:t>
            </a:r>
          </a:p>
        </p:txBody>
      </p:sp>
    </p:spTree>
    <p:extLst>
      <p:ext uri="{BB962C8B-B14F-4D97-AF65-F5344CB8AC3E}">
        <p14:creationId xmlns:p14="http://schemas.microsoft.com/office/powerpoint/2010/main" val="21883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CDB8826-D179-46AC-A51B-3D41C17773D5}"/>
              </a:ext>
            </a:extLst>
          </p:cNvPr>
          <p:cNvSpPr txBox="1"/>
          <p:nvPr/>
        </p:nvSpPr>
        <p:spPr>
          <a:xfrm>
            <a:off x="3403823" y="1048738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الساعة و أكتب الوقت الذي تشير إلية الساعة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8C4193F-F52E-4F29-A435-9F842FF1C7CF}"/>
              </a:ext>
            </a:extLst>
          </p:cNvPr>
          <p:cNvSpPr/>
          <p:nvPr/>
        </p:nvSpPr>
        <p:spPr>
          <a:xfrm>
            <a:off x="10598848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4B1E75D-F7C3-4351-83BD-41E5C268F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3347" y="1892042"/>
            <a:ext cx="1413675" cy="129074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0B233F-26D8-49CF-93CD-FBD73467B3C9}"/>
              </a:ext>
            </a:extLst>
          </p:cNvPr>
          <p:cNvSpPr txBox="1"/>
          <p:nvPr/>
        </p:nvSpPr>
        <p:spPr>
          <a:xfrm>
            <a:off x="7424544" y="2876412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830B97-E1FC-4134-A7E9-840731B70059}"/>
              </a:ext>
            </a:extLst>
          </p:cNvPr>
          <p:cNvSpPr/>
          <p:nvPr/>
        </p:nvSpPr>
        <p:spPr>
          <a:xfrm>
            <a:off x="5170886" y="19284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7BA26C0-28DB-4FA6-8B70-AB2763080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259" y="2041962"/>
            <a:ext cx="1195926" cy="11677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9472213-2EE7-4997-88D2-FA8F31895E8B}"/>
              </a:ext>
            </a:extLst>
          </p:cNvPr>
          <p:cNvSpPr txBox="1"/>
          <p:nvPr/>
        </p:nvSpPr>
        <p:spPr>
          <a:xfrm>
            <a:off x="1996582" y="2964818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A25D457-342D-42B2-8DF5-85F7D52F83E2}"/>
              </a:ext>
            </a:extLst>
          </p:cNvPr>
          <p:cNvSpPr/>
          <p:nvPr/>
        </p:nvSpPr>
        <p:spPr>
          <a:xfrm>
            <a:off x="10494073" y="381475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17F3599-6E4A-42AC-AE85-B5D6125AA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0166" y="3856536"/>
            <a:ext cx="1430487" cy="131127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9D2F408-39F2-4C08-8B20-6099E387F6A9}"/>
              </a:ext>
            </a:extLst>
          </p:cNvPr>
          <p:cNvSpPr txBox="1"/>
          <p:nvPr/>
        </p:nvSpPr>
        <p:spPr>
          <a:xfrm>
            <a:off x="7319769" y="4851172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2CD48A-8338-4158-8065-D888A67AD853}"/>
              </a:ext>
            </a:extLst>
          </p:cNvPr>
          <p:cNvSpPr/>
          <p:nvPr/>
        </p:nvSpPr>
        <p:spPr>
          <a:xfrm>
            <a:off x="5066111" y="39031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0C2B2D5-C99C-421F-AD8F-687CDFC9C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2641" y="3995619"/>
            <a:ext cx="1369613" cy="120992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718C81F-6164-4C72-AC81-D1E8DEDB7137}"/>
              </a:ext>
            </a:extLst>
          </p:cNvPr>
          <p:cNvSpPr txBox="1"/>
          <p:nvPr/>
        </p:nvSpPr>
        <p:spPr>
          <a:xfrm>
            <a:off x="1891807" y="4939578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67A06CA-6986-42C5-B68B-814B61037E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31" y="623721"/>
            <a:ext cx="1600694" cy="66490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FBF22BB-C6E5-4EB3-A1F8-BA9B40724717}"/>
              </a:ext>
            </a:extLst>
          </p:cNvPr>
          <p:cNvSpPr txBox="1"/>
          <p:nvPr/>
        </p:nvSpPr>
        <p:spPr>
          <a:xfrm>
            <a:off x="6441646" y="2777677"/>
            <a:ext cx="2129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العاشرة و النصف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CD7609-AA3D-4B9A-90CA-B138D2C4AB0D}"/>
              </a:ext>
            </a:extLst>
          </p:cNvPr>
          <p:cNvSpPr txBox="1"/>
          <p:nvPr/>
        </p:nvSpPr>
        <p:spPr>
          <a:xfrm>
            <a:off x="1257771" y="2885355"/>
            <a:ext cx="1843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الثانية و النصف 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BEF4EF-01F9-4725-BC85-04A3A02F9567}"/>
              </a:ext>
            </a:extLst>
          </p:cNvPr>
          <p:cNvSpPr txBox="1"/>
          <p:nvPr/>
        </p:nvSpPr>
        <p:spPr>
          <a:xfrm>
            <a:off x="5988491" y="4789616"/>
            <a:ext cx="25966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الخامسة والنصف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292DC7B-92F0-4319-BBC3-9DBEE2331FD9}"/>
              </a:ext>
            </a:extLst>
          </p:cNvPr>
          <p:cNvSpPr txBox="1"/>
          <p:nvPr/>
        </p:nvSpPr>
        <p:spPr>
          <a:xfrm>
            <a:off x="718339" y="4906205"/>
            <a:ext cx="2354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الحادية عشر والنصف</a:t>
            </a:r>
          </a:p>
        </p:txBody>
      </p:sp>
    </p:spTree>
    <p:extLst>
      <p:ext uri="{BB962C8B-B14F-4D97-AF65-F5344CB8AC3E}">
        <p14:creationId xmlns:p14="http://schemas.microsoft.com/office/powerpoint/2010/main" val="41992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3403823" y="1048738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أستعمل الساعة و أكتب الوقت الذي تشير إلية الساعة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7587CC-2DDE-4FE5-93CE-0C003B46D9F0}"/>
              </a:ext>
            </a:extLst>
          </p:cNvPr>
          <p:cNvSpPr/>
          <p:nvPr/>
        </p:nvSpPr>
        <p:spPr>
          <a:xfrm>
            <a:off x="10598848" y="183999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143980-D3AE-40E5-BC56-5C7E35DD5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9520" y="1910925"/>
            <a:ext cx="1481329" cy="125298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3B0B9DA-CE9E-4DC1-891B-E31A32F90A1C}"/>
              </a:ext>
            </a:extLst>
          </p:cNvPr>
          <p:cNvSpPr txBox="1"/>
          <p:nvPr/>
        </p:nvSpPr>
        <p:spPr>
          <a:xfrm>
            <a:off x="7424544" y="2876412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DE76347-A2BA-482B-98A6-54DCED9B2F6D}"/>
              </a:ext>
            </a:extLst>
          </p:cNvPr>
          <p:cNvSpPr/>
          <p:nvPr/>
        </p:nvSpPr>
        <p:spPr>
          <a:xfrm>
            <a:off x="5170886" y="19284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898B2E0-322B-464B-8C8B-B7CA3A4EE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7868" y="1988390"/>
            <a:ext cx="1448709" cy="127486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43D6A0C-995B-45DC-9AF6-6DB442BEB9BF}"/>
              </a:ext>
            </a:extLst>
          </p:cNvPr>
          <p:cNvSpPr txBox="1"/>
          <p:nvPr/>
        </p:nvSpPr>
        <p:spPr>
          <a:xfrm>
            <a:off x="1996582" y="2964818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A0883EE-3A59-41E4-B82C-E75719ECF69A}"/>
              </a:ext>
            </a:extLst>
          </p:cNvPr>
          <p:cNvSpPr/>
          <p:nvPr/>
        </p:nvSpPr>
        <p:spPr>
          <a:xfrm>
            <a:off x="10494073" y="381475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7455213-7DE5-4A65-9AC7-B0F248FC9FA6}"/>
              </a:ext>
            </a:extLst>
          </p:cNvPr>
          <p:cNvSpPr txBox="1"/>
          <p:nvPr/>
        </p:nvSpPr>
        <p:spPr>
          <a:xfrm>
            <a:off x="5371279" y="3860267"/>
            <a:ext cx="49575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 الفرق بين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عقرب الدقائق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و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عقرب الساعات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AC2B458-1193-400E-B8B2-00339B07DF3F}"/>
              </a:ext>
            </a:extLst>
          </p:cNvPr>
          <p:cNvSpPr txBox="1"/>
          <p:nvPr/>
        </p:nvSpPr>
        <p:spPr>
          <a:xfrm>
            <a:off x="6695881" y="2843799"/>
            <a:ext cx="19012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الرابعة والنصف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82CF2B6-99AE-4142-93FC-03028024FAB5}"/>
              </a:ext>
            </a:extLst>
          </p:cNvPr>
          <p:cNvSpPr txBox="1"/>
          <p:nvPr/>
        </p:nvSpPr>
        <p:spPr>
          <a:xfrm>
            <a:off x="793096" y="2897550"/>
            <a:ext cx="23817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السابعة و النصف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D956639-DE2E-4BB5-BB7D-774C9BA7D028}"/>
              </a:ext>
            </a:extLst>
          </p:cNvPr>
          <p:cNvSpPr txBox="1"/>
          <p:nvPr/>
        </p:nvSpPr>
        <p:spPr>
          <a:xfrm>
            <a:off x="3869435" y="4497302"/>
            <a:ext cx="60007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عقرب الساعات هو الأقصر و يشير إلى الساعات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عقرب الدقائق هو الأطول و يشير إلى الدقائق .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446E3E02-CB88-4D19-9CCF-769A7DECB26A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DFFFE59-38F9-48F3-8959-6F707E184306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صورة 12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0DBA0716-E4C1-4D04-B7C7-AE50A17E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ED08C-AA9D-4F13-818B-7CF36DCAC08B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83C87F5-7C1D-4941-9C14-DE59DBB53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193</Words>
  <Application>Microsoft Office PowerPoint</Application>
  <PresentationFormat>شاشة عريضة</PresentationFormat>
  <Paragraphs>65</Paragraphs>
  <Slides>9</Slides>
  <Notes>0</Notes>
  <HiddenSlides>5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6</cp:revision>
  <dcterms:created xsi:type="dcterms:W3CDTF">2022-02-07T20:31:34Z</dcterms:created>
  <dcterms:modified xsi:type="dcterms:W3CDTF">2023-01-17T19:43:09Z</dcterms:modified>
</cp:coreProperties>
</file>