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31BE74-D72E-4BC8-B0CB-79CCD6073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0DFC1F6-0643-4285-BB97-D5EAD0664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3CBA22-E0F8-4B82-915D-E83DE748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EC64F0-3582-4F01-AB46-76108286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20B390-B6AD-4BE0-AF33-77056A87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250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0BDFE9-BB3C-498E-8B92-B278B802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C614146-CF1B-43EB-9385-13CAACEC7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CCDD0BF-BFFD-40D8-ACF4-08709B0B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C743A8-0559-4F01-AB2A-E0684A6B1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26BEDB-5439-4A95-BCF6-771883B6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273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11A26B7-AD2E-4880-9020-BB9933EB4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FB70BBB-8330-4203-800F-754268518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3187C0-5F85-46E5-8478-D44A9F4F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89E58F-9BA9-41DB-B20B-308CBB65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E20B00-D90C-4628-8DAC-C4CC0331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141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773E0B-D9AD-46D0-A4C2-CC55646F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5BA962-99E0-4481-A534-16EFA4B4D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529680-9A0B-4CD1-AA01-A7A8C70A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73C2EE-A9B3-4B30-825B-32F0292A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22C8E5-D0D8-4FC6-97A1-D35E6B1D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325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36253-0890-42E7-9DA2-89C1D54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AB4004-4C39-4677-891D-A0C794D75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ABA29E-0B2F-4905-82BD-0B35C77C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BA615C-B1AA-4937-A812-16A38529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559B2C-A10B-4B93-BBA2-BD689265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573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1DA680-2216-4333-B0BD-0E1D9EDF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69235-32DC-4DF0-A00A-0E1F05009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85768EE-65F3-4C54-A0CE-1A1C29BE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1E5A59-2C18-4630-BC2C-26EAECFB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C55A6E-DE28-48BC-91EA-80FED4AB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A8E412-5C08-4EE4-ACA9-C5216372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87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EDC68B-A5C7-46F4-8C54-C99917BA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5F13EBC-A7BB-4E85-9B0E-D10256E1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0B9BC8E-3AFE-483E-8579-C8D856D5D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AC3481A-3DA4-47FF-A132-3BDC3C149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33B6EDC-04C4-4F84-84AF-889551785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FEDCE14-7F2E-4838-AC94-EED3C4F91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AA58D6D-4BE4-4903-8EB8-5DA25E41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B87586D-1452-45ED-9FB7-F9F4C756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384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AE428C-E391-45C3-B136-AA9C9A074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88E739D-F257-4C3A-8280-DDED000B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7E373D-D4E7-4283-9F8A-DB23A556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8BBECA8-EAE1-4FEF-AE23-DEB7BF2A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57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C6FD3AE-2BBA-49ED-8650-2E2270B5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FEB2069-B052-4BB4-A45A-199B76A5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B593DA-5ED8-4C45-BDC1-436B4CE0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178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DD98D5-253A-4463-BE4B-7AF1BF98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0A30E6-96F1-46D5-AB37-27944649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1E7A99-CF94-40C7-90CC-BEE64030B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F9A7D8-7F01-4A12-B36C-AA99AE4C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A0B690-3F0F-4D39-8D8B-D406B711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DAC9A63-7BA7-4D67-A9D8-D9CA3B76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714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DE62CC-9CB2-420B-B5CE-2CDC737E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0B978C0-440F-4099-89E2-EB5B7AEB1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B5E8F6D-69A1-485B-9837-2BCA8B2E3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711577-0298-45BB-A8D7-442B667F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9EB0EDF-E0DC-46E9-ABC2-3E89B5B1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40B338-4FBA-4106-AA9F-DF1B6DF2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657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2F2EFD-36BA-4A3C-8B39-0FDE6B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BCAD3D6-E628-425C-A1F6-D8584B53D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3CE82F-2C36-400D-88E0-02CC76CBC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542EC-2923-40B8-A75A-335042935F3F}" type="datetimeFigureOut">
              <a:rPr lang="ar-SA" smtClean="0"/>
              <a:t>25/06/44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E3C2B6-1500-4D2D-85A5-8E7BAD240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216E40-DD98-42C1-9ABC-AFF5AC33F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F2DB-CBA0-49F0-A938-536A1F6EBFA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2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84" y="2087624"/>
            <a:ext cx="2129158" cy="170332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90C282-291D-4E5A-B4E0-0782EC3ED364}"/>
              </a:ext>
            </a:extLst>
          </p:cNvPr>
          <p:cNvSpPr txBox="1"/>
          <p:nvPr/>
        </p:nvSpPr>
        <p:spPr>
          <a:xfrm>
            <a:off x="7220574" y="1898639"/>
            <a:ext cx="378335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الصف/ الثاني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اليوم /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التاريخ /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المادة / رياضيات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69A0D1-1D41-4279-8020-B5B7A113FA3A}"/>
              </a:ext>
            </a:extLst>
          </p:cNvPr>
          <p:cNvSpPr txBox="1"/>
          <p:nvPr/>
        </p:nvSpPr>
        <p:spPr>
          <a:xfrm>
            <a:off x="4862313" y="4841614"/>
            <a:ext cx="4074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معلمة المادة / مباركة الزبيدي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A40972-0785-4BE7-940D-0E8759FA800E}"/>
              </a:ext>
            </a:extLst>
          </p:cNvPr>
          <p:cNvSpPr txBox="1"/>
          <p:nvPr/>
        </p:nvSpPr>
        <p:spPr>
          <a:xfrm>
            <a:off x="4862313" y="867768"/>
            <a:ext cx="2958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148351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4768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A40972-0785-4BE7-940D-0E8759FA800E}"/>
              </a:ext>
            </a:extLst>
          </p:cNvPr>
          <p:cNvSpPr txBox="1"/>
          <p:nvPr/>
        </p:nvSpPr>
        <p:spPr>
          <a:xfrm>
            <a:off x="3403823" y="1048738"/>
            <a:ext cx="56158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أستعمل الساعة و أكتب الوقت الذي تشير إلية الساعة 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F7587CC-2DDE-4FE5-93CE-0C003B46D9F0}"/>
              </a:ext>
            </a:extLst>
          </p:cNvPr>
          <p:cNvSpPr/>
          <p:nvPr/>
        </p:nvSpPr>
        <p:spPr>
          <a:xfrm>
            <a:off x="10598848" y="183999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A143980-D3AE-40E5-BC56-5C7E35DD5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9520" y="1880443"/>
            <a:ext cx="1481329" cy="131394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3B0B9DA-CE9E-4DC1-891B-E31A32F90A1C}"/>
              </a:ext>
            </a:extLst>
          </p:cNvPr>
          <p:cNvSpPr txBox="1"/>
          <p:nvPr/>
        </p:nvSpPr>
        <p:spPr>
          <a:xfrm>
            <a:off x="7424544" y="287641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DE76347-A2BA-482B-98A6-54DCED9B2F6D}"/>
              </a:ext>
            </a:extLst>
          </p:cNvPr>
          <p:cNvSpPr/>
          <p:nvPr/>
        </p:nvSpPr>
        <p:spPr>
          <a:xfrm>
            <a:off x="5170886" y="192840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898B2E0-322B-464B-8C8B-B7CA3A4EE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7868" y="1968849"/>
            <a:ext cx="1448709" cy="131394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43D6A0C-995B-45DC-9AF6-6DB442BEB9BF}"/>
              </a:ext>
            </a:extLst>
          </p:cNvPr>
          <p:cNvSpPr txBox="1"/>
          <p:nvPr/>
        </p:nvSpPr>
        <p:spPr>
          <a:xfrm>
            <a:off x="1996582" y="296481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0883EE-3A59-41E4-B82C-E75719ECF69A}"/>
              </a:ext>
            </a:extLst>
          </p:cNvPr>
          <p:cNvSpPr/>
          <p:nvPr/>
        </p:nvSpPr>
        <p:spPr>
          <a:xfrm>
            <a:off x="10494073" y="381475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22853B5-9705-413E-8452-DC560192D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0166" y="3835022"/>
            <a:ext cx="1430487" cy="135430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7455213-7DE5-4A65-9AC7-B0F248FC9FA6}"/>
              </a:ext>
            </a:extLst>
          </p:cNvPr>
          <p:cNvSpPr txBox="1"/>
          <p:nvPr/>
        </p:nvSpPr>
        <p:spPr>
          <a:xfrm>
            <a:off x="7319769" y="485117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10E006D-26CD-438E-BA59-2510F17580FD}"/>
              </a:ext>
            </a:extLst>
          </p:cNvPr>
          <p:cNvSpPr/>
          <p:nvPr/>
        </p:nvSpPr>
        <p:spPr>
          <a:xfrm>
            <a:off x="5066111" y="390316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65D017D-E357-4618-901A-C0DA97477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707" y="3928077"/>
            <a:ext cx="1437480" cy="134501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4DF071C-C6B9-4030-8193-B4D7E1AAF399}"/>
              </a:ext>
            </a:extLst>
          </p:cNvPr>
          <p:cNvSpPr txBox="1"/>
          <p:nvPr/>
        </p:nvSpPr>
        <p:spPr>
          <a:xfrm>
            <a:off x="1891807" y="493957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D557376-DC9F-4C12-B53D-E0AB3E0C6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530" y="678147"/>
            <a:ext cx="1600694" cy="664903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AC2B458-1193-400E-B8B2-00339B07DF3F}"/>
              </a:ext>
            </a:extLst>
          </p:cNvPr>
          <p:cNvSpPr txBox="1"/>
          <p:nvPr/>
        </p:nvSpPr>
        <p:spPr>
          <a:xfrm>
            <a:off x="7880460" y="2753301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5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82CF2B6-99AE-4142-93FC-03028024FAB5}"/>
              </a:ext>
            </a:extLst>
          </p:cNvPr>
          <p:cNvSpPr txBox="1"/>
          <p:nvPr/>
        </p:nvSpPr>
        <p:spPr>
          <a:xfrm>
            <a:off x="2212873" y="2753301"/>
            <a:ext cx="7170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10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D956639-DE2E-4BB5-BB7D-774C9BA7D028}"/>
              </a:ext>
            </a:extLst>
          </p:cNvPr>
          <p:cNvSpPr txBox="1"/>
          <p:nvPr/>
        </p:nvSpPr>
        <p:spPr>
          <a:xfrm>
            <a:off x="7479889" y="4693357"/>
            <a:ext cx="7170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7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A7C4B46-9D3F-4E62-A063-FC6C77A30070}"/>
              </a:ext>
            </a:extLst>
          </p:cNvPr>
          <p:cNvSpPr txBox="1"/>
          <p:nvPr/>
        </p:nvSpPr>
        <p:spPr>
          <a:xfrm>
            <a:off x="2165441" y="4693357"/>
            <a:ext cx="7170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 </a:t>
            </a:r>
          </a:p>
        </p:txBody>
      </p:sp>
    </p:spTree>
    <p:extLst>
      <p:ext uri="{BB962C8B-B14F-4D97-AF65-F5344CB8AC3E}">
        <p14:creationId xmlns:p14="http://schemas.microsoft.com/office/powerpoint/2010/main" val="182804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4EF06-A8B4-4A7A-8BDB-024141B14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" y="778778"/>
            <a:ext cx="1373492" cy="109879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8C4193F-F52E-4F29-A435-9F842FF1C7CF}"/>
              </a:ext>
            </a:extLst>
          </p:cNvPr>
          <p:cNvSpPr/>
          <p:nvPr/>
        </p:nvSpPr>
        <p:spPr>
          <a:xfrm>
            <a:off x="10598848" y="183999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4B1E75D-F7C3-4351-83BD-41E5C268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432" y="3032026"/>
            <a:ext cx="2840557" cy="273956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0B233F-26D8-49CF-93CD-FBD73467B3C9}"/>
              </a:ext>
            </a:extLst>
          </p:cNvPr>
          <p:cNvSpPr txBox="1"/>
          <p:nvPr/>
        </p:nvSpPr>
        <p:spPr>
          <a:xfrm>
            <a:off x="2600326" y="1877572"/>
            <a:ext cx="78225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التفكير البصري </a:t>
            </a:r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: </a:t>
            </a:r>
            <a:r>
              <a:rPr lang="ar-SA" sz="2400" b="1" dirty="0">
                <a:solidFill>
                  <a:srgbClr val="0070C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أرسم عقرب الساعات و الدقائق ، ثم أقرأ الوقت . أستعمل الساعة :</a:t>
            </a:r>
          </a:p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وصل ياسر إلى المنزل الساعة الثالثة ، ووصل أخوه أنس بعده بساعة ، فمتى وصل أنس إلى المنزل ؟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E6E2267-1AEE-4D85-B488-D23F0C2FFD2F}"/>
              </a:ext>
            </a:extLst>
          </p:cNvPr>
          <p:cNvSpPr/>
          <p:nvPr/>
        </p:nvSpPr>
        <p:spPr>
          <a:xfrm>
            <a:off x="9429750" y="1000125"/>
            <a:ext cx="1169098" cy="47473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التقويم</a:t>
            </a:r>
            <a:r>
              <a:rPr lang="ar-SA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3608CB4B-2705-473B-879A-3EDCF1AF1566}"/>
              </a:ext>
            </a:extLst>
          </p:cNvPr>
          <p:cNvCxnSpPr/>
          <p:nvPr/>
        </p:nvCxnSpPr>
        <p:spPr>
          <a:xfrm>
            <a:off x="6600825" y="4352925"/>
            <a:ext cx="6000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678F3A39-0DA8-4BF4-8E96-F65E0D0F9F37}"/>
              </a:ext>
            </a:extLst>
          </p:cNvPr>
          <p:cNvCxnSpPr>
            <a:cxnSpLocks/>
          </p:cNvCxnSpPr>
          <p:nvPr/>
        </p:nvCxnSpPr>
        <p:spPr>
          <a:xfrm flipV="1">
            <a:off x="6600825" y="3552825"/>
            <a:ext cx="0" cy="80010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4768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3C5C5E96-0CD8-4FD3-AFA2-BCF18B6EB471}"/>
              </a:ext>
            </a:extLst>
          </p:cNvPr>
          <p:cNvSpPr/>
          <p:nvPr/>
        </p:nvSpPr>
        <p:spPr>
          <a:xfrm>
            <a:off x="9429750" y="1000125"/>
            <a:ext cx="1169098" cy="47473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الواجب</a:t>
            </a:r>
            <a:r>
              <a:rPr lang="ar-SA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2" name="صورة 21" descr="صورة تحتوي على نص, إلكترونيات, كمبيوتر, كمبيوتر محمول&#10;&#10;تم إنشاء الوصف تلقائياً">
            <a:extLst>
              <a:ext uri="{FF2B5EF4-FFF2-40B4-BE49-F238E27FC236}">
                <a16:creationId xmlns:a16="http://schemas.microsoft.com/office/drawing/2014/main" id="{4F4A503F-1F52-4B35-833C-123808B96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7" y="1203913"/>
            <a:ext cx="8370784" cy="4708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652625DB-E01E-4AEA-9E6E-8C25F33BA52D}"/>
              </a:ext>
            </a:extLst>
          </p:cNvPr>
          <p:cNvSpPr/>
          <p:nvPr/>
        </p:nvSpPr>
        <p:spPr>
          <a:xfrm>
            <a:off x="3801554" y="1883502"/>
            <a:ext cx="48878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الواجب في المنصة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BEC7F9B-07F7-4B45-B0BE-D1F9FA8BA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16" y="2097531"/>
            <a:ext cx="3440220" cy="32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A40972-0785-4BE7-940D-0E8759FA800E}"/>
              </a:ext>
            </a:extLst>
          </p:cNvPr>
          <p:cNvSpPr txBox="1"/>
          <p:nvPr/>
        </p:nvSpPr>
        <p:spPr>
          <a:xfrm>
            <a:off x="4862313" y="867768"/>
            <a:ext cx="29580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مراجعة ما سبق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3E4E53E-55FD-4CFB-8089-79B4B88209EB}"/>
              </a:ext>
            </a:extLst>
          </p:cNvPr>
          <p:cNvSpPr txBox="1"/>
          <p:nvPr/>
        </p:nvSpPr>
        <p:spPr>
          <a:xfrm>
            <a:off x="1333500" y="1726892"/>
            <a:ext cx="98012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تناولت فاطمة غداءها في تمام الساعة الواحدة ظهراً ، وزارات خالتها عند الساعة 4 عصراً ، وذهبت إلى المدرسة في تمام الساعة 7 صباحاً . رتب هذه الأعمال بحسب زمن وقوعها ؟ </a:t>
            </a:r>
          </a:p>
        </p:txBody>
      </p:sp>
    </p:spTree>
    <p:extLst>
      <p:ext uri="{BB962C8B-B14F-4D97-AF65-F5344CB8AC3E}">
        <p14:creationId xmlns:p14="http://schemas.microsoft.com/office/powerpoint/2010/main" val="1698775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4EF06-A8B4-4A7A-8BDB-024141B14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" y="778778"/>
            <a:ext cx="1373492" cy="1098794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615DE7E-8D6B-4FCA-BB98-19FCBADF4D1E}"/>
              </a:ext>
            </a:extLst>
          </p:cNvPr>
          <p:cNvSpPr txBox="1"/>
          <p:nvPr/>
        </p:nvSpPr>
        <p:spPr>
          <a:xfrm>
            <a:off x="8791575" y="1060179"/>
            <a:ext cx="16314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درس اليوم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5785033-79EC-4F1E-B9E3-0CE13AB142E1}"/>
              </a:ext>
            </a:extLst>
          </p:cNvPr>
          <p:cNvSpPr txBox="1"/>
          <p:nvPr/>
        </p:nvSpPr>
        <p:spPr>
          <a:xfrm>
            <a:off x="4876800" y="1566288"/>
            <a:ext cx="35504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الوقت بالساعات الكاملة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2F0335-2C37-48AF-B24D-D3B1B0AB4C40}"/>
              </a:ext>
            </a:extLst>
          </p:cNvPr>
          <p:cNvSpPr txBox="1"/>
          <p:nvPr/>
        </p:nvSpPr>
        <p:spPr>
          <a:xfrm>
            <a:off x="8939037" y="2462146"/>
            <a:ext cx="15382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فكرة الدرس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D04ED2-300B-4DCD-A94E-E9B136AB1CB9}"/>
              </a:ext>
            </a:extLst>
          </p:cNvPr>
          <p:cNvSpPr txBox="1"/>
          <p:nvPr/>
        </p:nvSpPr>
        <p:spPr>
          <a:xfrm>
            <a:off x="3895726" y="3199811"/>
            <a:ext cx="50433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أقرأ و أكتب الساعة بالساعات الكاملة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C4DDD43-D634-4366-91BA-5C55B507D831}"/>
              </a:ext>
            </a:extLst>
          </p:cNvPr>
          <p:cNvSpPr txBox="1"/>
          <p:nvPr/>
        </p:nvSpPr>
        <p:spPr>
          <a:xfrm>
            <a:off x="8939037" y="4265222"/>
            <a:ext cx="15382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المفردات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CBBED7C-9EF8-4EB7-B113-EC57AED57AD0}"/>
              </a:ext>
            </a:extLst>
          </p:cNvPr>
          <p:cNvSpPr txBox="1"/>
          <p:nvPr/>
        </p:nvSpPr>
        <p:spPr>
          <a:xfrm>
            <a:off x="2274093" y="4832797"/>
            <a:ext cx="74340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ساعة العقارب – عقرب الساعات – عقرب الدقائق </a:t>
            </a:r>
          </a:p>
        </p:txBody>
      </p:sp>
    </p:spTree>
    <p:extLst>
      <p:ext uri="{BB962C8B-B14F-4D97-AF65-F5344CB8AC3E}">
        <p14:creationId xmlns:p14="http://schemas.microsoft.com/office/powerpoint/2010/main" val="32379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46D9BB-6195-49BE-B139-3E6F7550A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87" y="2183605"/>
            <a:ext cx="3614895" cy="2490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0BC665B-3E4A-43B3-AECA-1CD4C5958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688" y="1731749"/>
            <a:ext cx="5150644" cy="3546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099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4EF06-A8B4-4A7A-8BDB-024141B14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" y="778778"/>
            <a:ext cx="1373492" cy="10987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CB922B-7429-4264-9ABD-EF6F7C14E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659" y="2466390"/>
            <a:ext cx="3671888" cy="2530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DCCDC3F-7DFE-4446-AA57-67FF36587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397" y="2026444"/>
            <a:ext cx="4976903" cy="3409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424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666DAE6-8CA7-4359-9B80-C100AB86D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8" y="2146185"/>
            <a:ext cx="3729038" cy="2565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D826ACA-12AE-404A-8E2D-EEA35E000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812" y="1667860"/>
            <a:ext cx="5017588" cy="3522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430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4EF06-A8B4-4A7A-8BDB-024141B14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" y="778778"/>
            <a:ext cx="1373492" cy="109879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D4666FB5-24D3-445F-8D5A-787001F2C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1" y="3124927"/>
            <a:ext cx="3628368" cy="3628368"/>
          </a:xfrm>
          <a:prstGeom prst="rect">
            <a:avLst/>
          </a:prstGeom>
        </p:spPr>
      </p:pic>
      <p:sp>
        <p:nvSpPr>
          <p:cNvPr id="34" name="فقاعة التفكير: على شكل سحابة 33">
            <a:extLst>
              <a:ext uri="{FF2B5EF4-FFF2-40B4-BE49-F238E27FC236}">
                <a16:creationId xmlns:a16="http://schemas.microsoft.com/office/drawing/2014/main" id="{8CAE9D23-9D8E-4008-8BCF-58E0DB28B0D5}"/>
              </a:ext>
            </a:extLst>
          </p:cNvPr>
          <p:cNvSpPr/>
          <p:nvPr/>
        </p:nvSpPr>
        <p:spPr>
          <a:xfrm>
            <a:off x="1885951" y="1299139"/>
            <a:ext cx="6634498" cy="3977711"/>
          </a:xfrm>
          <a:prstGeom prst="cloudCallout">
            <a:avLst>
              <a:gd name="adj1" fmla="val 54411"/>
              <a:gd name="adj2" fmla="val 4223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0DC171FC-756F-40BE-8D8A-A2463E57F67A}"/>
              </a:ext>
            </a:extLst>
          </p:cNvPr>
          <p:cNvGrpSpPr/>
          <p:nvPr/>
        </p:nvGrpSpPr>
        <p:grpSpPr>
          <a:xfrm>
            <a:off x="2757861" y="2086365"/>
            <a:ext cx="2403258" cy="2403258"/>
            <a:chOff x="7212238" y="2029486"/>
            <a:chExt cx="3611122" cy="3611122"/>
          </a:xfrm>
        </p:grpSpPr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E96EBC6F-3A96-4B6B-B51C-F0B319F959C3}"/>
                </a:ext>
              </a:extLst>
            </p:cNvPr>
            <p:cNvGrpSpPr/>
            <p:nvPr/>
          </p:nvGrpSpPr>
          <p:grpSpPr>
            <a:xfrm>
              <a:off x="7212238" y="2029486"/>
              <a:ext cx="3611122" cy="3611122"/>
              <a:chOff x="4290438" y="1762786"/>
              <a:chExt cx="3611122" cy="3611122"/>
            </a:xfrm>
          </p:grpSpPr>
          <p:sp>
            <p:nvSpPr>
              <p:cNvPr id="22" name="شكل بيضاوي 21">
                <a:extLst>
                  <a:ext uri="{FF2B5EF4-FFF2-40B4-BE49-F238E27FC236}">
                    <a16:creationId xmlns:a16="http://schemas.microsoft.com/office/drawing/2014/main" id="{5693C407-CADF-4384-92F8-D85DECC7C016}"/>
                  </a:ext>
                </a:extLst>
              </p:cNvPr>
              <p:cNvSpPr/>
              <p:nvPr/>
            </p:nvSpPr>
            <p:spPr>
              <a:xfrm>
                <a:off x="4290438" y="1762786"/>
                <a:ext cx="3611122" cy="3611122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1B2CD508-72A9-48EE-AB41-B74A4F4CD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81500" y="1853847"/>
                <a:ext cx="3429000" cy="3429000"/>
              </a:xfrm>
              <a:prstGeom prst="rect">
                <a:avLst/>
              </a:prstGeom>
            </p:spPr>
          </p:pic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5935555B-35EF-4AE2-AFCF-451D5AAC5240}"/>
                  </a:ext>
                </a:extLst>
              </p:cNvPr>
              <p:cNvSpPr txBox="1"/>
              <p:nvPr/>
            </p:nvSpPr>
            <p:spPr>
              <a:xfrm>
                <a:off x="5727715" y="2023818"/>
                <a:ext cx="665514" cy="55495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12</a:t>
                </a:r>
              </a:p>
            </p:txBody>
          </p:sp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18596D52-0D65-4954-B619-B362AA984D26}"/>
                  </a:ext>
                </a:extLst>
              </p:cNvPr>
              <p:cNvSpPr txBox="1"/>
              <p:nvPr/>
            </p:nvSpPr>
            <p:spPr>
              <a:xfrm>
                <a:off x="6525622" y="2289409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1</a:t>
                </a:r>
              </a:p>
            </p:txBody>
          </p:sp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E387F96A-8022-4593-9001-8B0872D1A1D8}"/>
                  </a:ext>
                </a:extLst>
              </p:cNvPr>
              <p:cNvSpPr txBox="1"/>
              <p:nvPr/>
            </p:nvSpPr>
            <p:spPr>
              <a:xfrm>
                <a:off x="7009202" y="2705234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2</a:t>
                </a:r>
              </a:p>
            </p:txBody>
          </p:sp>
          <p:sp>
            <p:nvSpPr>
              <p:cNvPr id="11" name="مربع نص 10">
                <a:extLst>
                  <a:ext uri="{FF2B5EF4-FFF2-40B4-BE49-F238E27FC236}">
                    <a16:creationId xmlns:a16="http://schemas.microsoft.com/office/drawing/2014/main" id="{957FFEEA-818C-47D6-99F1-E68F1A6E2772}"/>
                  </a:ext>
                </a:extLst>
              </p:cNvPr>
              <p:cNvSpPr txBox="1"/>
              <p:nvPr/>
            </p:nvSpPr>
            <p:spPr>
              <a:xfrm>
                <a:off x="7138987" y="3316760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3</a:t>
                </a:r>
              </a:p>
            </p:txBody>
          </p:sp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28162B55-2817-45F9-8734-ED9C6625205E}"/>
                  </a:ext>
                </a:extLst>
              </p:cNvPr>
              <p:cNvSpPr txBox="1"/>
              <p:nvPr/>
            </p:nvSpPr>
            <p:spPr>
              <a:xfrm>
                <a:off x="6973298" y="4014547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4</a:t>
                </a:r>
              </a:p>
            </p:txBody>
          </p: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D5CF704F-37F8-455A-A3C1-EC45A96BF120}"/>
                  </a:ext>
                </a:extLst>
              </p:cNvPr>
              <p:cNvSpPr txBox="1"/>
              <p:nvPr/>
            </p:nvSpPr>
            <p:spPr>
              <a:xfrm>
                <a:off x="6537676" y="4428025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5</a:t>
                </a:r>
              </a:p>
            </p:txBody>
          </p:sp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819D0587-4F2D-4AA8-94C4-BEFE2AF86728}"/>
                  </a:ext>
                </a:extLst>
              </p:cNvPr>
              <p:cNvSpPr txBox="1"/>
              <p:nvPr/>
            </p:nvSpPr>
            <p:spPr>
              <a:xfrm>
                <a:off x="5875158" y="4578120"/>
                <a:ext cx="441680" cy="55495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6</a:t>
                </a:r>
              </a:p>
            </p:txBody>
          </p:sp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A611A3BA-558E-46A8-B1F7-396E0C531EEA}"/>
                  </a:ext>
                </a:extLst>
              </p:cNvPr>
              <p:cNvSpPr txBox="1"/>
              <p:nvPr/>
            </p:nvSpPr>
            <p:spPr>
              <a:xfrm>
                <a:off x="5217016" y="4457975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7</a:t>
                </a:r>
              </a:p>
            </p:txBody>
          </p:sp>
          <p:sp>
            <p:nvSpPr>
              <p:cNvPr id="16" name="مربع نص 15">
                <a:extLst>
                  <a:ext uri="{FF2B5EF4-FFF2-40B4-BE49-F238E27FC236}">
                    <a16:creationId xmlns:a16="http://schemas.microsoft.com/office/drawing/2014/main" id="{2C3E675F-4279-4924-BDFC-569420C479C0}"/>
                  </a:ext>
                </a:extLst>
              </p:cNvPr>
              <p:cNvSpPr txBox="1"/>
              <p:nvPr/>
            </p:nvSpPr>
            <p:spPr>
              <a:xfrm>
                <a:off x="4731547" y="3939851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8</a:t>
                </a:r>
              </a:p>
            </p:txBody>
          </p:sp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5D2C25D8-76AB-47A2-996F-697DF2441E2D}"/>
                  </a:ext>
                </a:extLst>
              </p:cNvPr>
              <p:cNvSpPr txBox="1"/>
              <p:nvPr/>
            </p:nvSpPr>
            <p:spPr>
              <a:xfrm>
                <a:off x="4548062" y="3338453"/>
                <a:ext cx="447675" cy="3714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9</a:t>
                </a:r>
              </a:p>
            </p:txBody>
          </p:sp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9BC428E8-0C2C-4CF1-9220-251A179B903F}"/>
                  </a:ext>
                </a:extLst>
              </p:cNvPr>
              <p:cNvSpPr txBox="1"/>
              <p:nvPr/>
            </p:nvSpPr>
            <p:spPr>
              <a:xfrm>
                <a:off x="4557954" y="2676658"/>
                <a:ext cx="866468" cy="55495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10</a:t>
                </a:r>
              </a:p>
            </p:txBody>
          </p:sp>
          <p:sp>
            <p:nvSpPr>
              <p:cNvPr id="19" name="مربع نص 18">
                <a:extLst>
                  <a:ext uri="{FF2B5EF4-FFF2-40B4-BE49-F238E27FC236}">
                    <a16:creationId xmlns:a16="http://schemas.microsoft.com/office/drawing/2014/main" id="{AA9093AD-CCD0-47A6-ADAA-B4663256B5C3}"/>
                  </a:ext>
                </a:extLst>
              </p:cNvPr>
              <p:cNvSpPr txBox="1"/>
              <p:nvPr/>
            </p:nvSpPr>
            <p:spPr>
              <a:xfrm>
                <a:off x="4955703" y="2201288"/>
                <a:ext cx="829694" cy="55495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b="1" dirty="0"/>
                  <a:t>11</a:t>
                </a:r>
              </a:p>
            </p:txBody>
          </p:sp>
          <p:cxnSp>
            <p:nvCxnSpPr>
              <p:cNvPr id="25" name="رابط كسهم مستقيم 24">
                <a:extLst>
                  <a:ext uri="{FF2B5EF4-FFF2-40B4-BE49-F238E27FC236}">
                    <a16:creationId xmlns:a16="http://schemas.microsoft.com/office/drawing/2014/main" id="{333774E4-3D17-4E64-AD27-6800833264CC}"/>
                  </a:ext>
                </a:extLst>
              </p:cNvPr>
              <p:cNvCxnSpPr/>
              <p:nvPr/>
            </p:nvCxnSpPr>
            <p:spPr>
              <a:xfrm flipV="1">
                <a:off x="6095999" y="2686050"/>
                <a:ext cx="0" cy="891822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كسهم مستقيم 26">
                <a:extLst>
                  <a:ext uri="{FF2B5EF4-FFF2-40B4-BE49-F238E27FC236}">
                    <a16:creationId xmlns:a16="http://schemas.microsoft.com/office/drawing/2014/main" id="{C0A5F3C6-E689-4C53-9062-886431348A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9" y="3576638"/>
                <a:ext cx="66551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AE185C1E-01AB-49C5-B391-9AEED9A4CB4B}"/>
                </a:ext>
              </a:extLst>
            </p:cNvPr>
            <p:cNvSpPr/>
            <p:nvPr/>
          </p:nvSpPr>
          <p:spPr>
            <a:xfrm>
              <a:off x="8939220" y="3758847"/>
              <a:ext cx="170218" cy="17021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8FD070E-DE0E-40E7-8E39-032DE7135A62}"/>
              </a:ext>
            </a:extLst>
          </p:cNvPr>
          <p:cNvSpPr txBox="1"/>
          <p:nvPr/>
        </p:nvSpPr>
        <p:spPr>
          <a:xfrm>
            <a:off x="4719480" y="2101196"/>
            <a:ext cx="35346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يشير عقرب الساعة إلى ..............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719B7E8-7220-48AC-AB5E-F817E9330458}"/>
              </a:ext>
            </a:extLst>
          </p:cNvPr>
          <p:cNvSpPr txBox="1"/>
          <p:nvPr/>
        </p:nvSpPr>
        <p:spPr>
          <a:xfrm>
            <a:off x="5096343" y="2947000"/>
            <a:ext cx="33661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يشير عقرب الدقائق إلى .............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669A765-E9D6-4BAE-AF7A-FE2D587D1062}"/>
              </a:ext>
            </a:extLst>
          </p:cNvPr>
          <p:cNvSpPr txBox="1"/>
          <p:nvPr/>
        </p:nvSpPr>
        <p:spPr>
          <a:xfrm>
            <a:off x="4901252" y="3744571"/>
            <a:ext cx="26462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..........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4497B0D-C5E1-4F9C-A180-F704A0D6BD07}"/>
              </a:ext>
            </a:extLst>
          </p:cNvPr>
          <p:cNvSpPr txBox="1"/>
          <p:nvPr/>
        </p:nvSpPr>
        <p:spPr>
          <a:xfrm>
            <a:off x="5391284" y="1955727"/>
            <a:ext cx="516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38AB0FBB-6696-43C2-A489-9E5E86F462FD}"/>
              </a:ext>
            </a:extLst>
          </p:cNvPr>
          <p:cNvSpPr txBox="1"/>
          <p:nvPr/>
        </p:nvSpPr>
        <p:spPr>
          <a:xfrm>
            <a:off x="5430896" y="2805228"/>
            <a:ext cx="8203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12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82FF7F1-CA5A-4CDB-A328-2A8E07C26984}"/>
              </a:ext>
            </a:extLst>
          </p:cNvPr>
          <p:cNvSpPr txBox="1"/>
          <p:nvPr/>
        </p:nvSpPr>
        <p:spPr>
          <a:xfrm>
            <a:off x="5708657" y="3606071"/>
            <a:ext cx="11398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الثالثة </a:t>
            </a:r>
          </a:p>
        </p:txBody>
      </p:sp>
    </p:spTree>
    <p:extLst>
      <p:ext uri="{BB962C8B-B14F-4D97-AF65-F5344CB8AC3E}">
        <p14:creationId xmlns:p14="http://schemas.microsoft.com/office/powerpoint/2010/main" val="21958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47687"/>
            <a:ext cx="10734675" cy="5724525"/>
          </a:xfrm>
          <a:prstGeom prst="roundRect">
            <a:avLst/>
          </a:prstGeom>
          <a:solidFill>
            <a:srgbClr val="F3D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ED0ECAE-CD33-48E4-BAC2-ED20930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" y="566738"/>
            <a:ext cx="1107257" cy="88580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A40972-0785-4BE7-940D-0E8759FA800E}"/>
              </a:ext>
            </a:extLst>
          </p:cNvPr>
          <p:cNvSpPr txBox="1"/>
          <p:nvPr/>
        </p:nvSpPr>
        <p:spPr>
          <a:xfrm>
            <a:off x="3403823" y="1048738"/>
            <a:ext cx="56158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أستعمل الساعة و أكتب الوقت الذي تشير إلية الساعة :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F7587CC-2DDE-4FE5-93CE-0C003B46D9F0}"/>
              </a:ext>
            </a:extLst>
          </p:cNvPr>
          <p:cNvSpPr/>
          <p:nvPr/>
        </p:nvSpPr>
        <p:spPr>
          <a:xfrm>
            <a:off x="10598848" y="183999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صورة 2" descr="صورة تحتوي على أبعاد&#10;&#10;تم إنشاء الوصف تلقائياً">
            <a:extLst>
              <a:ext uri="{FF2B5EF4-FFF2-40B4-BE49-F238E27FC236}">
                <a16:creationId xmlns:a16="http://schemas.microsoft.com/office/drawing/2014/main" id="{6A143980-D3AE-40E5-BC56-5C7E35DD5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20" y="1751589"/>
            <a:ext cx="1481329" cy="157165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3B0B9DA-CE9E-4DC1-891B-E31A32F90A1C}"/>
              </a:ext>
            </a:extLst>
          </p:cNvPr>
          <p:cNvSpPr txBox="1"/>
          <p:nvPr/>
        </p:nvSpPr>
        <p:spPr>
          <a:xfrm>
            <a:off x="7424544" y="287641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DE76347-A2BA-482B-98A6-54DCED9B2F6D}"/>
              </a:ext>
            </a:extLst>
          </p:cNvPr>
          <p:cNvSpPr/>
          <p:nvPr/>
        </p:nvSpPr>
        <p:spPr>
          <a:xfrm>
            <a:off x="5170886" y="192840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898B2E0-322B-464B-8C8B-B7CA3A4EE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1558" y="1968849"/>
            <a:ext cx="1481329" cy="131394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43D6A0C-995B-45DC-9AF6-6DB442BEB9BF}"/>
              </a:ext>
            </a:extLst>
          </p:cNvPr>
          <p:cNvSpPr txBox="1"/>
          <p:nvPr/>
        </p:nvSpPr>
        <p:spPr>
          <a:xfrm>
            <a:off x="1996582" y="296481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0883EE-3A59-41E4-B82C-E75719ECF69A}"/>
              </a:ext>
            </a:extLst>
          </p:cNvPr>
          <p:cNvSpPr/>
          <p:nvPr/>
        </p:nvSpPr>
        <p:spPr>
          <a:xfrm>
            <a:off x="10494073" y="381475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22853B5-9705-413E-8452-DC560192D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0166" y="3726349"/>
            <a:ext cx="1430487" cy="157165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7455213-7DE5-4A65-9AC7-B0F248FC9FA6}"/>
              </a:ext>
            </a:extLst>
          </p:cNvPr>
          <p:cNvSpPr txBox="1"/>
          <p:nvPr/>
        </p:nvSpPr>
        <p:spPr>
          <a:xfrm>
            <a:off x="7319769" y="485117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10E006D-26CD-438E-BA59-2510F17580FD}"/>
              </a:ext>
            </a:extLst>
          </p:cNvPr>
          <p:cNvSpPr/>
          <p:nvPr/>
        </p:nvSpPr>
        <p:spPr>
          <a:xfrm>
            <a:off x="5066111" y="390316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65D017D-E357-4618-901A-C0DA97477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783" y="3928077"/>
            <a:ext cx="1481329" cy="134501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4DF071C-C6B9-4030-8193-B4D7E1AAF399}"/>
              </a:ext>
            </a:extLst>
          </p:cNvPr>
          <p:cNvSpPr txBox="1"/>
          <p:nvPr/>
        </p:nvSpPr>
        <p:spPr>
          <a:xfrm>
            <a:off x="1891807" y="493957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D557376-DC9F-4C12-B53D-E0AB3E0C6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66" y="623721"/>
            <a:ext cx="1952625" cy="664903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A62F1BE-AE71-47F5-8747-8E98CBCA9D94}"/>
              </a:ext>
            </a:extLst>
          </p:cNvPr>
          <p:cNvSpPr txBox="1"/>
          <p:nvPr/>
        </p:nvSpPr>
        <p:spPr>
          <a:xfrm>
            <a:off x="7869843" y="2721114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9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4C02919-5BDC-4A78-8D87-58F77B3ADC60}"/>
              </a:ext>
            </a:extLst>
          </p:cNvPr>
          <p:cNvSpPr txBox="1"/>
          <p:nvPr/>
        </p:nvSpPr>
        <p:spPr>
          <a:xfrm>
            <a:off x="2469074" y="2857362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5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215DD9A-72F9-4C63-B6BE-70FEB00DF48C}"/>
              </a:ext>
            </a:extLst>
          </p:cNvPr>
          <p:cNvSpPr txBox="1"/>
          <p:nvPr/>
        </p:nvSpPr>
        <p:spPr>
          <a:xfrm>
            <a:off x="7680726" y="4662845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8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00868AC-F88F-42D5-A6FC-25A10E6BDEC7}"/>
              </a:ext>
            </a:extLst>
          </p:cNvPr>
          <p:cNvSpPr txBox="1"/>
          <p:nvPr/>
        </p:nvSpPr>
        <p:spPr>
          <a:xfrm>
            <a:off x="2270621" y="4723579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21883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1B11E3A-3966-4362-8FCE-7B0AD46E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5A1B25-7563-4E7C-8A70-56BBA5422FD0}"/>
              </a:ext>
            </a:extLst>
          </p:cNvPr>
          <p:cNvSpPr/>
          <p:nvPr/>
        </p:nvSpPr>
        <p:spPr>
          <a:xfrm>
            <a:off x="728662" y="566737"/>
            <a:ext cx="10734675" cy="5724525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4EF06-A8B4-4A7A-8BDB-024141B14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3" y="778778"/>
            <a:ext cx="1373492" cy="109879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CDB8826-D179-46AC-A51B-3D41C17773D5}"/>
              </a:ext>
            </a:extLst>
          </p:cNvPr>
          <p:cNvSpPr txBox="1"/>
          <p:nvPr/>
        </p:nvSpPr>
        <p:spPr>
          <a:xfrm>
            <a:off x="3403823" y="1048738"/>
            <a:ext cx="56158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أستعمل الساعة و أكتب الوقت الذي تشير إلية الساعة 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8C4193F-F52E-4F29-A435-9F842FF1C7CF}"/>
              </a:ext>
            </a:extLst>
          </p:cNvPr>
          <p:cNvSpPr/>
          <p:nvPr/>
        </p:nvSpPr>
        <p:spPr>
          <a:xfrm>
            <a:off x="10598848" y="183999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4B1E75D-F7C3-4351-83BD-41E5C268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9520" y="1892042"/>
            <a:ext cx="1481329" cy="129074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0B233F-26D8-49CF-93CD-FBD73467B3C9}"/>
              </a:ext>
            </a:extLst>
          </p:cNvPr>
          <p:cNvSpPr txBox="1"/>
          <p:nvPr/>
        </p:nvSpPr>
        <p:spPr>
          <a:xfrm>
            <a:off x="7424544" y="287641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1830B97-E1FC-4134-A7E9-840731B70059}"/>
              </a:ext>
            </a:extLst>
          </p:cNvPr>
          <p:cNvSpPr/>
          <p:nvPr/>
        </p:nvSpPr>
        <p:spPr>
          <a:xfrm>
            <a:off x="5170886" y="192840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7BA26C0-28DB-4FA6-8B70-AB2763080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259" y="1968849"/>
            <a:ext cx="1195926" cy="131394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472213-2EE7-4997-88D2-FA8F31895E8B}"/>
              </a:ext>
            </a:extLst>
          </p:cNvPr>
          <p:cNvSpPr txBox="1"/>
          <p:nvPr/>
        </p:nvSpPr>
        <p:spPr>
          <a:xfrm>
            <a:off x="1996582" y="296481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A25D457-342D-42B2-8DF5-85F7D52F83E2}"/>
              </a:ext>
            </a:extLst>
          </p:cNvPr>
          <p:cNvSpPr/>
          <p:nvPr/>
        </p:nvSpPr>
        <p:spPr>
          <a:xfrm>
            <a:off x="10494073" y="3814755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17F3599-6E4A-42AC-AE85-B5D6125AA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0166" y="3796932"/>
            <a:ext cx="1430487" cy="143048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9D2F408-39F2-4C08-8B20-6099E387F6A9}"/>
              </a:ext>
            </a:extLst>
          </p:cNvPr>
          <p:cNvSpPr txBox="1"/>
          <p:nvPr/>
        </p:nvSpPr>
        <p:spPr>
          <a:xfrm>
            <a:off x="7319769" y="4851172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2CD48A-8338-4158-8065-D888A67AD853}"/>
              </a:ext>
            </a:extLst>
          </p:cNvPr>
          <p:cNvSpPr/>
          <p:nvPr/>
        </p:nvSpPr>
        <p:spPr>
          <a:xfrm>
            <a:off x="5066111" y="3903161"/>
            <a:ext cx="522752" cy="474731"/>
          </a:xfrm>
          <a:prstGeom prst="rect">
            <a:avLst/>
          </a:prstGeom>
          <a:solidFill>
            <a:srgbClr val="A1A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C2B2D5-C99C-421F-AD8F-687CDFC9C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641" y="3928077"/>
            <a:ext cx="1369613" cy="134501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718C81F-6164-4C72-AC81-D1E8DEDB7137}"/>
              </a:ext>
            </a:extLst>
          </p:cNvPr>
          <p:cNvSpPr txBox="1"/>
          <p:nvPr/>
        </p:nvSpPr>
        <p:spPr>
          <a:xfrm>
            <a:off x="1891807" y="4939578"/>
            <a:ext cx="1952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الساعة :...........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67A06CA-6986-42C5-B68B-814B61037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6131" y="623721"/>
            <a:ext cx="1600694" cy="664903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FBF22BB-C6E5-4EB3-A1F8-BA9B40724717}"/>
              </a:ext>
            </a:extLst>
          </p:cNvPr>
          <p:cNvSpPr txBox="1"/>
          <p:nvPr/>
        </p:nvSpPr>
        <p:spPr>
          <a:xfrm>
            <a:off x="7890275" y="2639778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FCD7609-AA3D-4B9A-90CA-B138D2C4AB0D}"/>
              </a:ext>
            </a:extLst>
          </p:cNvPr>
          <p:cNvSpPr txBox="1"/>
          <p:nvPr/>
        </p:nvSpPr>
        <p:spPr>
          <a:xfrm>
            <a:off x="2487774" y="2747662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8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7BEF4EF-01F9-4725-BC85-04A3A02F9567}"/>
              </a:ext>
            </a:extLst>
          </p:cNvPr>
          <p:cNvSpPr txBox="1"/>
          <p:nvPr/>
        </p:nvSpPr>
        <p:spPr>
          <a:xfrm>
            <a:off x="7816557" y="4609340"/>
            <a:ext cx="531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4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292DC7B-92F0-4319-BBC3-9DBEE2331FD9}"/>
              </a:ext>
            </a:extLst>
          </p:cNvPr>
          <p:cNvSpPr txBox="1"/>
          <p:nvPr/>
        </p:nvSpPr>
        <p:spPr>
          <a:xfrm>
            <a:off x="2188174" y="4728061"/>
            <a:ext cx="7847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41992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223</Words>
  <Application>Microsoft Office PowerPoint</Application>
  <PresentationFormat>شاشة عريضة</PresentationFormat>
  <Paragraphs>77</Paragraphs>
  <Slides>12</Slides>
  <Notes>0</Notes>
  <HiddenSlides>7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(A) Arslan Wessam B</vt:lpstr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Mubarkah -- --</dc:creator>
  <cp:lastModifiedBy>Mubarkah -- --</cp:lastModifiedBy>
  <cp:revision>10</cp:revision>
  <dcterms:created xsi:type="dcterms:W3CDTF">2022-02-07T18:42:16Z</dcterms:created>
  <dcterms:modified xsi:type="dcterms:W3CDTF">2023-01-17T19:42:37Z</dcterms:modified>
</cp:coreProperties>
</file>