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8E"/>
    <a:srgbClr val="F4DEC7"/>
    <a:srgbClr val="FBC02D"/>
    <a:srgbClr val="0954A4"/>
    <a:srgbClr val="A1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4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36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6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1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09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24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91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85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13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15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523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C07EC-9E2A-4D6A-A549-BF98ED26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0786AA-2AD4-4C8D-8B6C-D8F63E71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24FA13-F38B-4C15-BC88-D756BD3D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D3681B-6EC4-4DEF-A554-80BE7112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82BAAE-E9F0-49C2-82C1-B262565B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77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2BE39E-C25F-4B76-B4BF-AB302DBA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51FE53-B374-4AC0-BFC3-763F02CDB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44B9BF-9688-4CD2-8CA6-0EE21228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C030E1-7E14-46EB-B052-3BCCF0F6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EAC952-0ED6-4541-9637-08E99CCA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3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5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4544AE-E84F-482C-9E9E-D30C74CF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49210B-8275-415D-A654-1DCE6B58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FEE53D-5C95-4641-B62F-219160FB9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EC2320-EF96-4898-8D27-CC0E96E3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C6501E-8D75-421E-A34B-EECEFE37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F06B30-5DB2-45CD-A9C0-CE004740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5742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CB0492-F7E8-4641-90DE-E6720012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72557F-5E37-4D15-810C-05F59E00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1EC4EE-0B19-4827-8A03-9170F91EF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26FFFEC-E1BE-4A5B-88ED-EDED49530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9223E51-CE3E-42A9-B069-8DAD1833C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2E17BCF-F9E0-434D-8965-261F08A6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8FC3DA4-AAFB-4D8D-B9C1-B30E1635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C28672-05D2-4B45-9C1C-58F92086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15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08C27-E89E-4F6B-A72A-3FCC1794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374B692-7EF3-4CF1-86A5-F8801A8D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470799E-3412-4DDC-9ECD-154DAB4E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6FB9EB-09C1-4612-ABDA-C6C7524C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317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53A7E2-C978-4458-8DE4-25137F4D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252FBF-3328-4AA4-8276-D99095D9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74583E-D086-4C08-B7FE-882C0525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47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CD0844-3646-4657-A142-D6208777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96DC41-54C9-464C-AA9E-EF099C52A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4C6478-2B28-40EC-BDFE-3B848D55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9CF369-9ACA-41FA-8A77-2988D66D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592621-A330-4ED4-A51E-A80CC595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C82AE7-B70C-48FF-B431-B1DF48D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0766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6384D6-3F4F-404F-BD02-AC45D8D9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D550351-137F-4564-A483-6F871EEF4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0989A6-F6E2-48C3-8A6A-9926FD145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E77BDA-B9FC-48EB-A977-88C66CE3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9DFF9E2-990F-4B43-B225-7AE478ED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F2ED76-D2BC-495A-B8E5-D066F18D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333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AF0EE-476A-444C-A4C6-890F6EEA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D4C970D-C06A-4911-8AA4-142E938C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9ABCDB-D0AA-4908-96B0-AD8D72A4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2E4E8E-6A30-48FE-B21F-AC5466D3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92147B-40CD-4A35-8862-D60E1235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14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5D6D337-1618-4799-9A13-7FA4A31F4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772294-C5ED-40B5-9BBB-8AAD18538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E3890E-AE8B-4CE9-9831-94F5CC09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AFD403-37A3-4D32-87C0-6E3C42B3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2C6E24-58A5-4691-B35F-5F574161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74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730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65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46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31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061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74EFF-6122-45F5-8BB3-8CCE79DB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0EBE90-7D93-4C75-A1AC-8CA435CCB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280CC-E666-4017-AB0F-9C0DDCF6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25034-1F67-4377-A679-EE999880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C6E6D-979C-4EB3-B277-D2EEAA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69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312E16E-A8C4-401C-970B-D023BC91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CBB2F0-8431-4B22-BBE9-5AD9F08B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C2770-EEEC-4EA7-B5EB-82B63488C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3649-221B-4FE3-9A7C-025BEC1A2F3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CDCA16-4C06-454D-9925-0824A014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4CD656-75E9-4C91-9824-CB8898F34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4BF4-5890-4AAF-A4A2-D833912A2D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95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7" y="1827583"/>
            <a:ext cx="2129158" cy="170332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50C02F6-B1B8-4D61-9EE3-C9D15770D1CC}"/>
              </a:ext>
            </a:extLst>
          </p:cNvPr>
          <p:cNvSpPr txBox="1"/>
          <p:nvPr/>
        </p:nvSpPr>
        <p:spPr>
          <a:xfrm>
            <a:off x="7243343" y="1895804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E310F1C-BD6F-41DA-9111-7F1CFC7897A7}"/>
              </a:ext>
            </a:extLst>
          </p:cNvPr>
          <p:cNvSpPr txBox="1"/>
          <p:nvPr/>
        </p:nvSpPr>
        <p:spPr>
          <a:xfrm>
            <a:off x="4824955" y="4751312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4992877" y="906297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69237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9800710" y="1332677"/>
            <a:ext cx="15376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C4CB957-20F3-4AE2-904A-EED65B281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861076" y="1370269"/>
            <a:ext cx="4847949" cy="384810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0899E59-E539-41D2-AE26-69CB347A4AFD}"/>
              </a:ext>
            </a:extLst>
          </p:cNvPr>
          <p:cNvSpPr txBox="1"/>
          <p:nvPr/>
        </p:nvSpPr>
        <p:spPr>
          <a:xfrm>
            <a:off x="4290037" y="1586478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24" name="صورة 2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F3737260-D266-419D-8075-72C67FBC1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4" y="3014454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4992877" y="906297"/>
            <a:ext cx="29580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7FA7299-BA7D-4B3C-A339-B85AB275A82D}"/>
              </a:ext>
            </a:extLst>
          </p:cNvPr>
          <p:cNvSpPr txBox="1"/>
          <p:nvPr/>
        </p:nvSpPr>
        <p:spPr>
          <a:xfrm>
            <a:off x="8475889" y="4183698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7        8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283977E-FDB3-404E-A60D-2472959AFD20}"/>
              </a:ext>
            </a:extLst>
          </p:cNvPr>
          <p:cNvSpPr txBox="1"/>
          <p:nvPr/>
        </p:nvSpPr>
        <p:spPr>
          <a:xfrm>
            <a:off x="8522465" y="4631557"/>
            <a:ext cx="13653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9CB66042-5A3C-4D66-B636-D39F911A5540}"/>
              </a:ext>
            </a:extLst>
          </p:cNvPr>
          <p:cNvCxnSpPr>
            <a:cxnSpLocks/>
          </p:cNvCxnSpPr>
          <p:nvPr/>
        </p:nvCxnSpPr>
        <p:spPr>
          <a:xfrm>
            <a:off x="8482980" y="5080140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علامة الطرح 26">
            <a:extLst>
              <a:ext uri="{FF2B5EF4-FFF2-40B4-BE49-F238E27FC236}">
                <a16:creationId xmlns:a16="http://schemas.microsoft.com/office/drawing/2014/main" id="{329145A8-9976-4308-8A0F-BA7E91861A30}"/>
              </a:ext>
            </a:extLst>
          </p:cNvPr>
          <p:cNvSpPr/>
          <p:nvPr/>
        </p:nvSpPr>
        <p:spPr>
          <a:xfrm>
            <a:off x="10140376" y="4718291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5489B89-4E96-4095-A525-332578A0E87F}"/>
              </a:ext>
            </a:extLst>
          </p:cNvPr>
          <p:cNvSpPr/>
          <p:nvPr/>
        </p:nvSpPr>
        <p:spPr>
          <a:xfrm>
            <a:off x="9539804" y="3861200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4DB71AE2-3332-4F65-BE47-445B0BB8CAB6}"/>
              </a:ext>
            </a:extLst>
          </p:cNvPr>
          <p:cNvSpPr/>
          <p:nvPr/>
        </p:nvSpPr>
        <p:spPr>
          <a:xfrm>
            <a:off x="8691265" y="3825888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0784AB7-6AE0-4AE9-9FBC-0E2BA9576BE2}"/>
              </a:ext>
            </a:extLst>
          </p:cNvPr>
          <p:cNvSpPr/>
          <p:nvPr/>
        </p:nvSpPr>
        <p:spPr>
          <a:xfrm>
            <a:off x="9506888" y="5083211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B7D1F447-3F02-4D32-9B5F-EC545674FAC1}"/>
              </a:ext>
            </a:extLst>
          </p:cNvPr>
          <p:cNvSpPr/>
          <p:nvPr/>
        </p:nvSpPr>
        <p:spPr>
          <a:xfrm>
            <a:off x="8704823" y="505590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64BBD7A-FC99-4B0F-BAA3-172AB603A863}"/>
              </a:ext>
            </a:extLst>
          </p:cNvPr>
          <p:cNvSpPr txBox="1"/>
          <p:nvPr/>
        </p:nvSpPr>
        <p:spPr>
          <a:xfrm>
            <a:off x="5222197" y="2533716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D2AD771-F16B-4FA0-BD16-D514190C1090}"/>
              </a:ext>
            </a:extLst>
          </p:cNvPr>
          <p:cNvSpPr txBox="1"/>
          <p:nvPr/>
        </p:nvSpPr>
        <p:spPr>
          <a:xfrm>
            <a:off x="5211180" y="2981575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8913498-0754-4658-BB26-E5178194A130}"/>
              </a:ext>
            </a:extLst>
          </p:cNvPr>
          <p:cNvCxnSpPr>
            <a:cxnSpLocks/>
          </p:cNvCxnSpPr>
          <p:nvPr/>
        </p:nvCxnSpPr>
        <p:spPr>
          <a:xfrm>
            <a:off x="5229288" y="3430158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علامة الطرح 35">
            <a:extLst>
              <a:ext uri="{FF2B5EF4-FFF2-40B4-BE49-F238E27FC236}">
                <a16:creationId xmlns:a16="http://schemas.microsoft.com/office/drawing/2014/main" id="{98221255-4E36-41AD-8597-0800F3DD9CD8}"/>
              </a:ext>
            </a:extLst>
          </p:cNvPr>
          <p:cNvSpPr/>
          <p:nvPr/>
        </p:nvSpPr>
        <p:spPr>
          <a:xfrm>
            <a:off x="6886684" y="3068309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A06CCDE-CB74-4C5E-8659-C6B59E88437A}"/>
              </a:ext>
            </a:extLst>
          </p:cNvPr>
          <p:cNvSpPr/>
          <p:nvPr/>
        </p:nvSpPr>
        <p:spPr>
          <a:xfrm>
            <a:off x="6286112" y="2211218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D6629F10-33BF-44EB-9D3E-D966842321A5}"/>
              </a:ext>
            </a:extLst>
          </p:cNvPr>
          <p:cNvSpPr/>
          <p:nvPr/>
        </p:nvSpPr>
        <p:spPr>
          <a:xfrm>
            <a:off x="5437573" y="2175906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821EF359-D9C2-49DF-810F-6AE942724A2E}"/>
              </a:ext>
            </a:extLst>
          </p:cNvPr>
          <p:cNvCxnSpPr/>
          <p:nvPr/>
        </p:nvCxnSpPr>
        <p:spPr>
          <a:xfrm flipH="1">
            <a:off x="5397328" y="2676315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D6302C4-95D1-4A43-8317-E7DADDC6E626}"/>
              </a:ext>
            </a:extLst>
          </p:cNvPr>
          <p:cNvSpPr/>
          <p:nvPr/>
        </p:nvSpPr>
        <p:spPr>
          <a:xfrm>
            <a:off x="5407854" y="2078459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F91F5388-12C5-4B1B-A07F-B32FE7B406E9}"/>
              </a:ext>
            </a:extLst>
          </p:cNvPr>
          <p:cNvCxnSpPr/>
          <p:nvPr/>
        </p:nvCxnSpPr>
        <p:spPr>
          <a:xfrm flipH="1">
            <a:off x="6268630" y="269396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34993633-8CD5-4E38-A9D2-CCD67BB054CB}"/>
              </a:ext>
            </a:extLst>
          </p:cNvPr>
          <p:cNvSpPr/>
          <p:nvPr/>
        </p:nvSpPr>
        <p:spPr>
          <a:xfrm>
            <a:off x="6161433" y="2157119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14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042AD5DA-B083-4D21-AE5E-692B36BDE148}"/>
              </a:ext>
            </a:extLst>
          </p:cNvPr>
          <p:cNvSpPr/>
          <p:nvPr/>
        </p:nvSpPr>
        <p:spPr>
          <a:xfrm>
            <a:off x="6253196" y="3433229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D5E1375-4025-4A7E-89AF-F2F939E9AC61}"/>
              </a:ext>
            </a:extLst>
          </p:cNvPr>
          <p:cNvSpPr/>
          <p:nvPr/>
        </p:nvSpPr>
        <p:spPr>
          <a:xfrm>
            <a:off x="5406294" y="3414709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0622E9A-7E4A-444D-97D9-74DA8B0EDBFF}"/>
              </a:ext>
            </a:extLst>
          </p:cNvPr>
          <p:cNvSpPr txBox="1"/>
          <p:nvPr/>
        </p:nvSpPr>
        <p:spPr>
          <a:xfrm>
            <a:off x="1788387" y="4084515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9CA7E54-E582-4116-89DB-67B9790FB1B4}"/>
              </a:ext>
            </a:extLst>
          </p:cNvPr>
          <p:cNvSpPr txBox="1"/>
          <p:nvPr/>
        </p:nvSpPr>
        <p:spPr>
          <a:xfrm>
            <a:off x="1777370" y="4532374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8215E6A7-25D4-4997-8D78-2ECE8E17E18A}"/>
              </a:ext>
            </a:extLst>
          </p:cNvPr>
          <p:cNvCxnSpPr>
            <a:cxnSpLocks/>
          </p:cNvCxnSpPr>
          <p:nvPr/>
        </p:nvCxnSpPr>
        <p:spPr>
          <a:xfrm>
            <a:off x="1795478" y="4980957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علامة الطرح 48">
            <a:extLst>
              <a:ext uri="{FF2B5EF4-FFF2-40B4-BE49-F238E27FC236}">
                <a16:creationId xmlns:a16="http://schemas.microsoft.com/office/drawing/2014/main" id="{A49DEC25-1EAB-456F-9EE0-A4DB26D8661D}"/>
              </a:ext>
            </a:extLst>
          </p:cNvPr>
          <p:cNvSpPr/>
          <p:nvPr/>
        </p:nvSpPr>
        <p:spPr>
          <a:xfrm>
            <a:off x="3452874" y="4619108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66610F0B-B23B-4B55-826C-767280200515}"/>
              </a:ext>
            </a:extLst>
          </p:cNvPr>
          <p:cNvSpPr/>
          <p:nvPr/>
        </p:nvSpPr>
        <p:spPr>
          <a:xfrm>
            <a:off x="2852302" y="3762017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0BF9269-1C55-43A1-991D-848F90A00C02}"/>
              </a:ext>
            </a:extLst>
          </p:cNvPr>
          <p:cNvSpPr/>
          <p:nvPr/>
        </p:nvSpPr>
        <p:spPr>
          <a:xfrm>
            <a:off x="2003763" y="372670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DB4EE0A0-58D9-4F2D-BF07-2573E5B11CFA}"/>
              </a:ext>
            </a:extLst>
          </p:cNvPr>
          <p:cNvSpPr/>
          <p:nvPr/>
        </p:nvSpPr>
        <p:spPr>
          <a:xfrm>
            <a:off x="2819386" y="4984028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8714190B-316C-4E56-9CA0-53209E2A0777}"/>
              </a:ext>
            </a:extLst>
          </p:cNvPr>
          <p:cNvSpPr/>
          <p:nvPr/>
        </p:nvSpPr>
        <p:spPr>
          <a:xfrm>
            <a:off x="1972484" y="4965508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صورة 2" descr="صورة تحتوي على دراجة&#10;&#10;تم إنشاء الوصف تلقائياً">
            <a:extLst>
              <a:ext uri="{FF2B5EF4-FFF2-40B4-BE49-F238E27FC236}">
                <a16:creationId xmlns:a16="http://schemas.microsoft.com/office/drawing/2014/main" id="{16F157EC-291B-4C0F-8913-41C02AAE9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30" y="1059514"/>
            <a:ext cx="3644205" cy="2576291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FE011BC-64A0-4B30-B670-174E58923FE4}"/>
              </a:ext>
            </a:extLst>
          </p:cNvPr>
          <p:cNvSpPr/>
          <p:nvPr/>
        </p:nvSpPr>
        <p:spPr>
          <a:xfrm>
            <a:off x="8005532" y="3529064"/>
            <a:ext cx="2624951" cy="21750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55DDE494-7CF2-45E0-9570-4FB2ADD61FF3}"/>
              </a:ext>
            </a:extLst>
          </p:cNvPr>
          <p:cNvSpPr/>
          <p:nvPr/>
        </p:nvSpPr>
        <p:spPr>
          <a:xfrm>
            <a:off x="9657251" y="2069080"/>
            <a:ext cx="188658" cy="203164"/>
          </a:xfrm>
          <a:custGeom>
            <a:avLst/>
            <a:gdLst>
              <a:gd name="connsiteX0" fmla="*/ 94329 w 188658"/>
              <a:gd name="connsiteY0" fmla="*/ 0 h 203164"/>
              <a:gd name="connsiteX1" fmla="*/ 115460 w 188658"/>
              <a:gd name="connsiteY1" fmla="*/ 4594 h 203164"/>
              <a:gd name="connsiteX2" fmla="*/ 115460 w 188658"/>
              <a:gd name="connsiteY2" fmla="*/ 39481 h 203164"/>
              <a:gd name="connsiteX3" fmla="*/ 123080 w 188658"/>
              <a:gd name="connsiteY3" fmla="*/ 47101 h 203164"/>
              <a:gd name="connsiteX4" fmla="*/ 153559 w 188658"/>
              <a:gd name="connsiteY4" fmla="*/ 47101 h 203164"/>
              <a:gd name="connsiteX5" fmla="*/ 161179 w 188658"/>
              <a:gd name="connsiteY5" fmla="*/ 39481 h 203164"/>
              <a:gd name="connsiteX6" fmla="*/ 161179 w 188658"/>
              <a:gd name="connsiteY6" fmla="*/ 29991 h 203164"/>
              <a:gd name="connsiteX7" fmla="*/ 181245 w 188658"/>
              <a:gd name="connsiteY7" fmla="*/ 62042 h 203164"/>
              <a:gd name="connsiteX8" fmla="*/ 188658 w 188658"/>
              <a:gd name="connsiteY8" fmla="*/ 101582 h 203164"/>
              <a:gd name="connsiteX9" fmla="*/ 94329 w 188658"/>
              <a:gd name="connsiteY9" fmla="*/ 203164 h 203164"/>
              <a:gd name="connsiteX10" fmla="*/ 58806 w 188658"/>
              <a:gd name="connsiteY10" fmla="*/ 195441 h 203164"/>
              <a:gd name="connsiteX11" fmla="*/ 58806 w 188658"/>
              <a:gd name="connsiteY11" fmla="*/ 152922 h 203164"/>
              <a:gd name="connsiteX12" fmla="*/ 51186 w 188658"/>
              <a:gd name="connsiteY12" fmla="*/ 145302 h 203164"/>
              <a:gd name="connsiteX13" fmla="*/ 20707 w 188658"/>
              <a:gd name="connsiteY13" fmla="*/ 145302 h 203164"/>
              <a:gd name="connsiteX14" fmla="*/ 14141 w 188658"/>
              <a:gd name="connsiteY14" fmla="*/ 151868 h 203164"/>
              <a:gd name="connsiteX15" fmla="*/ 7413 w 188658"/>
              <a:gd name="connsiteY15" fmla="*/ 141122 h 203164"/>
              <a:gd name="connsiteX16" fmla="*/ 0 w 188658"/>
              <a:gd name="connsiteY16" fmla="*/ 101582 h 203164"/>
              <a:gd name="connsiteX17" fmla="*/ 94329 w 188658"/>
              <a:gd name="connsiteY17" fmla="*/ 0 h 20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658" h="203164">
                <a:moveTo>
                  <a:pt x="94329" y="0"/>
                </a:moveTo>
                <a:lnTo>
                  <a:pt x="115460" y="4594"/>
                </a:lnTo>
                <a:lnTo>
                  <a:pt x="115460" y="39481"/>
                </a:lnTo>
                <a:cubicBezTo>
                  <a:pt x="115460" y="43689"/>
                  <a:pt x="118872" y="47101"/>
                  <a:pt x="123080" y="47101"/>
                </a:cubicBezTo>
                <a:lnTo>
                  <a:pt x="153559" y="47101"/>
                </a:lnTo>
                <a:cubicBezTo>
                  <a:pt x="157767" y="47101"/>
                  <a:pt x="161179" y="43689"/>
                  <a:pt x="161179" y="39481"/>
                </a:cubicBezTo>
                <a:lnTo>
                  <a:pt x="161179" y="29991"/>
                </a:lnTo>
                <a:lnTo>
                  <a:pt x="181245" y="62042"/>
                </a:lnTo>
                <a:cubicBezTo>
                  <a:pt x="186018" y="74195"/>
                  <a:pt x="188658" y="87556"/>
                  <a:pt x="188658" y="101582"/>
                </a:cubicBezTo>
                <a:cubicBezTo>
                  <a:pt x="188658" y="157684"/>
                  <a:pt x="146425" y="203164"/>
                  <a:pt x="94329" y="203164"/>
                </a:cubicBezTo>
                <a:lnTo>
                  <a:pt x="58806" y="195441"/>
                </a:lnTo>
                <a:lnTo>
                  <a:pt x="58806" y="152922"/>
                </a:lnTo>
                <a:cubicBezTo>
                  <a:pt x="58806" y="148714"/>
                  <a:pt x="55394" y="145302"/>
                  <a:pt x="51186" y="145302"/>
                </a:cubicBezTo>
                <a:lnTo>
                  <a:pt x="20707" y="145302"/>
                </a:lnTo>
                <a:lnTo>
                  <a:pt x="14141" y="151868"/>
                </a:lnTo>
                <a:lnTo>
                  <a:pt x="7413" y="141122"/>
                </a:lnTo>
                <a:cubicBezTo>
                  <a:pt x="2640" y="128969"/>
                  <a:pt x="0" y="115607"/>
                  <a:pt x="0" y="101582"/>
                </a:cubicBezTo>
                <a:cubicBezTo>
                  <a:pt x="0" y="45480"/>
                  <a:pt x="42233" y="0"/>
                  <a:pt x="94329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62" name="موصل: منحني 61">
            <a:extLst>
              <a:ext uri="{FF2B5EF4-FFF2-40B4-BE49-F238E27FC236}">
                <a16:creationId xmlns:a16="http://schemas.microsoft.com/office/drawing/2014/main" id="{1F9006A7-649C-4F68-B118-BCDECE4B757F}"/>
              </a:ext>
            </a:extLst>
          </p:cNvPr>
          <p:cNvCxnSpPr>
            <a:stCxn id="57" idx="11"/>
          </p:cNvCxnSpPr>
          <p:nvPr/>
        </p:nvCxnSpPr>
        <p:spPr>
          <a:xfrm flipH="1">
            <a:off x="9612775" y="2222002"/>
            <a:ext cx="103282" cy="1307062"/>
          </a:xfrm>
          <a:prstGeom prst="curvedConnector4">
            <a:avLst>
              <a:gd name="adj1" fmla="val 341651"/>
              <a:gd name="adj2" fmla="val 9963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F0D8887A-3611-4B77-8B2D-10D885F45BCF}"/>
              </a:ext>
            </a:extLst>
          </p:cNvPr>
          <p:cNvSpPr/>
          <p:nvPr/>
        </p:nvSpPr>
        <p:spPr>
          <a:xfrm>
            <a:off x="4819281" y="1810911"/>
            <a:ext cx="2624951" cy="21750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7" name="موصل: منحني 66">
            <a:extLst>
              <a:ext uri="{FF2B5EF4-FFF2-40B4-BE49-F238E27FC236}">
                <a16:creationId xmlns:a16="http://schemas.microsoft.com/office/drawing/2014/main" id="{C96E645F-E064-4D29-A3F0-1352CAD01D76}"/>
              </a:ext>
            </a:extLst>
          </p:cNvPr>
          <p:cNvCxnSpPr/>
          <p:nvPr/>
        </p:nvCxnSpPr>
        <p:spPr>
          <a:xfrm flipH="1">
            <a:off x="5752939" y="3981362"/>
            <a:ext cx="103282" cy="1307062"/>
          </a:xfrm>
          <a:prstGeom prst="curvedConnector4">
            <a:avLst>
              <a:gd name="adj1" fmla="val 341651"/>
              <a:gd name="adj2" fmla="val 9963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صورة 64">
            <a:extLst>
              <a:ext uri="{FF2B5EF4-FFF2-40B4-BE49-F238E27FC236}">
                <a16:creationId xmlns:a16="http://schemas.microsoft.com/office/drawing/2014/main" id="{7C0AD8EB-E6D3-494D-8F5A-1D834E224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5345" y="4075037"/>
            <a:ext cx="2576291" cy="2576291"/>
          </a:xfrm>
          <a:prstGeom prst="rect">
            <a:avLst/>
          </a:prstGeom>
        </p:spPr>
      </p:pic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299888E3-205B-443C-B943-2C1BE3D748E8}"/>
              </a:ext>
            </a:extLst>
          </p:cNvPr>
          <p:cNvSpPr/>
          <p:nvPr/>
        </p:nvSpPr>
        <p:spPr>
          <a:xfrm>
            <a:off x="1412169" y="3504192"/>
            <a:ext cx="2624951" cy="21750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E493837B-9869-4DED-A71E-3CFADD3BB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99" y="922115"/>
            <a:ext cx="2576291" cy="2367871"/>
          </a:xfrm>
          <a:prstGeom prst="rect">
            <a:avLst/>
          </a:prstGeom>
        </p:spPr>
      </p:pic>
      <p:cxnSp>
        <p:nvCxnSpPr>
          <p:cNvPr id="70" name="موصل: منحني 69">
            <a:extLst>
              <a:ext uri="{FF2B5EF4-FFF2-40B4-BE49-F238E27FC236}">
                <a16:creationId xmlns:a16="http://schemas.microsoft.com/office/drawing/2014/main" id="{C4DC7214-AC4A-4B9D-81D0-D2EFF721A943}"/>
              </a:ext>
            </a:extLst>
          </p:cNvPr>
          <p:cNvCxnSpPr>
            <a:cxnSpLocks/>
          </p:cNvCxnSpPr>
          <p:nvPr/>
        </p:nvCxnSpPr>
        <p:spPr>
          <a:xfrm rot="5400000">
            <a:off x="2554645" y="2923976"/>
            <a:ext cx="1073775" cy="86657"/>
          </a:xfrm>
          <a:prstGeom prst="curvedConnector3">
            <a:avLst>
              <a:gd name="adj1" fmla="val 9903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1" grpId="0"/>
      <p:bldP spid="43" grpId="0"/>
      <p:bldP spid="44" grpId="0"/>
      <p:bldP spid="45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8794577" y="1072676"/>
            <a:ext cx="15877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3F691B-A9E8-45DB-93F6-1EF623BEB876}"/>
              </a:ext>
            </a:extLst>
          </p:cNvPr>
          <p:cNvSpPr txBox="1"/>
          <p:nvPr/>
        </p:nvSpPr>
        <p:spPr>
          <a:xfrm>
            <a:off x="3924355" y="1766980"/>
            <a:ext cx="46675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التحقق من صحة ناتج الطرح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97CD79B-FDC4-4A0C-9F1F-AB7CD2A69789}"/>
              </a:ext>
            </a:extLst>
          </p:cNvPr>
          <p:cNvSpPr txBox="1"/>
          <p:nvPr/>
        </p:nvSpPr>
        <p:spPr>
          <a:xfrm>
            <a:off x="8515052" y="2841154"/>
            <a:ext cx="1930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5DA02A9-DEE3-400B-BA2B-70FB69A56D1C}"/>
              </a:ext>
            </a:extLst>
          </p:cNvPr>
          <p:cNvSpPr txBox="1"/>
          <p:nvPr/>
        </p:nvSpPr>
        <p:spPr>
          <a:xfrm>
            <a:off x="2248288" y="3988069"/>
            <a:ext cx="72964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>
                <a:solidFill>
                  <a:srgbClr val="0954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الجمع للتحقق من صحة ناتج الطرح 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954A4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349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10034885" y="784579"/>
            <a:ext cx="13558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sng" strike="noStrike" kern="1200" cap="none" spc="0" normalizeH="0" baseline="0" noProof="0" dirty="0">
                <a:ln>
                  <a:noFill/>
                </a:ln>
                <a:solidFill>
                  <a:srgbClr val="FF738E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8C2AB5A-1312-49A2-939C-F9513DE0BBAC}"/>
              </a:ext>
            </a:extLst>
          </p:cNvPr>
          <p:cNvSpPr txBox="1"/>
          <p:nvPr/>
        </p:nvSpPr>
        <p:spPr>
          <a:xfrm>
            <a:off x="4573355" y="1046915"/>
            <a:ext cx="4221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954A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من أن 25 – 10 = 15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954A4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7" name="صورة 26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4C305D09-6EB0-4AFE-BDA2-6CB39AB11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79" y="1072676"/>
            <a:ext cx="1332736" cy="334371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4178BC1-A607-4CBC-9AC1-F73990195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268" y="1208327"/>
            <a:ext cx="1319540" cy="334371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C1A0133-954E-4CF7-B0D7-B5A68DB4762F}"/>
              </a:ext>
            </a:extLst>
          </p:cNvPr>
          <p:cNvSpPr txBox="1"/>
          <p:nvPr/>
        </p:nvSpPr>
        <p:spPr>
          <a:xfrm>
            <a:off x="7731266" y="1688510"/>
            <a:ext cx="24960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FBC02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BC02D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4B11496-256D-4D01-BFD8-293E136FF205}"/>
              </a:ext>
            </a:extLst>
          </p:cNvPr>
          <p:cNvSpPr txBox="1"/>
          <p:nvPr/>
        </p:nvSpPr>
        <p:spPr>
          <a:xfrm>
            <a:off x="8680537" y="2376271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-0   1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85A47561-D7CF-40A1-B338-10E5887CC7D2}"/>
              </a:ext>
            </a:extLst>
          </p:cNvPr>
          <p:cNvCxnSpPr/>
          <p:nvPr/>
        </p:nvCxnSpPr>
        <p:spPr>
          <a:xfrm flipH="1">
            <a:off x="8794577" y="3429000"/>
            <a:ext cx="12201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43B0BBB-660D-4678-B5A0-1419CB46C859}"/>
              </a:ext>
            </a:extLst>
          </p:cNvPr>
          <p:cNvSpPr txBox="1"/>
          <p:nvPr/>
        </p:nvSpPr>
        <p:spPr>
          <a:xfrm>
            <a:off x="9404669" y="3440922"/>
            <a:ext cx="46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954A4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175F44A-E8F3-4942-A22E-0219C0760F46}"/>
              </a:ext>
            </a:extLst>
          </p:cNvPr>
          <p:cNvSpPr txBox="1"/>
          <p:nvPr/>
        </p:nvSpPr>
        <p:spPr>
          <a:xfrm>
            <a:off x="8899323" y="3404820"/>
            <a:ext cx="46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954A4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C43042-FDE2-447A-A9CE-D4ED466EC391}"/>
              </a:ext>
            </a:extLst>
          </p:cNvPr>
          <p:cNvSpPr txBox="1"/>
          <p:nvPr/>
        </p:nvSpPr>
        <p:spPr>
          <a:xfrm>
            <a:off x="1613834" y="1820392"/>
            <a:ext cx="30645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FBC02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مستعملاً الجمع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BC02D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C4B1D2BD-2BAB-4C19-ADA5-A27A2C07B091}"/>
              </a:ext>
            </a:extLst>
          </p:cNvPr>
          <p:cNvSpPr/>
          <p:nvPr/>
        </p:nvSpPr>
        <p:spPr>
          <a:xfrm>
            <a:off x="8794577" y="3065715"/>
            <a:ext cx="1023628" cy="280546"/>
          </a:xfrm>
          <a:prstGeom prst="roundRect">
            <a:avLst/>
          </a:prstGeom>
          <a:solidFill>
            <a:srgbClr val="00B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سهم: لأعلى 38">
            <a:extLst>
              <a:ext uri="{FF2B5EF4-FFF2-40B4-BE49-F238E27FC236}">
                <a16:creationId xmlns:a16="http://schemas.microsoft.com/office/drawing/2014/main" id="{5F6E3E1D-08E6-47BE-AF07-DABD0AC8E109}"/>
              </a:ext>
            </a:extLst>
          </p:cNvPr>
          <p:cNvSpPr/>
          <p:nvPr/>
        </p:nvSpPr>
        <p:spPr>
          <a:xfrm rot="4832170">
            <a:off x="8052892" y="2714765"/>
            <a:ext cx="343259" cy="1074608"/>
          </a:xfrm>
          <a:prstGeom prst="upArrow">
            <a:avLst>
              <a:gd name="adj1" fmla="val 45787"/>
              <a:gd name="adj2" fmla="val 89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: لأعلى 39">
            <a:extLst>
              <a:ext uri="{FF2B5EF4-FFF2-40B4-BE49-F238E27FC236}">
                <a16:creationId xmlns:a16="http://schemas.microsoft.com/office/drawing/2014/main" id="{4F06F71C-EF46-4FCC-83CD-0B75572EB076}"/>
              </a:ext>
            </a:extLst>
          </p:cNvPr>
          <p:cNvSpPr/>
          <p:nvPr/>
        </p:nvSpPr>
        <p:spPr>
          <a:xfrm rot="5569150">
            <a:off x="8078959" y="3142962"/>
            <a:ext cx="343259" cy="1074608"/>
          </a:xfrm>
          <a:prstGeom prst="upArrow">
            <a:avLst>
              <a:gd name="adj1" fmla="val 45787"/>
              <a:gd name="adj2" fmla="val 89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E9DAC8E-BAFF-4389-ACA6-8D742B330B1F}"/>
              </a:ext>
            </a:extLst>
          </p:cNvPr>
          <p:cNvSpPr txBox="1"/>
          <p:nvPr/>
        </p:nvSpPr>
        <p:spPr>
          <a:xfrm>
            <a:off x="6597858" y="3089046"/>
            <a:ext cx="1246534" cy="908864"/>
          </a:xfrm>
          <a:prstGeom prst="ellipse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89A1BB9C-7033-4E79-A790-F6C42362C25F}"/>
              </a:ext>
            </a:extLst>
          </p:cNvPr>
          <p:cNvSpPr/>
          <p:nvPr/>
        </p:nvSpPr>
        <p:spPr>
          <a:xfrm>
            <a:off x="8858619" y="3543689"/>
            <a:ext cx="1023628" cy="280546"/>
          </a:xfrm>
          <a:prstGeom prst="roundRect">
            <a:avLst/>
          </a:prstGeom>
          <a:solidFill>
            <a:srgbClr val="00B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A8710F7-2804-4DE4-BB40-AD125ED51EB3}"/>
              </a:ext>
            </a:extLst>
          </p:cNvPr>
          <p:cNvSpPr txBox="1"/>
          <p:nvPr/>
        </p:nvSpPr>
        <p:spPr>
          <a:xfrm>
            <a:off x="2583213" y="2465550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+5   1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B7EC60F9-3C0F-4D17-9314-719CF4DCAB17}"/>
              </a:ext>
            </a:extLst>
          </p:cNvPr>
          <p:cNvCxnSpPr/>
          <p:nvPr/>
        </p:nvCxnSpPr>
        <p:spPr>
          <a:xfrm flipH="1">
            <a:off x="2704170" y="3521191"/>
            <a:ext cx="12201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5079A34-B51D-42F4-A01D-47B5A9EB8D18}"/>
              </a:ext>
            </a:extLst>
          </p:cNvPr>
          <p:cNvSpPr txBox="1"/>
          <p:nvPr/>
        </p:nvSpPr>
        <p:spPr>
          <a:xfrm>
            <a:off x="3331923" y="3534130"/>
            <a:ext cx="431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10CF385-5AC1-47CA-BEE5-C95ABF2F9CCB}"/>
              </a:ext>
            </a:extLst>
          </p:cNvPr>
          <p:cNvSpPr txBox="1"/>
          <p:nvPr/>
        </p:nvSpPr>
        <p:spPr>
          <a:xfrm>
            <a:off x="2828613" y="3523540"/>
            <a:ext cx="431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90A4638-B19E-4F4F-BB15-322B0B0D68EA}"/>
              </a:ext>
            </a:extLst>
          </p:cNvPr>
          <p:cNvSpPr/>
          <p:nvPr/>
        </p:nvSpPr>
        <p:spPr>
          <a:xfrm>
            <a:off x="2817739" y="3615582"/>
            <a:ext cx="1021364" cy="385271"/>
          </a:xfrm>
          <a:prstGeom prst="roundRect">
            <a:avLst>
              <a:gd name="adj" fmla="val 50000"/>
            </a:avLst>
          </a:prstGeom>
          <a:solidFill>
            <a:srgbClr val="FF738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F1587BE0-1B86-4369-AA42-1F64A33B7B10}"/>
              </a:ext>
            </a:extLst>
          </p:cNvPr>
          <p:cNvSpPr/>
          <p:nvPr/>
        </p:nvSpPr>
        <p:spPr>
          <a:xfrm>
            <a:off x="8782733" y="2452703"/>
            <a:ext cx="1021364" cy="385271"/>
          </a:xfrm>
          <a:prstGeom prst="roundRect">
            <a:avLst>
              <a:gd name="adj" fmla="val 50000"/>
            </a:avLst>
          </a:prstGeom>
          <a:solidFill>
            <a:srgbClr val="FF738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فقاعة الكلام: بيضاوية 48">
            <a:extLst>
              <a:ext uri="{FF2B5EF4-FFF2-40B4-BE49-F238E27FC236}">
                <a16:creationId xmlns:a16="http://schemas.microsoft.com/office/drawing/2014/main" id="{C847AED3-9BDE-431F-971A-375AEE02B162}"/>
              </a:ext>
            </a:extLst>
          </p:cNvPr>
          <p:cNvSpPr/>
          <p:nvPr/>
        </p:nvSpPr>
        <p:spPr>
          <a:xfrm>
            <a:off x="1489931" y="4315565"/>
            <a:ext cx="4490096" cy="1551820"/>
          </a:xfrm>
          <a:prstGeom prst="wedgeEllipseCallout">
            <a:avLst>
              <a:gd name="adj1" fmla="val -8857"/>
              <a:gd name="adj2" fmla="val -68773"/>
            </a:avLst>
          </a:prstGeom>
          <a:solidFill>
            <a:srgbClr val="F4DEC7"/>
          </a:solidFill>
          <a:ln>
            <a:solidFill>
              <a:srgbClr val="FF7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C15530A8-A9CC-4D91-AC81-1DA5C38955B3}"/>
              </a:ext>
            </a:extLst>
          </p:cNvPr>
          <p:cNvSpPr txBox="1"/>
          <p:nvPr/>
        </p:nvSpPr>
        <p:spPr>
          <a:xfrm>
            <a:off x="1724018" y="4542561"/>
            <a:ext cx="37123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ناتج الجمع يساوي 25 فإن الإجابة صحيحة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4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 animBg="1"/>
      <p:bldP spid="39" grpId="0" animBg="1"/>
      <p:bldP spid="40" grpId="0" animBg="1"/>
      <p:bldP spid="38" grpId="0" animBg="1"/>
      <p:bldP spid="41" grpId="0" animBg="1"/>
      <p:bldP spid="46" grpId="0" animBg="1"/>
      <p:bldP spid="48" grpId="0" animBg="1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10170288" y="699907"/>
            <a:ext cx="11221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  <a:endParaRPr kumimoji="0" lang="ar-SA" sz="5400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3F691B-A9E8-45DB-93F6-1EF623BEB876}"/>
              </a:ext>
            </a:extLst>
          </p:cNvPr>
          <p:cNvSpPr txBox="1"/>
          <p:nvPr/>
        </p:nvSpPr>
        <p:spPr>
          <a:xfrm>
            <a:off x="4317173" y="1176835"/>
            <a:ext cx="5888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، ثم أتحقق مستعملاً الجمع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6BEA79F-A01C-4E43-9FAA-63CC068461AE}"/>
              </a:ext>
            </a:extLst>
          </p:cNvPr>
          <p:cNvSpPr txBox="1"/>
          <p:nvPr/>
        </p:nvSpPr>
        <p:spPr>
          <a:xfrm>
            <a:off x="9155393" y="2027706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-0   2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EABE4B-A015-41B2-A48B-AF51CAE27772}"/>
              </a:ext>
            </a:extLst>
          </p:cNvPr>
          <p:cNvSpPr/>
          <p:nvPr/>
        </p:nvSpPr>
        <p:spPr>
          <a:xfrm>
            <a:off x="10748656" y="198001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3D3931B2-CA92-4A41-A6FF-8D2EC34D5E62}"/>
              </a:ext>
            </a:extLst>
          </p:cNvPr>
          <p:cNvCxnSpPr/>
          <p:nvPr/>
        </p:nvCxnSpPr>
        <p:spPr>
          <a:xfrm flipH="1">
            <a:off x="9279112" y="319484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77C63C-4A6E-458A-B9DD-4C8D67A50EBC}"/>
              </a:ext>
            </a:extLst>
          </p:cNvPr>
          <p:cNvSpPr txBox="1"/>
          <p:nvPr/>
        </p:nvSpPr>
        <p:spPr>
          <a:xfrm>
            <a:off x="7511215" y="1994516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+0    2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DF6AB833-C07E-4D05-9E72-5B15CDDF9744}"/>
              </a:ext>
            </a:extLst>
          </p:cNvPr>
          <p:cNvCxnSpPr/>
          <p:nvPr/>
        </p:nvCxnSpPr>
        <p:spPr>
          <a:xfrm flipH="1">
            <a:off x="7634934" y="316165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8D54002-43B9-4703-9C05-A3C9F6198A77}"/>
              </a:ext>
            </a:extLst>
          </p:cNvPr>
          <p:cNvSpPr txBox="1"/>
          <p:nvPr/>
        </p:nvSpPr>
        <p:spPr>
          <a:xfrm>
            <a:off x="3975996" y="2042204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-2    1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85F48A-B13B-4A80-BA6B-C548ABB72BD9}"/>
              </a:ext>
            </a:extLst>
          </p:cNvPr>
          <p:cNvSpPr/>
          <p:nvPr/>
        </p:nvSpPr>
        <p:spPr>
          <a:xfrm>
            <a:off x="5569259" y="199451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A961B09C-FF5E-4E1D-B3CB-0524C52796DE}"/>
              </a:ext>
            </a:extLst>
          </p:cNvPr>
          <p:cNvCxnSpPr/>
          <p:nvPr/>
        </p:nvCxnSpPr>
        <p:spPr>
          <a:xfrm flipH="1">
            <a:off x="4099715" y="3209343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17D9223-EF60-46C7-94E8-F34B77D60EDA}"/>
              </a:ext>
            </a:extLst>
          </p:cNvPr>
          <p:cNvSpPr txBox="1"/>
          <p:nvPr/>
        </p:nvSpPr>
        <p:spPr>
          <a:xfrm>
            <a:off x="3048932" y="2637483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7622F2F5-4035-488D-AA5B-7416CAAB653C}"/>
              </a:ext>
            </a:extLst>
          </p:cNvPr>
          <p:cNvCxnSpPr/>
          <p:nvPr/>
        </p:nvCxnSpPr>
        <p:spPr>
          <a:xfrm flipH="1">
            <a:off x="2007498" y="322803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4CF7001-4936-4F50-88B3-BB16664EEA69}"/>
              </a:ext>
            </a:extLst>
          </p:cNvPr>
          <p:cNvSpPr txBox="1"/>
          <p:nvPr/>
        </p:nvSpPr>
        <p:spPr>
          <a:xfrm>
            <a:off x="9091529" y="4042895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1   2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-3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3511BCB-3839-4039-A86C-D38F752E1BBA}"/>
              </a:ext>
            </a:extLst>
          </p:cNvPr>
          <p:cNvSpPr/>
          <p:nvPr/>
        </p:nvSpPr>
        <p:spPr>
          <a:xfrm>
            <a:off x="10684792" y="399520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7FA0C880-E180-44FE-A1B8-9932398ED249}"/>
              </a:ext>
            </a:extLst>
          </p:cNvPr>
          <p:cNvCxnSpPr/>
          <p:nvPr/>
        </p:nvCxnSpPr>
        <p:spPr>
          <a:xfrm flipH="1">
            <a:off x="9215248" y="521003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E532A62-2408-47E9-8B0E-E49A7258DB42}"/>
              </a:ext>
            </a:extLst>
          </p:cNvPr>
          <p:cNvSpPr txBox="1"/>
          <p:nvPr/>
        </p:nvSpPr>
        <p:spPr>
          <a:xfrm>
            <a:off x="8387634" y="4569219"/>
            <a:ext cx="4718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FADC2A1-546C-4E99-8EF6-1104B09FAE14}"/>
              </a:ext>
            </a:extLst>
          </p:cNvPr>
          <p:cNvCxnSpPr/>
          <p:nvPr/>
        </p:nvCxnSpPr>
        <p:spPr>
          <a:xfrm flipH="1">
            <a:off x="7571070" y="517684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76D63EC-44BF-4562-9BC7-56A51538B140}"/>
              </a:ext>
            </a:extLst>
          </p:cNvPr>
          <p:cNvSpPr txBox="1"/>
          <p:nvPr/>
        </p:nvSpPr>
        <p:spPr>
          <a:xfrm>
            <a:off x="3912132" y="4057393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-4    1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3805A9D9-656D-421F-A5F0-BC4DB5CE1BE7}"/>
              </a:ext>
            </a:extLst>
          </p:cNvPr>
          <p:cNvSpPr/>
          <p:nvPr/>
        </p:nvSpPr>
        <p:spPr>
          <a:xfrm>
            <a:off x="5505395" y="400970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D55D2945-5AF0-415F-A87B-0A2A55B4D0AC}"/>
              </a:ext>
            </a:extLst>
          </p:cNvPr>
          <p:cNvCxnSpPr/>
          <p:nvPr/>
        </p:nvCxnSpPr>
        <p:spPr>
          <a:xfrm flipH="1">
            <a:off x="4035851" y="5224532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61B3670-B1FC-42A1-9E41-6CEEE83017CB}"/>
              </a:ext>
            </a:extLst>
          </p:cNvPr>
          <p:cNvSpPr txBox="1"/>
          <p:nvPr/>
        </p:nvSpPr>
        <p:spPr>
          <a:xfrm>
            <a:off x="2985068" y="4652672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7847E6B3-CF31-4328-916F-A5E5E6E8281C}"/>
              </a:ext>
            </a:extLst>
          </p:cNvPr>
          <p:cNvCxnSpPr/>
          <p:nvPr/>
        </p:nvCxnSpPr>
        <p:spPr>
          <a:xfrm flipH="1">
            <a:off x="1943634" y="524322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EE8F99F-0E5C-4E50-8EA9-19C110EBFD95}"/>
              </a:ext>
            </a:extLst>
          </p:cNvPr>
          <p:cNvSpPr txBox="1"/>
          <p:nvPr/>
        </p:nvSpPr>
        <p:spPr>
          <a:xfrm>
            <a:off x="9979444" y="3178146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D0C4FA3-78CD-4297-8D1F-749AE0FB4274}"/>
              </a:ext>
            </a:extLst>
          </p:cNvPr>
          <p:cNvSpPr txBox="1"/>
          <p:nvPr/>
        </p:nvSpPr>
        <p:spPr>
          <a:xfrm>
            <a:off x="9515993" y="3178146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19663DD-8CE3-417E-9437-E678F8DE4F88}"/>
              </a:ext>
            </a:extLst>
          </p:cNvPr>
          <p:cNvSpPr txBox="1"/>
          <p:nvPr/>
        </p:nvSpPr>
        <p:spPr>
          <a:xfrm>
            <a:off x="8370129" y="3099877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EEAC2-E9CF-4630-8B4D-1E39C0A6283B}"/>
              </a:ext>
            </a:extLst>
          </p:cNvPr>
          <p:cNvSpPr txBox="1"/>
          <p:nvPr/>
        </p:nvSpPr>
        <p:spPr>
          <a:xfrm>
            <a:off x="7742208" y="3099877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EF8E18C-290E-49D4-85D0-EF1056867BA7}"/>
              </a:ext>
            </a:extLst>
          </p:cNvPr>
          <p:cNvSpPr txBox="1"/>
          <p:nvPr/>
        </p:nvSpPr>
        <p:spPr>
          <a:xfrm>
            <a:off x="4823150" y="3178146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FD6B5F6-7D7F-443E-BFE7-677490285DAC}"/>
              </a:ext>
            </a:extLst>
          </p:cNvPr>
          <p:cNvSpPr txBox="1"/>
          <p:nvPr/>
        </p:nvSpPr>
        <p:spPr>
          <a:xfrm>
            <a:off x="4195229" y="3178146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C9CED33D-7332-43F4-A1A9-89EBE5E5F280}"/>
              </a:ext>
            </a:extLst>
          </p:cNvPr>
          <p:cNvSpPr txBox="1"/>
          <p:nvPr/>
        </p:nvSpPr>
        <p:spPr>
          <a:xfrm>
            <a:off x="2704520" y="2042204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7739D1F7-46A2-4E0F-B9D8-97585DEE4583}"/>
              </a:ext>
            </a:extLst>
          </p:cNvPr>
          <p:cNvSpPr txBox="1"/>
          <p:nvPr/>
        </p:nvSpPr>
        <p:spPr>
          <a:xfrm>
            <a:off x="2076599" y="2042204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0D279CF-E045-4857-AD75-0CC5AC81C87C}"/>
              </a:ext>
            </a:extLst>
          </p:cNvPr>
          <p:cNvSpPr txBox="1"/>
          <p:nvPr/>
        </p:nvSpPr>
        <p:spPr>
          <a:xfrm>
            <a:off x="2718954" y="2607194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713282F-D60B-48BB-A931-14C074544A82}"/>
              </a:ext>
            </a:extLst>
          </p:cNvPr>
          <p:cNvSpPr txBox="1"/>
          <p:nvPr/>
        </p:nvSpPr>
        <p:spPr>
          <a:xfrm>
            <a:off x="2091033" y="2607194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5309F0D-887A-4580-AD7F-8EB774ABBF45}"/>
              </a:ext>
            </a:extLst>
          </p:cNvPr>
          <p:cNvSpPr txBox="1"/>
          <p:nvPr/>
        </p:nvSpPr>
        <p:spPr>
          <a:xfrm>
            <a:off x="2743240" y="3245383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2652F90-CE91-4C1F-9C6B-D191D059D8E4}"/>
              </a:ext>
            </a:extLst>
          </p:cNvPr>
          <p:cNvSpPr txBox="1"/>
          <p:nvPr/>
        </p:nvSpPr>
        <p:spPr>
          <a:xfrm>
            <a:off x="2115319" y="3245383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616B8E4-7531-4DE3-8D8D-05A5627345DB}"/>
              </a:ext>
            </a:extLst>
          </p:cNvPr>
          <p:cNvCxnSpPr/>
          <p:nvPr/>
        </p:nvCxnSpPr>
        <p:spPr>
          <a:xfrm flipH="1">
            <a:off x="9867386" y="418580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>
            <a:extLst>
              <a:ext uri="{FF2B5EF4-FFF2-40B4-BE49-F238E27FC236}">
                <a16:creationId xmlns:a16="http://schemas.microsoft.com/office/drawing/2014/main" id="{3A546131-E06E-42DE-B553-29844CFA298D}"/>
              </a:ext>
            </a:extLst>
          </p:cNvPr>
          <p:cNvCxnSpPr/>
          <p:nvPr/>
        </p:nvCxnSpPr>
        <p:spPr>
          <a:xfrm flipH="1">
            <a:off x="9319185" y="418580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0F19598-1739-4EDB-8755-177E3ED7431C}"/>
              </a:ext>
            </a:extLst>
          </p:cNvPr>
          <p:cNvSpPr txBox="1"/>
          <p:nvPr/>
        </p:nvSpPr>
        <p:spPr>
          <a:xfrm>
            <a:off x="9250484" y="3719729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20C26E59-2860-44E4-A02A-5F88F3382244}"/>
              </a:ext>
            </a:extLst>
          </p:cNvPr>
          <p:cNvSpPr txBox="1"/>
          <p:nvPr/>
        </p:nvSpPr>
        <p:spPr>
          <a:xfrm>
            <a:off x="9538918" y="3694592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1246B9E-769F-4537-8E35-096DC4744F89}"/>
              </a:ext>
            </a:extLst>
          </p:cNvPr>
          <p:cNvSpPr txBox="1"/>
          <p:nvPr/>
        </p:nvSpPr>
        <p:spPr>
          <a:xfrm>
            <a:off x="9525326" y="520026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8861E7F2-CE76-43C1-9220-206750982D29}"/>
              </a:ext>
            </a:extLst>
          </p:cNvPr>
          <p:cNvSpPr txBox="1"/>
          <p:nvPr/>
        </p:nvSpPr>
        <p:spPr>
          <a:xfrm>
            <a:off x="9073957" y="521003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E407537-6319-4C7C-B11D-0953697696B2}"/>
              </a:ext>
            </a:extLst>
          </p:cNvPr>
          <p:cNvSpPr txBox="1"/>
          <p:nvPr/>
        </p:nvSpPr>
        <p:spPr>
          <a:xfrm>
            <a:off x="7680862" y="4114123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07CC589-7E04-402B-AE5D-9076A6BFE5B9}"/>
              </a:ext>
            </a:extLst>
          </p:cNvPr>
          <p:cNvSpPr txBox="1"/>
          <p:nvPr/>
        </p:nvSpPr>
        <p:spPr>
          <a:xfrm>
            <a:off x="7471988" y="4123891"/>
            <a:ext cx="522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53D2128-2D0A-4CAB-8628-99B23ECCC076}"/>
              </a:ext>
            </a:extLst>
          </p:cNvPr>
          <p:cNvSpPr txBox="1"/>
          <p:nvPr/>
        </p:nvSpPr>
        <p:spPr>
          <a:xfrm>
            <a:off x="7713072" y="4599290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F5F33AA-70FA-48E6-B140-88332B3A550E}"/>
              </a:ext>
            </a:extLst>
          </p:cNvPr>
          <p:cNvSpPr txBox="1"/>
          <p:nvPr/>
        </p:nvSpPr>
        <p:spPr>
          <a:xfrm>
            <a:off x="8071709" y="5172404"/>
            <a:ext cx="4304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78A2F1C8-904F-473A-B690-2438BEAC7EDD}"/>
              </a:ext>
            </a:extLst>
          </p:cNvPr>
          <p:cNvSpPr txBox="1"/>
          <p:nvPr/>
        </p:nvSpPr>
        <p:spPr>
          <a:xfrm>
            <a:off x="7591058" y="3790957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12279BB8-2C05-4EB6-A3F9-D35DDB33722C}"/>
              </a:ext>
            </a:extLst>
          </p:cNvPr>
          <p:cNvSpPr txBox="1"/>
          <p:nvPr/>
        </p:nvSpPr>
        <p:spPr>
          <a:xfrm>
            <a:off x="7536935" y="5173168"/>
            <a:ext cx="522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B507C713-EDAB-4297-B74E-FDCBCC3867CB}"/>
              </a:ext>
            </a:extLst>
          </p:cNvPr>
          <p:cNvCxnSpPr/>
          <p:nvPr/>
        </p:nvCxnSpPr>
        <p:spPr>
          <a:xfrm flipH="1">
            <a:off x="4645215" y="4232784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99574D34-1759-4152-92D1-82D52961E95D}"/>
              </a:ext>
            </a:extLst>
          </p:cNvPr>
          <p:cNvCxnSpPr/>
          <p:nvPr/>
        </p:nvCxnSpPr>
        <p:spPr>
          <a:xfrm flipH="1">
            <a:off x="4097014" y="4232784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11F8E773-F04E-45FB-9A27-FB8429C49E16}"/>
              </a:ext>
            </a:extLst>
          </p:cNvPr>
          <p:cNvSpPr txBox="1"/>
          <p:nvPr/>
        </p:nvSpPr>
        <p:spPr>
          <a:xfrm>
            <a:off x="4028313" y="3766704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6168D883-464B-4084-8A01-5E85BCEE2D1C}"/>
              </a:ext>
            </a:extLst>
          </p:cNvPr>
          <p:cNvSpPr txBox="1"/>
          <p:nvPr/>
        </p:nvSpPr>
        <p:spPr>
          <a:xfrm>
            <a:off x="4316747" y="3741567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D86F780-541B-4F24-AA23-5507B71AD1A2}"/>
              </a:ext>
            </a:extLst>
          </p:cNvPr>
          <p:cNvSpPr txBox="1"/>
          <p:nvPr/>
        </p:nvSpPr>
        <p:spPr>
          <a:xfrm>
            <a:off x="4303155" y="5247241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EDF986BC-9B3E-4E6C-A6D6-51FB24B358DE}"/>
              </a:ext>
            </a:extLst>
          </p:cNvPr>
          <p:cNvSpPr txBox="1"/>
          <p:nvPr/>
        </p:nvSpPr>
        <p:spPr>
          <a:xfrm>
            <a:off x="3955077" y="5249669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147C1D8-7A01-4522-88C4-17C741CE35E3}"/>
              </a:ext>
            </a:extLst>
          </p:cNvPr>
          <p:cNvSpPr txBox="1"/>
          <p:nvPr/>
        </p:nvSpPr>
        <p:spPr>
          <a:xfrm>
            <a:off x="2212241" y="414256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B0824818-819E-4789-B15F-56B71F157D52}"/>
              </a:ext>
            </a:extLst>
          </p:cNvPr>
          <p:cNvSpPr txBox="1"/>
          <p:nvPr/>
        </p:nvSpPr>
        <p:spPr>
          <a:xfrm>
            <a:off x="1864163" y="414499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5FF401B0-FAD3-4418-8BB6-3A4AD6CC864A}"/>
              </a:ext>
            </a:extLst>
          </p:cNvPr>
          <p:cNvSpPr txBox="1"/>
          <p:nvPr/>
        </p:nvSpPr>
        <p:spPr>
          <a:xfrm>
            <a:off x="2229227" y="468157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D3F7C7A4-F431-4E09-A2C8-1440B6D982F2}"/>
              </a:ext>
            </a:extLst>
          </p:cNvPr>
          <p:cNvSpPr txBox="1"/>
          <p:nvPr/>
        </p:nvSpPr>
        <p:spPr>
          <a:xfrm>
            <a:off x="1881149" y="468400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8B060105-73E3-44D5-B865-6D00D64E97DB}"/>
              </a:ext>
            </a:extLst>
          </p:cNvPr>
          <p:cNvSpPr txBox="1"/>
          <p:nvPr/>
        </p:nvSpPr>
        <p:spPr>
          <a:xfrm>
            <a:off x="2514952" y="5119782"/>
            <a:ext cx="4304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3225729B-4CFA-4958-8A06-993D1FA3283C}"/>
              </a:ext>
            </a:extLst>
          </p:cNvPr>
          <p:cNvSpPr txBox="1"/>
          <p:nvPr/>
        </p:nvSpPr>
        <p:spPr>
          <a:xfrm>
            <a:off x="2034301" y="3738335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2D8E8AF-0836-4CC6-8C8F-ED8E5E5DB9AC}"/>
              </a:ext>
            </a:extLst>
          </p:cNvPr>
          <p:cNvSpPr txBox="1"/>
          <p:nvPr/>
        </p:nvSpPr>
        <p:spPr>
          <a:xfrm>
            <a:off x="1915778" y="5111444"/>
            <a:ext cx="522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7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80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9787474" y="563458"/>
            <a:ext cx="1584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3F691B-A9E8-45DB-93F6-1EF623BEB876}"/>
              </a:ext>
            </a:extLst>
          </p:cNvPr>
          <p:cNvSpPr txBox="1"/>
          <p:nvPr/>
        </p:nvSpPr>
        <p:spPr>
          <a:xfrm>
            <a:off x="4317173" y="1176835"/>
            <a:ext cx="5888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، ثم أتحقق مستعملاً الجمع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6BEA79F-A01C-4E43-9FAA-63CC068461AE}"/>
              </a:ext>
            </a:extLst>
          </p:cNvPr>
          <p:cNvSpPr txBox="1"/>
          <p:nvPr/>
        </p:nvSpPr>
        <p:spPr>
          <a:xfrm>
            <a:off x="9155393" y="2027706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-8    4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EABE4B-A015-41B2-A48B-AF51CAE27772}"/>
              </a:ext>
            </a:extLst>
          </p:cNvPr>
          <p:cNvSpPr/>
          <p:nvPr/>
        </p:nvSpPr>
        <p:spPr>
          <a:xfrm>
            <a:off x="10748656" y="198001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3D3931B2-CA92-4A41-A6FF-8D2EC34D5E62}"/>
              </a:ext>
            </a:extLst>
          </p:cNvPr>
          <p:cNvCxnSpPr/>
          <p:nvPr/>
        </p:nvCxnSpPr>
        <p:spPr>
          <a:xfrm flipH="1">
            <a:off x="9279112" y="319484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77C63C-4A6E-458A-B9DD-4C8D67A50EBC}"/>
              </a:ext>
            </a:extLst>
          </p:cNvPr>
          <p:cNvSpPr txBox="1"/>
          <p:nvPr/>
        </p:nvSpPr>
        <p:spPr>
          <a:xfrm>
            <a:off x="8464596" y="2597309"/>
            <a:ext cx="4742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DF6AB833-C07E-4D05-9E72-5B15CDDF9744}"/>
              </a:ext>
            </a:extLst>
          </p:cNvPr>
          <p:cNvCxnSpPr/>
          <p:nvPr/>
        </p:nvCxnSpPr>
        <p:spPr>
          <a:xfrm flipH="1">
            <a:off x="7634934" y="316165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8D54002-43B9-4703-9C05-A3C9F6198A77}"/>
              </a:ext>
            </a:extLst>
          </p:cNvPr>
          <p:cNvSpPr txBox="1"/>
          <p:nvPr/>
        </p:nvSpPr>
        <p:spPr>
          <a:xfrm>
            <a:off x="3975996" y="2042204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-7    1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85F48A-B13B-4A80-BA6B-C548ABB72BD9}"/>
              </a:ext>
            </a:extLst>
          </p:cNvPr>
          <p:cNvSpPr/>
          <p:nvPr/>
        </p:nvSpPr>
        <p:spPr>
          <a:xfrm>
            <a:off x="5569259" y="199451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A961B09C-FF5E-4E1D-B3CB-0524C52796DE}"/>
              </a:ext>
            </a:extLst>
          </p:cNvPr>
          <p:cNvCxnSpPr/>
          <p:nvPr/>
        </p:nvCxnSpPr>
        <p:spPr>
          <a:xfrm flipH="1">
            <a:off x="4099715" y="3209343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17D9223-EF60-46C7-94E8-F34B77D60EDA}"/>
              </a:ext>
            </a:extLst>
          </p:cNvPr>
          <p:cNvSpPr txBox="1"/>
          <p:nvPr/>
        </p:nvSpPr>
        <p:spPr>
          <a:xfrm>
            <a:off x="3090974" y="2619532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7622F2F5-4035-488D-AA5B-7416CAAB653C}"/>
              </a:ext>
            </a:extLst>
          </p:cNvPr>
          <p:cNvCxnSpPr/>
          <p:nvPr/>
        </p:nvCxnSpPr>
        <p:spPr>
          <a:xfrm flipH="1">
            <a:off x="2143727" y="3208932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4CF7001-4936-4F50-88B3-BB16664EEA69}"/>
              </a:ext>
            </a:extLst>
          </p:cNvPr>
          <p:cNvSpPr txBox="1"/>
          <p:nvPr/>
        </p:nvSpPr>
        <p:spPr>
          <a:xfrm>
            <a:off x="9091529" y="4042895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7   5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-0    3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3511BCB-3839-4039-A86C-D38F752E1BBA}"/>
              </a:ext>
            </a:extLst>
          </p:cNvPr>
          <p:cNvSpPr/>
          <p:nvPr/>
        </p:nvSpPr>
        <p:spPr>
          <a:xfrm>
            <a:off x="10684792" y="399520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7FA0C880-E180-44FE-A1B8-9932398ED249}"/>
              </a:ext>
            </a:extLst>
          </p:cNvPr>
          <p:cNvCxnSpPr/>
          <p:nvPr/>
        </p:nvCxnSpPr>
        <p:spPr>
          <a:xfrm flipH="1">
            <a:off x="9215248" y="521003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E532A62-2408-47E9-8B0E-E49A7258DB42}"/>
              </a:ext>
            </a:extLst>
          </p:cNvPr>
          <p:cNvSpPr txBox="1"/>
          <p:nvPr/>
        </p:nvSpPr>
        <p:spPr>
          <a:xfrm>
            <a:off x="8387634" y="4569219"/>
            <a:ext cx="4718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FADC2A1-546C-4E99-8EF6-1104B09FAE14}"/>
              </a:ext>
            </a:extLst>
          </p:cNvPr>
          <p:cNvCxnSpPr/>
          <p:nvPr/>
        </p:nvCxnSpPr>
        <p:spPr>
          <a:xfrm flipH="1">
            <a:off x="7571070" y="517684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76D63EC-44BF-4562-9BC7-56A51538B140}"/>
              </a:ext>
            </a:extLst>
          </p:cNvPr>
          <p:cNvSpPr txBox="1"/>
          <p:nvPr/>
        </p:nvSpPr>
        <p:spPr>
          <a:xfrm>
            <a:off x="3912132" y="4057393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-0    1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3805A9D9-656D-421F-A5F0-BC4DB5CE1BE7}"/>
              </a:ext>
            </a:extLst>
          </p:cNvPr>
          <p:cNvSpPr/>
          <p:nvPr/>
        </p:nvSpPr>
        <p:spPr>
          <a:xfrm>
            <a:off x="5505395" y="400970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D55D2945-5AF0-415F-A87B-0A2A55B4D0AC}"/>
              </a:ext>
            </a:extLst>
          </p:cNvPr>
          <p:cNvCxnSpPr/>
          <p:nvPr/>
        </p:nvCxnSpPr>
        <p:spPr>
          <a:xfrm flipH="1">
            <a:off x="4035851" y="5224532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61B3670-B1FC-42A1-9E41-6CEEE83017CB}"/>
              </a:ext>
            </a:extLst>
          </p:cNvPr>
          <p:cNvSpPr txBox="1"/>
          <p:nvPr/>
        </p:nvSpPr>
        <p:spPr>
          <a:xfrm>
            <a:off x="2985068" y="4652672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7847E6B3-CF31-4328-916F-A5E5E6E8281C}"/>
              </a:ext>
            </a:extLst>
          </p:cNvPr>
          <p:cNvCxnSpPr/>
          <p:nvPr/>
        </p:nvCxnSpPr>
        <p:spPr>
          <a:xfrm flipH="1">
            <a:off x="1943634" y="524322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540053E4-ED3F-4231-8326-1BBDE1C3076C}"/>
              </a:ext>
            </a:extLst>
          </p:cNvPr>
          <p:cNvCxnSpPr/>
          <p:nvPr/>
        </p:nvCxnSpPr>
        <p:spPr>
          <a:xfrm flipH="1">
            <a:off x="9890665" y="2178437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A3DEDF83-C128-4297-B06A-67EEE4FFD469}"/>
              </a:ext>
            </a:extLst>
          </p:cNvPr>
          <p:cNvCxnSpPr/>
          <p:nvPr/>
        </p:nvCxnSpPr>
        <p:spPr>
          <a:xfrm flipH="1">
            <a:off x="9342464" y="2178437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937F60A-83F2-4A42-955D-89DB86B4E0F3}"/>
              </a:ext>
            </a:extLst>
          </p:cNvPr>
          <p:cNvSpPr txBox="1"/>
          <p:nvPr/>
        </p:nvSpPr>
        <p:spPr>
          <a:xfrm>
            <a:off x="9273763" y="1712357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329B5A-C1DC-4A40-A926-63D044DF07FA}"/>
              </a:ext>
            </a:extLst>
          </p:cNvPr>
          <p:cNvSpPr txBox="1"/>
          <p:nvPr/>
        </p:nvSpPr>
        <p:spPr>
          <a:xfrm>
            <a:off x="9562197" y="1687220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983896D-4B3E-42FA-8B10-AFB7B3F12309}"/>
              </a:ext>
            </a:extLst>
          </p:cNvPr>
          <p:cNvSpPr txBox="1"/>
          <p:nvPr/>
        </p:nvSpPr>
        <p:spPr>
          <a:xfrm>
            <a:off x="9548605" y="319289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8FB1476-8F8B-4A64-9CE8-42375306A82D}"/>
              </a:ext>
            </a:extLst>
          </p:cNvPr>
          <p:cNvSpPr txBox="1"/>
          <p:nvPr/>
        </p:nvSpPr>
        <p:spPr>
          <a:xfrm>
            <a:off x="9200527" y="319532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E004C33-42FA-44C1-9109-A482E59855AA}"/>
              </a:ext>
            </a:extLst>
          </p:cNvPr>
          <p:cNvSpPr txBox="1"/>
          <p:nvPr/>
        </p:nvSpPr>
        <p:spPr>
          <a:xfrm>
            <a:off x="7832090" y="211871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D599EE5-3CEC-4CBB-AB95-8216884F4BF1}"/>
              </a:ext>
            </a:extLst>
          </p:cNvPr>
          <p:cNvSpPr txBox="1"/>
          <p:nvPr/>
        </p:nvSpPr>
        <p:spPr>
          <a:xfrm>
            <a:off x="7484012" y="212114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A9E041-89BE-4ACA-B885-C6D1C0AFFE48}"/>
              </a:ext>
            </a:extLst>
          </p:cNvPr>
          <p:cNvSpPr txBox="1"/>
          <p:nvPr/>
        </p:nvSpPr>
        <p:spPr>
          <a:xfrm>
            <a:off x="7850001" y="264603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BF2C681-294B-41FA-981F-8C14E10005FE}"/>
              </a:ext>
            </a:extLst>
          </p:cNvPr>
          <p:cNvSpPr txBox="1"/>
          <p:nvPr/>
        </p:nvSpPr>
        <p:spPr>
          <a:xfrm>
            <a:off x="7501923" y="264846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9D9AE1B-A567-4476-B37B-A48BF9730310}"/>
              </a:ext>
            </a:extLst>
          </p:cNvPr>
          <p:cNvSpPr txBox="1"/>
          <p:nvPr/>
        </p:nvSpPr>
        <p:spPr>
          <a:xfrm>
            <a:off x="7854990" y="3169353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6519F8-CB08-48EA-B172-995E46AFCD03}"/>
              </a:ext>
            </a:extLst>
          </p:cNvPr>
          <p:cNvSpPr txBox="1"/>
          <p:nvPr/>
        </p:nvSpPr>
        <p:spPr>
          <a:xfrm>
            <a:off x="7427440" y="162308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0E39E6-0020-4184-AEA8-7A835F69012E}"/>
              </a:ext>
            </a:extLst>
          </p:cNvPr>
          <p:cNvSpPr txBox="1"/>
          <p:nvPr/>
        </p:nvSpPr>
        <p:spPr>
          <a:xfrm>
            <a:off x="7509265" y="317578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3FB123C2-0FE8-4A8A-9AC7-C6AD0E9EA7BB}"/>
              </a:ext>
            </a:extLst>
          </p:cNvPr>
          <p:cNvCxnSpPr/>
          <p:nvPr/>
        </p:nvCxnSpPr>
        <p:spPr>
          <a:xfrm flipH="1">
            <a:off x="4700455" y="2210664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53FB9C03-9789-4425-AB3D-9E3AAE22CA50}"/>
              </a:ext>
            </a:extLst>
          </p:cNvPr>
          <p:cNvCxnSpPr/>
          <p:nvPr/>
        </p:nvCxnSpPr>
        <p:spPr>
          <a:xfrm flipH="1">
            <a:off x="4152254" y="2210664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750CDBC1-1399-4286-9C1D-12138E4924AA}"/>
              </a:ext>
            </a:extLst>
          </p:cNvPr>
          <p:cNvSpPr txBox="1"/>
          <p:nvPr/>
        </p:nvSpPr>
        <p:spPr>
          <a:xfrm>
            <a:off x="4083553" y="1744584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1D869F4A-1D23-4F6C-965C-7D60A93E6E92}"/>
              </a:ext>
            </a:extLst>
          </p:cNvPr>
          <p:cNvSpPr txBox="1"/>
          <p:nvPr/>
        </p:nvSpPr>
        <p:spPr>
          <a:xfrm>
            <a:off x="4371987" y="1719447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C24CDEAF-549D-4EB9-8B56-FB8F6C30B844}"/>
              </a:ext>
            </a:extLst>
          </p:cNvPr>
          <p:cNvSpPr txBox="1"/>
          <p:nvPr/>
        </p:nvSpPr>
        <p:spPr>
          <a:xfrm>
            <a:off x="4358395" y="3225121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0D64306B-72CA-43C8-854B-ADD24139284B}"/>
              </a:ext>
            </a:extLst>
          </p:cNvPr>
          <p:cNvSpPr txBox="1"/>
          <p:nvPr/>
        </p:nvSpPr>
        <p:spPr>
          <a:xfrm>
            <a:off x="4010317" y="3227549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C49F9B76-09BE-485D-8C07-7B0AF3C09627}"/>
              </a:ext>
            </a:extLst>
          </p:cNvPr>
          <p:cNvSpPr txBox="1"/>
          <p:nvPr/>
        </p:nvSpPr>
        <p:spPr>
          <a:xfrm>
            <a:off x="2683836" y="2131838"/>
            <a:ext cx="4857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7D13318-FA7E-46C5-9CF5-C8C1BBE33442}"/>
              </a:ext>
            </a:extLst>
          </p:cNvPr>
          <p:cNvSpPr txBox="1"/>
          <p:nvPr/>
        </p:nvSpPr>
        <p:spPr>
          <a:xfrm>
            <a:off x="2056260" y="213426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9290406F-68AA-4458-BD9D-6C5710CDCBC6}"/>
              </a:ext>
            </a:extLst>
          </p:cNvPr>
          <p:cNvSpPr txBox="1"/>
          <p:nvPr/>
        </p:nvSpPr>
        <p:spPr>
          <a:xfrm>
            <a:off x="2424920" y="2659160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77781FDC-98A8-467F-A9C9-813B5750443D}"/>
              </a:ext>
            </a:extLst>
          </p:cNvPr>
          <p:cNvSpPr txBox="1"/>
          <p:nvPr/>
        </p:nvSpPr>
        <p:spPr>
          <a:xfrm>
            <a:off x="2074171" y="2661588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50A13834-B60B-4F9D-8DC8-CE5DF2107871}"/>
              </a:ext>
            </a:extLst>
          </p:cNvPr>
          <p:cNvSpPr txBox="1"/>
          <p:nvPr/>
        </p:nvSpPr>
        <p:spPr>
          <a:xfrm>
            <a:off x="2725251" y="3182477"/>
            <a:ext cx="4672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739951B4-836C-479F-91AD-9B5E39216417}"/>
              </a:ext>
            </a:extLst>
          </p:cNvPr>
          <p:cNvSpPr txBox="1"/>
          <p:nvPr/>
        </p:nvSpPr>
        <p:spPr>
          <a:xfrm>
            <a:off x="1999688" y="163620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CF580B9-1543-490B-8331-617909345047}"/>
              </a:ext>
            </a:extLst>
          </p:cNvPr>
          <p:cNvSpPr txBox="1"/>
          <p:nvPr/>
        </p:nvSpPr>
        <p:spPr>
          <a:xfrm>
            <a:off x="2081513" y="318891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B102547-6DDA-49A5-AE8B-B63B85592BE7}"/>
              </a:ext>
            </a:extLst>
          </p:cNvPr>
          <p:cNvSpPr txBox="1"/>
          <p:nvPr/>
        </p:nvSpPr>
        <p:spPr>
          <a:xfrm>
            <a:off x="9486165" y="514826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FA98FE56-19E7-46D3-AFF8-28DCC9569AB2}"/>
              </a:ext>
            </a:extLst>
          </p:cNvPr>
          <p:cNvSpPr txBox="1"/>
          <p:nvPr/>
        </p:nvSpPr>
        <p:spPr>
          <a:xfrm>
            <a:off x="9147832" y="515221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E7C80408-AA00-442F-8C4A-282D17453867}"/>
              </a:ext>
            </a:extLst>
          </p:cNvPr>
          <p:cNvSpPr txBox="1"/>
          <p:nvPr/>
        </p:nvSpPr>
        <p:spPr>
          <a:xfrm>
            <a:off x="7997655" y="4055924"/>
            <a:ext cx="4857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8CB21C1-4B1A-4837-B152-F30E09B5BE0D}"/>
              </a:ext>
            </a:extLst>
          </p:cNvPr>
          <p:cNvSpPr txBox="1"/>
          <p:nvPr/>
        </p:nvSpPr>
        <p:spPr>
          <a:xfrm>
            <a:off x="7370079" y="405835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BD7A950D-8740-4A77-9306-AE38F2C6A28D}"/>
              </a:ext>
            </a:extLst>
          </p:cNvPr>
          <p:cNvSpPr txBox="1"/>
          <p:nvPr/>
        </p:nvSpPr>
        <p:spPr>
          <a:xfrm>
            <a:off x="7738739" y="458324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7BA8DC2D-91F1-4B7D-A76E-740F38CFBDCC}"/>
              </a:ext>
            </a:extLst>
          </p:cNvPr>
          <p:cNvSpPr txBox="1"/>
          <p:nvPr/>
        </p:nvSpPr>
        <p:spPr>
          <a:xfrm>
            <a:off x="7387990" y="458567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3B54B8C5-50DC-48F9-88D8-51DDA354336C}"/>
              </a:ext>
            </a:extLst>
          </p:cNvPr>
          <p:cNvSpPr txBox="1"/>
          <p:nvPr/>
        </p:nvSpPr>
        <p:spPr>
          <a:xfrm>
            <a:off x="8039070" y="5106563"/>
            <a:ext cx="4672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F0C608F-479C-4CCE-9BD9-1708F1C3DE66}"/>
              </a:ext>
            </a:extLst>
          </p:cNvPr>
          <p:cNvSpPr txBox="1"/>
          <p:nvPr/>
        </p:nvSpPr>
        <p:spPr>
          <a:xfrm>
            <a:off x="7395332" y="511299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5766D2E6-5B1E-4273-8774-5DB306D38D36}"/>
              </a:ext>
            </a:extLst>
          </p:cNvPr>
          <p:cNvSpPr txBox="1"/>
          <p:nvPr/>
        </p:nvSpPr>
        <p:spPr>
          <a:xfrm>
            <a:off x="4652619" y="5186234"/>
            <a:ext cx="4472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4A4E6C41-3168-4DCB-AF79-6941D98DE79F}"/>
              </a:ext>
            </a:extLst>
          </p:cNvPr>
          <p:cNvSpPr txBox="1"/>
          <p:nvPr/>
        </p:nvSpPr>
        <p:spPr>
          <a:xfrm>
            <a:off x="3976310" y="519934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D63A735-A052-45D8-AD4F-BC637908F512}"/>
              </a:ext>
            </a:extLst>
          </p:cNvPr>
          <p:cNvSpPr txBox="1"/>
          <p:nvPr/>
        </p:nvSpPr>
        <p:spPr>
          <a:xfrm>
            <a:off x="2477824" y="4095139"/>
            <a:ext cx="4857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48E4829-3CF0-4099-9BA6-B44F39313CBB}"/>
              </a:ext>
            </a:extLst>
          </p:cNvPr>
          <p:cNvSpPr txBox="1"/>
          <p:nvPr/>
        </p:nvSpPr>
        <p:spPr>
          <a:xfrm>
            <a:off x="1850248" y="4097567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FB4531C-A440-416F-AA67-293626AF3DC7}"/>
              </a:ext>
            </a:extLst>
          </p:cNvPr>
          <p:cNvSpPr txBox="1"/>
          <p:nvPr/>
        </p:nvSpPr>
        <p:spPr>
          <a:xfrm>
            <a:off x="2218908" y="4622461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5FAA3CF8-25CC-4E30-924C-2F701650573B}"/>
              </a:ext>
            </a:extLst>
          </p:cNvPr>
          <p:cNvSpPr txBox="1"/>
          <p:nvPr/>
        </p:nvSpPr>
        <p:spPr>
          <a:xfrm>
            <a:off x="1868159" y="4624889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3DAA465-3DCD-4FC0-B379-720AA8D14D98}"/>
              </a:ext>
            </a:extLst>
          </p:cNvPr>
          <p:cNvSpPr txBox="1"/>
          <p:nvPr/>
        </p:nvSpPr>
        <p:spPr>
          <a:xfrm>
            <a:off x="2519239" y="5145778"/>
            <a:ext cx="4672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7CC063C-8EAF-4509-B26B-951BE29146B0}"/>
              </a:ext>
            </a:extLst>
          </p:cNvPr>
          <p:cNvSpPr txBox="1"/>
          <p:nvPr/>
        </p:nvSpPr>
        <p:spPr>
          <a:xfrm>
            <a:off x="1875501" y="5152211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33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9787474" y="563458"/>
            <a:ext cx="1584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3F691B-A9E8-45DB-93F6-1EF623BEB876}"/>
              </a:ext>
            </a:extLst>
          </p:cNvPr>
          <p:cNvSpPr txBox="1"/>
          <p:nvPr/>
        </p:nvSpPr>
        <p:spPr>
          <a:xfrm>
            <a:off x="4317173" y="1176835"/>
            <a:ext cx="5888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، ثم أتحقق مستعملاً الجمع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6BEA79F-A01C-4E43-9FAA-63CC068461AE}"/>
              </a:ext>
            </a:extLst>
          </p:cNvPr>
          <p:cNvSpPr txBox="1"/>
          <p:nvPr/>
        </p:nvSpPr>
        <p:spPr>
          <a:xfrm>
            <a:off x="9155393" y="2027706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-5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EABE4B-A015-41B2-A48B-AF51CAE27772}"/>
              </a:ext>
            </a:extLst>
          </p:cNvPr>
          <p:cNvSpPr/>
          <p:nvPr/>
        </p:nvSpPr>
        <p:spPr>
          <a:xfrm>
            <a:off x="10748656" y="198001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3D3931B2-CA92-4A41-A6FF-8D2EC34D5E62}"/>
              </a:ext>
            </a:extLst>
          </p:cNvPr>
          <p:cNvCxnSpPr/>
          <p:nvPr/>
        </p:nvCxnSpPr>
        <p:spPr>
          <a:xfrm flipH="1">
            <a:off x="9279112" y="319484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77C63C-4A6E-458A-B9DD-4C8D67A50EBC}"/>
              </a:ext>
            </a:extLst>
          </p:cNvPr>
          <p:cNvSpPr txBox="1"/>
          <p:nvPr/>
        </p:nvSpPr>
        <p:spPr>
          <a:xfrm>
            <a:off x="8464596" y="2597309"/>
            <a:ext cx="4742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DF6AB833-C07E-4D05-9E72-5B15CDDF9744}"/>
              </a:ext>
            </a:extLst>
          </p:cNvPr>
          <p:cNvCxnSpPr/>
          <p:nvPr/>
        </p:nvCxnSpPr>
        <p:spPr>
          <a:xfrm flipH="1">
            <a:off x="7634934" y="316165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8D54002-43B9-4703-9C05-A3C9F6198A77}"/>
              </a:ext>
            </a:extLst>
          </p:cNvPr>
          <p:cNvSpPr txBox="1"/>
          <p:nvPr/>
        </p:nvSpPr>
        <p:spPr>
          <a:xfrm>
            <a:off x="3975996" y="2042204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-1    4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85F48A-B13B-4A80-BA6B-C548ABB72BD9}"/>
              </a:ext>
            </a:extLst>
          </p:cNvPr>
          <p:cNvSpPr/>
          <p:nvPr/>
        </p:nvSpPr>
        <p:spPr>
          <a:xfrm>
            <a:off x="5569259" y="199451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A961B09C-FF5E-4E1D-B3CB-0524C52796DE}"/>
              </a:ext>
            </a:extLst>
          </p:cNvPr>
          <p:cNvCxnSpPr/>
          <p:nvPr/>
        </p:nvCxnSpPr>
        <p:spPr>
          <a:xfrm flipH="1">
            <a:off x="4099715" y="3209343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17D9223-EF60-46C7-94E8-F34B77D60EDA}"/>
              </a:ext>
            </a:extLst>
          </p:cNvPr>
          <p:cNvSpPr txBox="1"/>
          <p:nvPr/>
        </p:nvSpPr>
        <p:spPr>
          <a:xfrm>
            <a:off x="3048932" y="2637483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7622F2F5-4035-488D-AA5B-7416CAAB653C}"/>
              </a:ext>
            </a:extLst>
          </p:cNvPr>
          <p:cNvCxnSpPr/>
          <p:nvPr/>
        </p:nvCxnSpPr>
        <p:spPr>
          <a:xfrm flipH="1">
            <a:off x="2007498" y="322803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4CF7001-4936-4F50-88B3-BB16664EEA69}"/>
              </a:ext>
            </a:extLst>
          </p:cNvPr>
          <p:cNvSpPr txBox="1"/>
          <p:nvPr/>
        </p:nvSpPr>
        <p:spPr>
          <a:xfrm>
            <a:off x="9091529" y="4042895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-6    2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3511BCB-3839-4039-A86C-D38F752E1BBA}"/>
              </a:ext>
            </a:extLst>
          </p:cNvPr>
          <p:cNvSpPr/>
          <p:nvPr/>
        </p:nvSpPr>
        <p:spPr>
          <a:xfrm>
            <a:off x="10684792" y="399520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7FA0C880-E180-44FE-A1B8-9932398ED249}"/>
              </a:ext>
            </a:extLst>
          </p:cNvPr>
          <p:cNvCxnSpPr/>
          <p:nvPr/>
        </p:nvCxnSpPr>
        <p:spPr>
          <a:xfrm flipH="1">
            <a:off x="9215248" y="521003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E532A62-2408-47E9-8B0E-E49A7258DB42}"/>
              </a:ext>
            </a:extLst>
          </p:cNvPr>
          <p:cNvSpPr txBox="1"/>
          <p:nvPr/>
        </p:nvSpPr>
        <p:spPr>
          <a:xfrm>
            <a:off x="8387634" y="4569219"/>
            <a:ext cx="4718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FADC2A1-546C-4E99-8EF6-1104B09FAE14}"/>
              </a:ext>
            </a:extLst>
          </p:cNvPr>
          <p:cNvCxnSpPr/>
          <p:nvPr/>
        </p:nvCxnSpPr>
        <p:spPr>
          <a:xfrm flipH="1">
            <a:off x="7571070" y="517684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76D63EC-44BF-4562-9BC7-56A51538B140}"/>
              </a:ext>
            </a:extLst>
          </p:cNvPr>
          <p:cNvSpPr txBox="1"/>
          <p:nvPr/>
        </p:nvSpPr>
        <p:spPr>
          <a:xfrm>
            <a:off x="3912132" y="4057393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4   7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-8    2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3805A9D9-656D-421F-A5F0-BC4DB5CE1BE7}"/>
              </a:ext>
            </a:extLst>
          </p:cNvPr>
          <p:cNvSpPr/>
          <p:nvPr/>
        </p:nvSpPr>
        <p:spPr>
          <a:xfrm>
            <a:off x="5505395" y="400970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D55D2945-5AF0-415F-A87B-0A2A55B4D0AC}"/>
              </a:ext>
            </a:extLst>
          </p:cNvPr>
          <p:cNvCxnSpPr/>
          <p:nvPr/>
        </p:nvCxnSpPr>
        <p:spPr>
          <a:xfrm flipH="1">
            <a:off x="4035851" y="5224532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61B3670-B1FC-42A1-9E41-6CEEE83017CB}"/>
              </a:ext>
            </a:extLst>
          </p:cNvPr>
          <p:cNvSpPr txBox="1"/>
          <p:nvPr/>
        </p:nvSpPr>
        <p:spPr>
          <a:xfrm>
            <a:off x="2985068" y="4652672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7847E6B3-CF31-4328-916F-A5E5E6E8281C}"/>
              </a:ext>
            </a:extLst>
          </p:cNvPr>
          <p:cNvCxnSpPr/>
          <p:nvPr/>
        </p:nvCxnSpPr>
        <p:spPr>
          <a:xfrm flipH="1">
            <a:off x="1943634" y="524322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B19AB94E-1EEC-40AF-9749-7983BED1ADF3}"/>
              </a:ext>
            </a:extLst>
          </p:cNvPr>
          <p:cNvCxnSpPr/>
          <p:nvPr/>
        </p:nvCxnSpPr>
        <p:spPr>
          <a:xfrm flipH="1">
            <a:off x="9890665" y="2178437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CF98BD6A-79EA-49D8-8574-57CDB76D432A}"/>
              </a:ext>
            </a:extLst>
          </p:cNvPr>
          <p:cNvCxnSpPr/>
          <p:nvPr/>
        </p:nvCxnSpPr>
        <p:spPr>
          <a:xfrm flipH="1">
            <a:off x="9342464" y="2178437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873F712-C258-4F5B-B427-BBBB77C98CCB}"/>
              </a:ext>
            </a:extLst>
          </p:cNvPr>
          <p:cNvSpPr txBox="1"/>
          <p:nvPr/>
        </p:nvSpPr>
        <p:spPr>
          <a:xfrm>
            <a:off x="9273763" y="1712357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888CACE-5BC9-4493-8FC6-85891A6FB2F3}"/>
              </a:ext>
            </a:extLst>
          </p:cNvPr>
          <p:cNvSpPr txBox="1"/>
          <p:nvPr/>
        </p:nvSpPr>
        <p:spPr>
          <a:xfrm>
            <a:off x="9562197" y="1687220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2C88D64-2D82-44AF-B759-DDBF98E5A664}"/>
              </a:ext>
            </a:extLst>
          </p:cNvPr>
          <p:cNvSpPr txBox="1"/>
          <p:nvPr/>
        </p:nvSpPr>
        <p:spPr>
          <a:xfrm>
            <a:off x="9793833" y="319289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DA32A3A-FFB3-4649-8B3B-917CFD8C4A7B}"/>
              </a:ext>
            </a:extLst>
          </p:cNvPr>
          <p:cNvSpPr txBox="1"/>
          <p:nvPr/>
        </p:nvSpPr>
        <p:spPr>
          <a:xfrm>
            <a:off x="9200527" y="319532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7559B1E-C49A-40FD-BFBD-8E0084A8A1D5}"/>
              </a:ext>
            </a:extLst>
          </p:cNvPr>
          <p:cNvSpPr txBox="1"/>
          <p:nvPr/>
        </p:nvSpPr>
        <p:spPr>
          <a:xfrm>
            <a:off x="8072732" y="2118714"/>
            <a:ext cx="5246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A5CFDC20-BB75-4D7F-A64E-4C00040B7BBD}"/>
              </a:ext>
            </a:extLst>
          </p:cNvPr>
          <p:cNvSpPr txBox="1"/>
          <p:nvPr/>
        </p:nvSpPr>
        <p:spPr>
          <a:xfrm>
            <a:off x="7484012" y="212114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6FCF47-EF26-4CBD-B375-90368B62DC61}"/>
              </a:ext>
            </a:extLst>
          </p:cNvPr>
          <p:cNvSpPr txBox="1"/>
          <p:nvPr/>
        </p:nvSpPr>
        <p:spPr>
          <a:xfrm>
            <a:off x="8127750" y="2646036"/>
            <a:ext cx="4874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5F33B11-B239-4682-8FEE-6AA827F5697F}"/>
              </a:ext>
            </a:extLst>
          </p:cNvPr>
          <p:cNvSpPr txBox="1"/>
          <p:nvPr/>
        </p:nvSpPr>
        <p:spPr>
          <a:xfrm>
            <a:off x="7854990" y="3169353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4F4F82A-1F93-4E88-A492-2714A4AAEAD7}"/>
              </a:ext>
            </a:extLst>
          </p:cNvPr>
          <p:cNvSpPr txBox="1"/>
          <p:nvPr/>
        </p:nvSpPr>
        <p:spPr>
          <a:xfrm>
            <a:off x="7427440" y="162308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A07B0A-3D4A-472A-81EF-33753CFE9E9E}"/>
              </a:ext>
            </a:extLst>
          </p:cNvPr>
          <p:cNvSpPr txBox="1"/>
          <p:nvPr/>
        </p:nvSpPr>
        <p:spPr>
          <a:xfrm>
            <a:off x="7509265" y="317578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D5D78CE-2C1E-4047-A554-108EA26562A7}"/>
              </a:ext>
            </a:extLst>
          </p:cNvPr>
          <p:cNvSpPr txBox="1"/>
          <p:nvPr/>
        </p:nvSpPr>
        <p:spPr>
          <a:xfrm>
            <a:off x="4433569" y="315200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2BFA7681-291C-4A8D-9F1F-8C0CF63CAE9A}"/>
              </a:ext>
            </a:extLst>
          </p:cNvPr>
          <p:cNvSpPr txBox="1"/>
          <p:nvPr/>
        </p:nvSpPr>
        <p:spPr>
          <a:xfrm>
            <a:off x="4064363" y="316516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468ECC6A-F50C-4ACF-BCBA-FC455B16053D}"/>
              </a:ext>
            </a:extLst>
          </p:cNvPr>
          <p:cNvSpPr txBox="1"/>
          <p:nvPr/>
        </p:nvSpPr>
        <p:spPr>
          <a:xfrm>
            <a:off x="2615793" y="2144062"/>
            <a:ext cx="5022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FA0E683D-0AC2-4ECD-8BA9-B483E856EC16}"/>
              </a:ext>
            </a:extLst>
          </p:cNvPr>
          <p:cNvSpPr txBox="1"/>
          <p:nvPr/>
        </p:nvSpPr>
        <p:spPr>
          <a:xfrm>
            <a:off x="2004673" y="214649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8850C38-A412-4E29-9519-1F0C9FD103FA}"/>
              </a:ext>
            </a:extLst>
          </p:cNvPr>
          <p:cNvSpPr txBox="1"/>
          <p:nvPr/>
        </p:nvSpPr>
        <p:spPr>
          <a:xfrm>
            <a:off x="2685554" y="2671384"/>
            <a:ext cx="4503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A27373A-B557-4CA8-9461-D03DF7727C6C}"/>
              </a:ext>
            </a:extLst>
          </p:cNvPr>
          <p:cNvSpPr txBox="1"/>
          <p:nvPr/>
        </p:nvSpPr>
        <p:spPr>
          <a:xfrm>
            <a:off x="2022584" y="267381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207FACB4-E634-42F0-83EA-4B71C73B4140}"/>
              </a:ext>
            </a:extLst>
          </p:cNvPr>
          <p:cNvSpPr txBox="1"/>
          <p:nvPr/>
        </p:nvSpPr>
        <p:spPr>
          <a:xfrm>
            <a:off x="2375651" y="3194701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FF4D32F6-158A-4024-928A-99B8CC181ECC}"/>
              </a:ext>
            </a:extLst>
          </p:cNvPr>
          <p:cNvSpPr txBox="1"/>
          <p:nvPr/>
        </p:nvSpPr>
        <p:spPr>
          <a:xfrm>
            <a:off x="2029926" y="320113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CCF7D031-C1BF-46E5-A49B-418DF3E61DCE}"/>
              </a:ext>
            </a:extLst>
          </p:cNvPr>
          <p:cNvCxnSpPr/>
          <p:nvPr/>
        </p:nvCxnSpPr>
        <p:spPr>
          <a:xfrm flipH="1">
            <a:off x="9811628" y="422505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826ABF9B-53F1-4E62-99D8-814900C4E3BE}"/>
              </a:ext>
            </a:extLst>
          </p:cNvPr>
          <p:cNvCxnSpPr/>
          <p:nvPr/>
        </p:nvCxnSpPr>
        <p:spPr>
          <a:xfrm flipH="1">
            <a:off x="9263427" y="422505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1DA9083B-7821-4B0F-A1BC-4DF31162EE7E}"/>
              </a:ext>
            </a:extLst>
          </p:cNvPr>
          <p:cNvSpPr txBox="1"/>
          <p:nvPr/>
        </p:nvSpPr>
        <p:spPr>
          <a:xfrm>
            <a:off x="9194726" y="3758979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40ECBE8E-CADB-44D0-A6A5-6A65D6E12770}"/>
              </a:ext>
            </a:extLst>
          </p:cNvPr>
          <p:cNvSpPr txBox="1"/>
          <p:nvPr/>
        </p:nvSpPr>
        <p:spPr>
          <a:xfrm>
            <a:off x="9483160" y="3733842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A5070E7-0F7A-4BD1-8CDD-3A9EFDB4E32E}"/>
              </a:ext>
            </a:extLst>
          </p:cNvPr>
          <p:cNvSpPr txBox="1"/>
          <p:nvPr/>
        </p:nvSpPr>
        <p:spPr>
          <a:xfrm>
            <a:off x="9873567" y="5239516"/>
            <a:ext cx="361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EA12323E-5A5E-4C52-AE2F-E49C3AE316E1}"/>
              </a:ext>
            </a:extLst>
          </p:cNvPr>
          <p:cNvSpPr txBox="1"/>
          <p:nvPr/>
        </p:nvSpPr>
        <p:spPr>
          <a:xfrm>
            <a:off x="9121490" y="524194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46B50E3-FDBD-48B0-A12E-22F0E7554536}"/>
              </a:ext>
            </a:extLst>
          </p:cNvPr>
          <p:cNvSpPr txBox="1"/>
          <p:nvPr/>
        </p:nvSpPr>
        <p:spPr>
          <a:xfrm>
            <a:off x="7993695" y="4165336"/>
            <a:ext cx="5246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8A9744A-3AAD-4567-A9C9-32D7A49E6809}"/>
              </a:ext>
            </a:extLst>
          </p:cNvPr>
          <p:cNvSpPr txBox="1"/>
          <p:nvPr/>
        </p:nvSpPr>
        <p:spPr>
          <a:xfrm>
            <a:off x="7404975" y="416776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E624B00-0278-4615-9547-4F227C7BEC46}"/>
              </a:ext>
            </a:extLst>
          </p:cNvPr>
          <p:cNvSpPr txBox="1"/>
          <p:nvPr/>
        </p:nvSpPr>
        <p:spPr>
          <a:xfrm>
            <a:off x="8018948" y="4692658"/>
            <a:ext cx="5172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761970B2-9B77-4703-8D80-E90D04E3F37F}"/>
              </a:ext>
            </a:extLst>
          </p:cNvPr>
          <p:cNvSpPr txBox="1"/>
          <p:nvPr/>
        </p:nvSpPr>
        <p:spPr>
          <a:xfrm>
            <a:off x="7422886" y="469508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AB785BD9-CE32-4C2D-BBBD-17FADDA58B9D}"/>
              </a:ext>
            </a:extLst>
          </p:cNvPr>
          <p:cNvSpPr txBox="1"/>
          <p:nvPr/>
        </p:nvSpPr>
        <p:spPr>
          <a:xfrm>
            <a:off x="8155576" y="5215975"/>
            <a:ext cx="3856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B556F346-B9F8-4A43-8470-1F855332B603}"/>
              </a:ext>
            </a:extLst>
          </p:cNvPr>
          <p:cNvSpPr txBox="1"/>
          <p:nvPr/>
        </p:nvSpPr>
        <p:spPr>
          <a:xfrm>
            <a:off x="7348403" y="366970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5C470583-D6BB-4D60-A78A-7D5D9C4FB0F2}"/>
              </a:ext>
            </a:extLst>
          </p:cNvPr>
          <p:cNvSpPr txBox="1"/>
          <p:nvPr/>
        </p:nvSpPr>
        <p:spPr>
          <a:xfrm>
            <a:off x="7430228" y="5222408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2517E6B0-C37A-4039-B1C8-5A08AEFAC966}"/>
              </a:ext>
            </a:extLst>
          </p:cNvPr>
          <p:cNvCxnSpPr/>
          <p:nvPr/>
        </p:nvCxnSpPr>
        <p:spPr>
          <a:xfrm flipH="1">
            <a:off x="4676165" y="422505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613E3B4F-A151-4BD9-8192-6E732996F1B4}"/>
              </a:ext>
            </a:extLst>
          </p:cNvPr>
          <p:cNvCxnSpPr/>
          <p:nvPr/>
        </p:nvCxnSpPr>
        <p:spPr>
          <a:xfrm flipH="1">
            <a:off x="4103966" y="4211782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12BE7B9A-1D38-45B4-9FC2-C4F5163A8B5F}"/>
              </a:ext>
            </a:extLst>
          </p:cNvPr>
          <p:cNvSpPr txBox="1"/>
          <p:nvPr/>
        </p:nvSpPr>
        <p:spPr>
          <a:xfrm>
            <a:off x="3976608" y="3713402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C311AA5F-8326-44C3-8BB2-6FF356E24C53}"/>
              </a:ext>
            </a:extLst>
          </p:cNvPr>
          <p:cNvSpPr txBox="1"/>
          <p:nvPr/>
        </p:nvSpPr>
        <p:spPr>
          <a:xfrm>
            <a:off x="4324762" y="3733842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8D561B8E-94AA-4328-AEBA-5CFA50C147C9}"/>
              </a:ext>
            </a:extLst>
          </p:cNvPr>
          <p:cNvSpPr txBox="1"/>
          <p:nvPr/>
        </p:nvSpPr>
        <p:spPr>
          <a:xfrm>
            <a:off x="4623889" y="5173531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4B96C38E-2CF4-4C90-9EA0-A4067E42E3AF}"/>
              </a:ext>
            </a:extLst>
          </p:cNvPr>
          <p:cNvSpPr txBox="1"/>
          <p:nvPr/>
        </p:nvSpPr>
        <p:spPr>
          <a:xfrm>
            <a:off x="4008001" y="5195203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A4DF4438-17B3-48A5-9477-2D731A29A798}"/>
              </a:ext>
            </a:extLst>
          </p:cNvPr>
          <p:cNvSpPr txBox="1"/>
          <p:nvPr/>
        </p:nvSpPr>
        <p:spPr>
          <a:xfrm>
            <a:off x="2267191" y="419940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2FE9F8F2-4449-44BA-B47E-6996A3600D9E}"/>
              </a:ext>
            </a:extLst>
          </p:cNvPr>
          <p:cNvSpPr txBox="1"/>
          <p:nvPr/>
        </p:nvSpPr>
        <p:spPr>
          <a:xfrm>
            <a:off x="1919113" y="420183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E8E0F307-E695-4145-9852-98A5441D1658}"/>
              </a:ext>
            </a:extLst>
          </p:cNvPr>
          <p:cNvSpPr txBox="1"/>
          <p:nvPr/>
        </p:nvSpPr>
        <p:spPr>
          <a:xfrm>
            <a:off x="2285102" y="472672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5BC222F6-6C1E-4812-AFE2-9538840F877D}"/>
              </a:ext>
            </a:extLst>
          </p:cNvPr>
          <p:cNvSpPr txBox="1"/>
          <p:nvPr/>
        </p:nvSpPr>
        <p:spPr>
          <a:xfrm>
            <a:off x="1937024" y="472915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462A1CA0-1D5B-4D4B-9A8B-37A45909FD0E}"/>
              </a:ext>
            </a:extLst>
          </p:cNvPr>
          <p:cNvSpPr txBox="1"/>
          <p:nvPr/>
        </p:nvSpPr>
        <p:spPr>
          <a:xfrm>
            <a:off x="2524124" y="5250043"/>
            <a:ext cx="531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384C2ED2-EC90-41FE-B75A-15DA2C1F3FEC}"/>
              </a:ext>
            </a:extLst>
          </p:cNvPr>
          <p:cNvSpPr txBox="1"/>
          <p:nvPr/>
        </p:nvSpPr>
        <p:spPr>
          <a:xfrm>
            <a:off x="1862541" y="370377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ED634E9-B6BB-448E-91D8-B41907B47D31}"/>
              </a:ext>
            </a:extLst>
          </p:cNvPr>
          <p:cNvSpPr txBox="1"/>
          <p:nvPr/>
        </p:nvSpPr>
        <p:spPr>
          <a:xfrm>
            <a:off x="1944366" y="525647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973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6" grpId="0"/>
      <p:bldP spid="69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659530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9787474" y="563458"/>
            <a:ext cx="1584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3F691B-A9E8-45DB-93F6-1EF623BEB876}"/>
              </a:ext>
            </a:extLst>
          </p:cNvPr>
          <p:cNvSpPr txBox="1"/>
          <p:nvPr/>
        </p:nvSpPr>
        <p:spPr>
          <a:xfrm>
            <a:off x="4317173" y="1176835"/>
            <a:ext cx="5888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، ثم أتحقق مستعملاً الجمع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6BEA79F-A01C-4E43-9FAA-63CC068461AE}"/>
              </a:ext>
            </a:extLst>
          </p:cNvPr>
          <p:cNvSpPr txBox="1"/>
          <p:nvPr/>
        </p:nvSpPr>
        <p:spPr>
          <a:xfrm>
            <a:off x="9155393" y="2027706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-8    2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EABE4B-A015-41B2-A48B-AF51CAE27772}"/>
              </a:ext>
            </a:extLst>
          </p:cNvPr>
          <p:cNvSpPr/>
          <p:nvPr/>
        </p:nvSpPr>
        <p:spPr>
          <a:xfrm>
            <a:off x="10748656" y="1980018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3D3931B2-CA92-4A41-A6FF-8D2EC34D5E62}"/>
              </a:ext>
            </a:extLst>
          </p:cNvPr>
          <p:cNvCxnSpPr/>
          <p:nvPr/>
        </p:nvCxnSpPr>
        <p:spPr>
          <a:xfrm flipH="1">
            <a:off x="9279112" y="319484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77C63C-4A6E-458A-B9DD-4C8D67A50EBC}"/>
              </a:ext>
            </a:extLst>
          </p:cNvPr>
          <p:cNvSpPr txBox="1"/>
          <p:nvPr/>
        </p:nvSpPr>
        <p:spPr>
          <a:xfrm>
            <a:off x="8464596" y="2597309"/>
            <a:ext cx="4742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DF6AB833-C07E-4D05-9E72-5B15CDDF9744}"/>
              </a:ext>
            </a:extLst>
          </p:cNvPr>
          <p:cNvCxnSpPr/>
          <p:nvPr/>
        </p:nvCxnSpPr>
        <p:spPr>
          <a:xfrm flipH="1">
            <a:off x="7634934" y="316165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8D54002-43B9-4703-9C05-A3C9F6198A77}"/>
              </a:ext>
            </a:extLst>
          </p:cNvPr>
          <p:cNvSpPr txBox="1"/>
          <p:nvPr/>
        </p:nvSpPr>
        <p:spPr>
          <a:xfrm>
            <a:off x="3975996" y="2042204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6   5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-1    1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85F48A-B13B-4A80-BA6B-C548ABB72BD9}"/>
              </a:ext>
            </a:extLst>
          </p:cNvPr>
          <p:cNvSpPr/>
          <p:nvPr/>
        </p:nvSpPr>
        <p:spPr>
          <a:xfrm>
            <a:off x="5569259" y="199451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A961B09C-FF5E-4E1D-B3CB-0524C52796DE}"/>
              </a:ext>
            </a:extLst>
          </p:cNvPr>
          <p:cNvCxnSpPr/>
          <p:nvPr/>
        </p:nvCxnSpPr>
        <p:spPr>
          <a:xfrm flipH="1">
            <a:off x="4099715" y="3209343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17D9223-EF60-46C7-94E8-F34B77D60EDA}"/>
              </a:ext>
            </a:extLst>
          </p:cNvPr>
          <p:cNvSpPr txBox="1"/>
          <p:nvPr/>
        </p:nvSpPr>
        <p:spPr>
          <a:xfrm>
            <a:off x="3048932" y="2637483"/>
            <a:ext cx="466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7622F2F5-4035-488D-AA5B-7416CAAB653C}"/>
              </a:ext>
            </a:extLst>
          </p:cNvPr>
          <p:cNvCxnSpPr/>
          <p:nvPr/>
        </p:nvCxnSpPr>
        <p:spPr>
          <a:xfrm flipH="1">
            <a:off x="2007498" y="3228035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4CF7001-4936-4F50-88B3-BB16664EEA69}"/>
              </a:ext>
            </a:extLst>
          </p:cNvPr>
          <p:cNvSpPr txBox="1"/>
          <p:nvPr/>
        </p:nvSpPr>
        <p:spPr>
          <a:xfrm>
            <a:off x="9091529" y="4042895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7   4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-1    3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3511BCB-3839-4039-A86C-D38F752E1BBA}"/>
              </a:ext>
            </a:extLst>
          </p:cNvPr>
          <p:cNvSpPr/>
          <p:nvPr/>
        </p:nvSpPr>
        <p:spPr>
          <a:xfrm>
            <a:off x="10684792" y="399520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7FA0C880-E180-44FE-A1B8-9932398ED249}"/>
              </a:ext>
            </a:extLst>
          </p:cNvPr>
          <p:cNvCxnSpPr/>
          <p:nvPr/>
        </p:nvCxnSpPr>
        <p:spPr>
          <a:xfrm flipH="1">
            <a:off x="9215248" y="521003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E532A62-2408-47E9-8B0E-E49A7258DB42}"/>
              </a:ext>
            </a:extLst>
          </p:cNvPr>
          <p:cNvSpPr txBox="1"/>
          <p:nvPr/>
        </p:nvSpPr>
        <p:spPr>
          <a:xfrm>
            <a:off x="8387634" y="4569219"/>
            <a:ext cx="4718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FADC2A1-546C-4E99-8EF6-1104B09FAE14}"/>
              </a:ext>
            </a:extLst>
          </p:cNvPr>
          <p:cNvCxnSpPr/>
          <p:nvPr/>
        </p:nvCxnSpPr>
        <p:spPr>
          <a:xfrm flipH="1">
            <a:off x="7571070" y="5176844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45279B8C-D607-4981-AB66-BA7495AF575E}"/>
              </a:ext>
            </a:extLst>
          </p:cNvPr>
          <p:cNvCxnSpPr/>
          <p:nvPr/>
        </p:nvCxnSpPr>
        <p:spPr>
          <a:xfrm flipH="1">
            <a:off x="9890665" y="2178437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EC2C49AA-B3CC-4639-B542-89C5C45C929A}"/>
              </a:ext>
            </a:extLst>
          </p:cNvPr>
          <p:cNvCxnSpPr/>
          <p:nvPr/>
        </p:nvCxnSpPr>
        <p:spPr>
          <a:xfrm flipH="1">
            <a:off x="9342464" y="2178437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6D14EED-826C-4B9D-BAE0-14AF2863ED02}"/>
              </a:ext>
            </a:extLst>
          </p:cNvPr>
          <p:cNvSpPr txBox="1"/>
          <p:nvPr/>
        </p:nvSpPr>
        <p:spPr>
          <a:xfrm>
            <a:off x="9273763" y="1712357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8EB5189-74C2-4298-864C-425B7C890BB8}"/>
              </a:ext>
            </a:extLst>
          </p:cNvPr>
          <p:cNvSpPr txBox="1"/>
          <p:nvPr/>
        </p:nvSpPr>
        <p:spPr>
          <a:xfrm>
            <a:off x="9562197" y="1687220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B351FED-B872-4380-B961-A64752E65B22}"/>
              </a:ext>
            </a:extLst>
          </p:cNvPr>
          <p:cNvSpPr txBox="1"/>
          <p:nvPr/>
        </p:nvSpPr>
        <p:spPr>
          <a:xfrm>
            <a:off x="9548605" y="319289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08156D5-3647-42A4-9224-38F5F6B960BA}"/>
              </a:ext>
            </a:extLst>
          </p:cNvPr>
          <p:cNvSpPr txBox="1"/>
          <p:nvPr/>
        </p:nvSpPr>
        <p:spPr>
          <a:xfrm>
            <a:off x="9200527" y="319532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835B6365-12B0-4486-ABF9-3A7E973964FC}"/>
              </a:ext>
            </a:extLst>
          </p:cNvPr>
          <p:cNvSpPr txBox="1"/>
          <p:nvPr/>
        </p:nvSpPr>
        <p:spPr>
          <a:xfrm>
            <a:off x="7832090" y="2118714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106ECB4-4E09-457B-A65D-CADB307B9850}"/>
              </a:ext>
            </a:extLst>
          </p:cNvPr>
          <p:cNvSpPr txBox="1"/>
          <p:nvPr/>
        </p:nvSpPr>
        <p:spPr>
          <a:xfrm>
            <a:off x="7484012" y="2121142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3CF75DD-6BF1-4446-8E25-C44FA263757E}"/>
              </a:ext>
            </a:extLst>
          </p:cNvPr>
          <p:cNvSpPr txBox="1"/>
          <p:nvPr/>
        </p:nvSpPr>
        <p:spPr>
          <a:xfrm>
            <a:off x="7850001" y="264603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F9E948C-1C7D-48DB-B726-AC0278B84831}"/>
              </a:ext>
            </a:extLst>
          </p:cNvPr>
          <p:cNvSpPr txBox="1"/>
          <p:nvPr/>
        </p:nvSpPr>
        <p:spPr>
          <a:xfrm>
            <a:off x="7501923" y="264846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90E09E0-AB20-4271-A143-51674E94E764}"/>
              </a:ext>
            </a:extLst>
          </p:cNvPr>
          <p:cNvSpPr txBox="1"/>
          <p:nvPr/>
        </p:nvSpPr>
        <p:spPr>
          <a:xfrm>
            <a:off x="8145661" y="3169353"/>
            <a:ext cx="4745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5173118-BECA-4186-8EEC-E003F94C2C1C}"/>
              </a:ext>
            </a:extLst>
          </p:cNvPr>
          <p:cNvSpPr txBox="1"/>
          <p:nvPr/>
        </p:nvSpPr>
        <p:spPr>
          <a:xfrm>
            <a:off x="7427440" y="162308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58F7577E-E312-436D-B217-457ADC9AB418}"/>
              </a:ext>
            </a:extLst>
          </p:cNvPr>
          <p:cNvSpPr txBox="1"/>
          <p:nvPr/>
        </p:nvSpPr>
        <p:spPr>
          <a:xfrm>
            <a:off x="7509265" y="317578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FD188AE-F7C0-4EF2-9BF3-F4488E7C2A0F}"/>
              </a:ext>
            </a:extLst>
          </p:cNvPr>
          <p:cNvSpPr txBox="1"/>
          <p:nvPr/>
        </p:nvSpPr>
        <p:spPr>
          <a:xfrm>
            <a:off x="4681107" y="3184497"/>
            <a:ext cx="52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B48D4B-2543-4F9C-86F4-9B2A0853A582}"/>
              </a:ext>
            </a:extLst>
          </p:cNvPr>
          <p:cNvSpPr txBox="1"/>
          <p:nvPr/>
        </p:nvSpPr>
        <p:spPr>
          <a:xfrm>
            <a:off x="4082503" y="3184497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41E2DB0F-1282-4DAF-9B0B-C2B62987242D}"/>
              </a:ext>
            </a:extLst>
          </p:cNvPr>
          <p:cNvSpPr txBox="1"/>
          <p:nvPr/>
        </p:nvSpPr>
        <p:spPr>
          <a:xfrm>
            <a:off x="2540863" y="2108288"/>
            <a:ext cx="597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AE614C6E-4431-4D44-9BD7-6657FE6A4CDB}"/>
              </a:ext>
            </a:extLst>
          </p:cNvPr>
          <p:cNvSpPr txBox="1"/>
          <p:nvPr/>
        </p:nvSpPr>
        <p:spPr>
          <a:xfrm>
            <a:off x="2024735" y="211071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42F0E97-E9A7-4AD7-BBA5-F462B630FB80}"/>
              </a:ext>
            </a:extLst>
          </p:cNvPr>
          <p:cNvSpPr txBox="1"/>
          <p:nvPr/>
        </p:nvSpPr>
        <p:spPr>
          <a:xfrm>
            <a:off x="2558774" y="2635610"/>
            <a:ext cx="597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7BD246F3-4DB3-47FA-8DB7-DD28541F65B1}"/>
              </a:ext>
            </a:extLst>
          </p:cNvPr>
          <p:cNvSpPr txBox="1"/>
          <p:nvPr/>
        </p:nvSpPr>
        <p:spPr>
          <a:xfrm>
            <a:off x="2042646" y="2638038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EF6A5F3A-6DF0-444A-BF17-BF1FACBB98E6}"/>
              </a:ext>
            </a:extLst>
          </p:cNvPr>
          <p:cNvSpPr txBox="1"/>
          <p:nvPr/>
        </p:nvSpPr>
        <p:spPr>
          <a:xfrm>
            <a:off x="2669172" y="3158927"/>
            <a:ext cx="4917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72DB398-7949-4CC7-AABA-405FD3D51CF2}"/>
              </a:ext>
            </a:extLst>
          </p:cNvPr>
          <p:cNvSpPr txBox="1"/>
          <p:nvPr/>
        </p:nvSpPr>
        <p:spPr>
          <a:xfrm>
            <a:off x="2049988" y="316536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8439B94-6CF9-478E-9B87-E2BE2A12DE69}"/>
              </a:ext>
            </a:extLst>
          </p:cNvPr>
          <p:cNvSpPr txBox="1"/>
          <p:nvPr/>
        </p:nvSpPr>
        <p:spPr>
          <a:xfrm>
            <a:off x="9804814" y="5205898"/>
            <a:ext cx="468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5BD4C68-DA3C-467B-991B-D5FF7753FCB1}"/>
              </a:ext>
            </a:extLst>
          </p:cNvPr>
          <p:cNvSpPr txBox="1"/>
          <p:nvPr/>
        </p:nvSpPr>
        <p:spPr>
          <a:xfrm>
            <a:off x="9159963" y="520832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A31924B-260A-4826-9C64-E52EE1A7B858}"/>
              </a:ext>
            </a:extLst>
          </p:cNvPr>
          <p:cNvSpPr txBox="1"/>
          <p:nvPr/>
        </p:nvSpPr>
        <p:spPr>
          <a:xfrm>
            <a:off x="7791526" y="4131718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FCD8C59-D228-4CCA-875C-32FFAD51D5F3}"/>
              </a:ext>
            </a:extLst>
          </p:cNvPr>
          <p:cNvSpPr txBox="1"/>
          <p:nvPr/>
        </p:nvSpPr>
        <p:spPr>
          <a:xfrm>
            <a:off x="7443448" y="4134146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985EC09A-2A4E-479D-A547-8041F4A44BD0}"/>
              </a:ext>
            </a:extLst>
          </p:cNvPr>
          <p:cNvSpPr txBox="1"/>
          <p:nvPr/>
        </p:nvSpPr>
        <p:spPr>
          <a:xfrm>
            <a:off x="7809437" y="4659040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3117A91C-8824-4AB3-9FE5-D75F44D88C7E}"/>
              </a:ext>
            </a:extLst>
          </p:cNvPr>
          <p:cNvSpPr txBox="1"/>
          <p:nvPr/>
        </p:nvSpPr>
        <p:spPr>
          <a:xfrm>
            <a:off x="7461359" y="4661468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325AEABC-FD92-4057-BBE4-B95ED04D677C}"/>
              </a:ext>
            </a:extLst>
          </p:cNvPr>
          <p:cNvSpPr txBox="1"/>
          <p:nvPr/>
        </p:nvSpPr>
        <p:spPr>
          <a:xfrm>
            <a:off x="7814426" y="5182357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508ABD5E-6673-469D-BCF4-C968EFD882A5}"/>
              </a:ext>
            </a:extLst>
          </p:cNvPr>
          <p:cNvSpPr txBox="1"/>
          <p:nvPr/>
        </p:nvSpPr>
        <p:spPr>
          <a:xfrm>
            <a:off x="7468701" y="5188790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62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8" grpId="0"/>
      <p:bldP spid="59" grpId="0"/>
      <p:bldP spid="60" grpId="0"/>
      <p:bldP spid="61" grpId="0"/>
      <p:bldP spid="62" grpId="0"/>
      <p:bldP spid="64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09904866-9D65-4748-9BF2-128EF6EB1D5F}"/>
              </a:ext>
            </a:extLst>
          </p:cNvPr>
          <p:cNvSpPr/>
          <p:nvPr/>
        </p:nvSpPr>
        <p:spPr>
          <a:xfrm>
            <a:off x="434663" y="405320"/>
            <a:ext cx="11322674" cy="586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6E2EBC-D09D-436F-A380-58AD6F29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4" b="67715"/>
          <a:stretch/>
        </p:blipFill>
        <p:spPr>
          <a:xfrm>
            <a:off x="-493721" y="-562140"/>
            <a:ext cx="2194139" cy="172410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F52F41-5178-477C-B378-71C7EE8D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6630" r="54514" b="69670"/>
          <a:stretch/>
        </p:blipFill>
        <p:spPr>
          <a:xfrm>
            <a:off x="2783676" y="-336104"/>
            <a:ext cx="1959774" cy="1130477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F6503B-E284-47BE-8288-FEC4647E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7647" r="31839" b="68653"/>
          <a:stretch/>
        </p:blipFill>
        <p:spPr>
          <a:xfrm>
            <a:off x="5896536" y="-151386"/>
            <a:ext cx="2027078" cy="11693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D4ABCC-5E01-4EC1-ADED-4CD2BBA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3329" r="5936" b="72971"/>
          <a:stretch/>
        </p:blipFill>
        <p:spPr>
          <a:xfrm>
            <a:off x="8794577" y="-313397"/>
            <a:ext cx="1820207" cy="104996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5AD67A-6F8D-4C5B-AF81-58752C68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4802" r="26687" b="41498"/>
          <a:stretch/>
        </p:blipFill>
        <p:spPr>
          <a:xfrm>
            <a:off x="10810852" y="-127146"/>
            <a:ext cx="2194139" cy="1265668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AF9BB5-B9B5-4D5E-8427-A566A41A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40152" r="54007" b="36148"/>
          <a:stretch/>
        </p:blipFill>
        <p:spPr>
          <a:xfrm>
            <a:off x="-812991" y="2596288"/>
            <a:ext cx="2302922" cy="1328419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5E8C32-9B9F-4657-99AB-A801C2B3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2109" r="75923" b="34191"/>
          <a:stretch/>
        </p:blipFill>
        <p:spPr>
          <a:xfrm>
            <a:off x="-390611" y="5543741"/>
            <a:ext cx="2461110" cy="1419668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0E7FCD-C201-4E5F-AF71-BF4936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72281" r="61244" b="4019"/>
          <a:stretch/>
        </p:blipFill>
        <p:spPr>
          <a:xfrm>
            <a:off x="2885014" y="5873021"/>
            <a:ext cx="2078683" cy="119906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9AA8F3-FAB6-452A-B8E4-0FA99BE3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69295" r="35735" b="7005"/>
          <a:stretch/>
        </p:blipFill>
        <p:spPr>
          <a:xfrm>
            <a:off x="6563210" y="5704167"/>
            <a:ext cx="2336113" cy="1347565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859EDC-C916-4EBA-917B-D33F6744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7" t="70614" r="10227" b="5686"/>
          <a:stretch/>
        </p:blipFill>
        <p:spPr>
          <a:xfrm>
            <a:off x="10170288" y="5839666"/>
            <a:ext cx="2336113" cy="1347565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36D9D04-656B-446E-B1B0-0FC1B2BFB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29759" r="1532" b="37443"/>
          <a:stretch/>
        </p:blipFill>
        <p:spPr>
          <a:xfrm>
            <a:off x="10852893" y="3065715"/>
            <a:ext cx="2152098" cy="17179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379AC5-AE69-432C-B7AB-354799B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0" y="709204"/>
            <a:ext cx="1355866" cy="108469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663BA-3058-497B-A4E7-D447F7F26E41}"/>
              </a:ext>
            </a:extLst>
          </p:cNvPr>
          <p:cNvSpPr txBox="1"/>
          <p:nvPr/>
        </p:nvSpPr>
        <p:spPr>
          <a:xfrm>
            <a:off x="9787474" y="563458"/>
            <a:ext cx="1584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rgbClr val="FF738E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تقويم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FF738E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A3F691B-A9E8-45DB-93F6-1EF623BEB876}"/>
              </a:ext>
            </a:extLst>
          </p:cNvPr>
          <p:cNvSpPr txBox="1"/>
          <p:nvPr/>
        </p:nvSpPr>
        <p:spPr>
          <a:xfrm>
            <a:off x="1551500" y="1228112"/>
            <a:ext cx="99555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حبا الله المملكة العربية السعودية بيئة بحرية غنية  ومتنوعة ؛ فهي تزخر بأنواع متعددة من الأسماك ، يخرج صياد إلى البحر لصيد الأسماك يومي الأربعاء و الخميس ، و الجدول الآتي يبين عدد الأسماك التي اصطادها 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EABE4B-A015-41B2-A48B-AF51CAE27772}"/>
              </a:ext>
            </a:extLst>
          </p:cNvPr>
          <p:cNvSpPr/>
          <p:nvPr/>
        </p:nvSpPr>
        <p:spPr>
          <a:xfrm>
            <a:off x="10746994" y="3850869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FBC993B1-4B65-42BE-9E8D-777D061D9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96710"/>
              </p:ext>
            </p:extLst>
          </p:nvPr>
        </p:nvGraphicFramePr>
        <p:xfrm>
          <a:off x="3372430" y="2356443"/>
          <a:ext cx="6527016" cy="1554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263508">
                  <a:extLst>
                    <a:ext uri="{9D8B030D-6E8A-4147-A177-3AD203B41FA5}">
                      <a16:colId xmlns:a16="http://schemas.microsoft.com/office/drawing/2014/main" val="1417039421"/>
                    </a:ext>
                  </a:extLst>
                </a:gridCol>
                <a:gridCol w="3263508">
                  <a:extLst>
                    <a:ext uri="{9D8B030D-6E8A-4147-A177-3AD203B41FA5}">
                      <a16:colId xmlns:a16="http://schemas.microsoft.com/office/drawing/2014/main" val="375138050"/>
                    </a:ext>
                  </a:extLst>
                </a:gridCol>
              </a:tblGrid>
              <a:tr h="4264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الأسماك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88066"/>
                  </a:ext>
                </a:extLst>
              </a:tr>
              <a:tr h="4264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24569"/>
                  </a:ext>
                </a:extLst>
              </a:tr>
              <a:tr h="4264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الخميس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662291"/>
                  </a:ext>
                </a:extLst>
              </a:tr>
            </a:tbl>
          </a:graphicData>
        </a:graphic>
      </p:graphicFrame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0043A05-0003-4556-86A6-705AD260232C}"/>
              </a:ext>
            </a:extLst>
          </p:cNvPr>
          <p:cNvSpPr txBox="1"/>
          <p:nvPr/>
        </p:nvSpPr>
        <p:spPr>
          <a:xfrm>
            <a:off x="794050" y="3882976"/>
            <a:ext cx="99555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يزيد عدد الأسماك التي اصطادها الصياد يوم الأربعاء على عدد الأسماك التي اصطادها يوم الخميس ؟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E324AB36-5C9A-4F27-9EDE-9AC630605FB4}"/>
              </a:ext>
            </a:extLst>
          </p:cNvPr>
          <p:cNvSpPr txBox="1"/>
          <p:nvPr/>
        </p:nvSpPr>
        <p:spPr>
          <a:xfrm>
            <a:off x="4963697" y="4650577"/>
            <a:ext cx="1451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7   9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-8    3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6069A690-168A-4592-BF3D-1DFB12AD8A21}"/>
              </a:ext>
            </a:extLst>
          </p:cNvPr>
          <p:cNvCxnSpPr/>
          <p:nvPr/>
        </p:nvCxnSpPr>
        <p:spPr>
          <a:xfrm flipH="1">
            <a:off x="5087416" y="5817716"/>
            <a:ext cx="1204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3A3D8955-29C2-4876-8CD3-4ECBC9B1F10B}"/>
              </a:ext>
            </a:extLst>
          </p:cNvPr>
          <p:cNvCxnSpPr/>
          <p:nvPr/>
        </p:nvCxnSpPr>
        <p:spPr>
          <a:xfrm flipH="1">
            <a:off x="5725859" y="473137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6B586E04-CF47-4070-AAE0-D80AA6416438}"/>
              </a:ext>
            </a:extLst>
          </p:cNvPr>
          <p:cNvCxnSpPr/>
          <p:nvPr/>
        </p:nvCxnSpPr>
        <p:spPr>
          <a:xfrm flipH="1">
            <a:off x="5177658" y="4731379"/>
            <a:ext cx="300745" cy="272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447A7F3-56C0-4EE5-AC59-CB8CF1FCF602}"/>
              </a:ext>
            </a:extLst>
          </p:cNvPr>
          <p:cNvSpPr txBox="1"/>
          <p:nvPr/>
        </p:nvSpPr>
        <p:spPr>
          <a:xfrm>
            <a:off x="5108957" y="4265299"/>
            <a:ext cx="377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097BA80-877C-4F36-B9FB-2D97A65612B4}"/>
              </a:ext>
            </a:extLst>
          </p:cNvPr>
          <p:cNvSpPr txBox="1"/>
          <p:nvPr/>
        </p:nvSpPr>
        <p:spPr>
          <a:xfrm>
            <a:off x="5397391" y="4240162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8422B1C2-8671-454A-A1FB-EAD531CE3C25}"/>
              </a:ext>
            </a:extLst>
          </p:cNvPr>
          <p:cNvSpPr txBox="1"/>
          <p:nvPr/>
        </p:nvSpPr>
        <p:spPr>
          <a:xfrm>
            <a:off x="5383799" y="5745836"/>
            <a:ext cx="765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7872D4-088D-457B-BCFD-67F32CCF62F5}"/>
              </a:ext>
            </a:extLst>
          </p:cNvPr>
          <p:cNvSpPr txBox="1"/>
          <p:nvPr/>
        </p:nvSpPr>
        <p:spPr>
          <a:xfrm>
            <a:off x="5035721" y="5748264"/>
            <a:ext cx="5200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21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047754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481</Words>
  <Application>Microsoft Office PowerPoint</Application>
  <PresentationFormat>شاشة عريضة</PresentationFormat>
  <Paragraphs>265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25</cp:revision>
  <dcterms:created xsi:type="dcterms:W3CDTF">2022-01-17T19:46:32Z</dcterms:created>
  <dcterms:modified xsi:type="dcterms:W3CDTF">2022-12-26T21:02:00Z</dcterms:modified>
</cp:coreProperties>
</file>