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3" r:id="rId6"/>
    <p:sldId id="264" r:id="rId7"/>
    <p:sldId id="258" r:id="rId8"/>
    <p:sldId id="261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custDataLst>
    <p:tags r:id="rId1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4B527E-C125-4349-A392-A749561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8E075A-FEE2-4402-B8D0-ACEDB7483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EA3DA6-CB84-4EA6-ADFE-9630887E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4A4018-58ED-4281-A65C-A2113C0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F79837-F340-4B0A-9E75-67237556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230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4B527E-C125-4349-A392-A749561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8E075A-FEE2-4402-B8D0-ACEDB7483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EA3DA6-CB84-4EA6-ADFE-9630887E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4A4018-58ED-4281-A65C-A2113C0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F79837-F340-4B0A-9E75-67237556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759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4B527E-C125-4349-A392-A749561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8E075A-FEE2-4402-B8D0-ACEDB7483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EA3DA6-CB84-4EA6-ADFE-9630887E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4A4018-58ED-4281-A65C-A2113C0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F79837-F340-4B0A-9E75-67237556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579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4B527E-C125-4349-A392-A749561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8E075A-FEE2-4402-B8D0-ACEDB7483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EA3DA6-CB84-4EA6-ADFE-9630887E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4A4018-58ED-4281-A65C-A2113C0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F79837-F340-4B0A-9E75-67237556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7671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4B527E-C125-4349-A392-A749561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8E075A-FEE2-4402-B8D0-ACEDB7483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EA3DA6-CB84-4EA6-ADFE-9630887E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4A4018-58ED-4281-A65C-A2113C0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F79837-F340-4B0A-9E75-67237556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5510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4B527E-C125-4349-A392-A749561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8E075A-FEE2-4402-B8D0-ACEDB7483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EA3DA6-CB84-4EA6-ADFE-9630887E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4A4018-58ED-4281-A65C-A2113C0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F79837-F340-4B0A-9E75-67237556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1380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4B527E-C125-4349-A392-A749561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8E075A-FEE2-4402-B8D0-ACEDB7483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EA3DA6-CB84-4EA6-ADFE-9630887E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4A4018-58ED-4281-A65C-A2113C0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F79837-F340-4B0A-9E75-67237556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53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4B527E-C125-4349-A392-A749561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8E075A-FEE2-4402-B8D0-ACEDB7483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EA3DA6-CB84-4EA6-ADFE-9630887E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4A4018-58ED-4281-A65C-A2113C0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F79837-F340-4B0A-9E75-67237556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5657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4B527E-C125-4349-A392-A749561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8E075A-FEE2-4402-B8D0-ACEDB7483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EA3DA6-CB84-4EA6-ADFE-9630887E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4A4018-58ED-4281-A65C-A2113C0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F79837-F340-4B0A-9E75-67237556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0793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4B527E-C125-4349-A392-A749561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8E075A-FEE2-4402-B8D0-ACEDB7483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EA3DA6-CB84-4EA6-ADFE-9630887E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4A4018-58ED-4281-A65C-A2113C0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F79837-F340-4B0A-9E75-67237556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9617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88A57-7F58-4F56-A413-A13B5C44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A58BE2C-4A35-4A4A-A9B4-B4B6D6164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0D618FB-6D27-4999-AFC7-76D55ACF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6A6217-103B-45FF-BF8C-4692951C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51F895-E13F-4FFF-9CC9-87AEBDD3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389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4B527E-C125-4349-A392-A749561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8E075A-FEE2-4402-B8D0-ACEDB7483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EA3DA6-CB84-4EA6-ADFE-9630887E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4A4018-58ED-4281-A65C-A2113C0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F79837-F340-4B0A-9E75-67237556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1088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D54A7D-01E6-40FB-8F6C-A563AF6A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332A701-7604-41B4-948F-4E667910D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F9ED6A-F92C-4441-810E-4B736486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DD40C5-C5CA-4F63-A723-C69AAA6A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1D4EB81-2B61-44A1-80FE-A6FED7468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2883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B43BC2-19DB-4CED-BB85-DFAB3135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DFCBBA0-9E69-4F5E-A88C-99AD2958E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5FACCC4-3709-4B66-915C-DCC27EABB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F083464-5E24-43EB-B7BD-592C1BCF9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2DDC066-4D85-45A6-B6B2-C6EF86F5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15D2E77-E734-4B44-BC8D-A19C0EEF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0864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9D3BF0-AAA7-4E56-B33B-D1233B88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81F445C-DAC3-4B07-864D-2CBB85362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E49579B-ABE8-4DBE-9037-1A77F211B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75B8674-BB85-4771-9BF0-D57F6E3EB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8402DB1-C2F7-4C9A-96C9-8BF0E8920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EE7D599-07BB-427A-8C33-F7886A400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10D4A5B-9BCA-44C0-B6B8-24E373472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902D8C5-A164-40AC-A483-4379E399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8953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D7F855-6775-416C-8893-D2AEF4B7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FC8F8B4-9302-4303-A27D-A5495DEA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EBF4614-9A8F-44B9-8776-0CC57EC1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CC0B289-A039-4788-B77E-26BDDC8D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1892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6DB52E7-6BB7-42D6-86A3-00DC5298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B0A188E-F2E0-4178-9D92-D97DEF45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E0252E8-C271-4E0E-9DC2-110611407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0369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B46780-82B7-48C0-B011-6DFAD74F7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FF49F0-4F8B-4718-9930-466C0CB21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2BE2110-BB27-4073-8EE6-A3CEE83FE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D748A5C-63E1-4A83-A7B1-EA343773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C1C6075-FCDA-4AB5-B0AC-FF57A7D9F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D26D8CF-B798-47D1-9FBA-ADF212C99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7157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E4EB28-3275-42FA-B4C8-A84D3A11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7583D75-FCCE-4502-99B8-12E8D28F9D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6C758CA-17A2-4E7A-BE4E-D1F0E33A9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8B60B0C-7171-41FA-A538-2CE63439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C64439-3796-401E-9F07-58F97CC1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3EB4668-B323-43C8-99E4-3012794F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0548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ABFCFD-8DDE-4155-8AAC-F53EAA278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71C3C23-B582-40EA-9208-ABA731373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52F705-D5E4-40BA-849A-ED7A0C48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B5A68C-9120-4E54-86CF-67B87076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269C0E2-2FA5-454A-AD0A-FD38E532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9096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E953558-89B5-4088-BC8A-063710780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3AE22C9-5356-4810-8966-3EE541D01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747F61-75EC-44BF-BA72-4C147CAC2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56E821-62F1-4EDB-A7D1-32212D36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31113C7-33C6-44ED-931E-96158CAE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771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4B527E-C125-4349-A392-A749561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8E075A-FEE2-4402-B8D0-ACEDB7483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EA3DA6-CB84-4EA6-ADFE-9630887E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4A4018-58ED-4281-A65C-A2113C0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F79837-F340-4B0A-9E75-67237556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790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4B527E-C125-4349-A392-A749561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8E075A-FEE2-4402-B8D0-ACEDB7483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EA3DA6-CB84-4EA6-ADFE-9630887E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4A4018-58ED-4281-A65C-A2113C0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F79837-F340-4B0A-9E75-67237556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719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4B527E-C125-4349-A392-A749561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8E075A-FEE2-4402-B8D0-ACEDB7483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EA3DA6-CB84-4EA6-ADFE-9630887E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4A4018-58ED-4281-A65C-A2113C0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F79837-F340-4B0A-9E75-67237556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860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4B527E-C125-4349-A392-A749561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8E075A-FEE2-4402-B8D0-ACEDB7483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EA3DA6-CB84-4EA6-ADFE-9630887E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4A4018-58ED-4281-A65C-A2113C0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F79837-F340-4B0A-9E75-67237556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392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4B527E-C125-4349-A392-A749561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8E075A-FEE2-4402-B8D0-ACEDB7483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EA3DA6-CB84-4EA6-ADFE-9630887E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4A4018-58ED-4281-A65C-A2113C0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F79837-F340-4B0A-9E75-67237556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340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4B527E-C125-4349-A392-A749561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8E075A-FEE2-4402-B8D0-ACEDB7483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EA3DA6-CB84-4EA6-ADFE-9630887E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4A4018-58ED-4281-A65C-A2113C0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F79837-F340-4B0A-9E75-67237556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82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4B527E-C125-4349-A392-A749561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8E075A-FEE2-4402-B8D0-ACEDB7483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EA3DA6-CB84-4EA6-ADFE-9630887E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4A4018-58ED-4281-A65C-A2113C0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F79837-F340-4B0A-9E75-67237556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087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FD382AB-8206-4BB6-BE6C-F2F29E135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A492A64-199F-43A3-B5BC-C77AB1D8D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04059C-DFF2-41FE-8788-D8F68F501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10750-46CE-462F-8514-D9575DC30037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837216-4E71-4AB1-A4F7-04BEC7993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027160-0F11-4FC1-B4EB-5E2D4518A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F6E1-3A52-4EE1-B8E3-567F5885D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181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  <p:sldLayoutId id="2147483664" r:id="rId14"/>
    <p:sldLayoutId id="2147483663" r:id="rId15"/>
    <p:sldLayoutId id="2147483662" r:id="rId16"/>
    <p:sldLayoutId id="2147483661" r:id="rId17"/>
    <p:sldLayoutId id="2147483660" r:id="rId18"/>
    <p:sldLayoutId id="2147483650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35B8310-8A64-445A-A236-DABC62B48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B46957A-5001-422B-B980-7092D8A29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892">
            <a:off x="2727368" y="2682518"/>
            <a:ext cx="1422292" cy="1137833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6324B225-E7BD-4333-BB74-FE6F8A451C1C}"/>
              </a:ext>
            </a:extLst>
          </p:cNvPr>
          <p:cNvSpPr txBox="1"/>
          <p:nvPr/>
        </p:nvSpPr>
        <p:spPr>
          <a:xfrm>
            <a:off x="8572500" y="1949822"/>
            <a:ext cx="224952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رياضيات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384EE6F-460C-4A1D-BB50-594DEF3739B8}"/>
              </a:ext>
            </a:extLst>
          </p:cNvPr>
          <p:cNvSpPr txBox="1"/>
          <p:nvPr/>
        </p:nvSpPr>
        <p:spPr>
          <a:xfrm rot="21265384">
            <a:off x="4133972" y="3546565"/>
            <a:ext cx="407436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 / الثاني </a:t>
            </a:r>
          </a:p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اليوم/</a:t>
            </a:r>
          </a:p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التاريخ/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38B02FA-B50E-4827-9454-EE3AA4BD0290}"/>
              </a:ext>
            </a:extLst>
          </p:cNvPr>
          <p:cNvSpPr txBox="1"/>
          <p:nvPr/>
        </p:nvSpPr>
        <p:spPr>
          <a:xfrm rot="21422990">
            <a:off x="4244442" y="1542672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3F6E73B-B381-479E-8487-2B975DD550F9}"/>
              </a:ext>
            </a:extLst>
          </p:cNvPr>
          <p:cNvSpPr txBox="1"/>
          <p:nvPr/>
        </p:nvSpPr>
        <p:spPr>
          <a:xfrm rot="21317867">
            <a:off x="2579095" y="5678239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</p:spTree>
    <p:extLst>
      <p:ext uri="{BB962C8B-B14F-4D97-AF65-F5344CB8AC3E}">
        <p14:creationId xmlns:p14="http://schemas.microsoft.com/office/powerpoint/2010/main" val="3261577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DA5ABF-77D5-4537-BFAC-95C257DF4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F7254B6-6C41-499B-B42E-F63EB8752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892">
            <a:off x="1021195" y="4826278"/>
            <a:ext cx="1422292" cy="113783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657A280-1F93-4B4A-A9FA-35946EF91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2341" y="2149660"/>
            <a:ext cx="9423458" cy="75065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E4714DD-D14D-4E49-AA6E-1D50DAF8866B}"/>
              </a:ext>
            </a:extLst>
          </p:cNvPr>
          <p:cNvSpPr txBox="1"/>
          <p:nvPr/>
        </p:nvSpPr>
        <p:spPr>
          <a:xfrm>
            <a:off x="3043148" y="1042339"/>
            <a:ext cx="57816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أقرب إلى أقرب عشرة ، ثم أقدر ناتج الجمع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8146AAB-AF2A-435E-B450-4386095E643F}"/>
              </a:ext>
            </a:extLst>
          </p:cNvPr>
          <p:cNvSpPr txBox="1"/>
          <p:nvPr/>
        </p:nvSpPr>
        <p:spPr>
          <a:xfrm>
            <a:off x="9600776" y="3387456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31</a:t>
            </a:r>
          </a:p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+ 47</a:t>
            </a: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497477DD-7769-4161-9479-0E7CC0F51FFC}"/>
              </a:ext>
            </a:extLst>
          </p:cNvPr>
          <p:cNvCxnSpPr>
            <a:cxnSpLocks/>
          </p:cNvCxnSpPr>
          <p:nvPr/>
        </p:nvCxnSpPr>
        <p:spPr>
          <a:xfrm flipH="1">
            <a:off x="9803104" y="4361927"/>
            <a:ext cx="843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343E1CD-E94D-4666-AD7A-C12260DD0EAA}"/>
              </a:ext>
            </a:extLst>
          </p:cNvPr>
          <p:cNvSpPr txBox="1"/>
          <p:nvPr/>
        </p:nvSpPr>
        <p:spPr>
          <a:xfrm>
            <a:off x="8024423" y="3375815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30</a:t>
            </a:r>
          </a:p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+ 50</a:t>
            </a: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DB32BAB4-5149-462C-B73F-F422F22D7EFD}"/>
              </a:ext>
            </a:extLst>
          </p:cNvPr>
          <p:cNvCxnSpPr>
            <a:cxnSpLocks/>
          </p:cNvCxnSpPr>
          <p:nvPr/>
        </p:nvCxnSpPr>
        <p:spPr>
          <a:xfrm flipH="1">
            <a:off x="8090599" y="4383762"/>
            <a:ext cx="843798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C3CB0E1-AF56-43B8-AA33-7D9C8D59D683}"/>
              </a:ext>
            </a:extLst>
          </p:cNvPr>
          <p:cNvSpPr txBox="1"/>
          <p:nvPr/>
        </p:nvSpPr>
        <p:spPr>
          <a:xfrm>
            <a:off x="7748251" y="4361927"/>
            <a:ext cx="11341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80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FF16FAFF-E44B-4A44-A897-8F7538B240B7}"/>
              </a:ext>
            </a:extLst>
          </p:cNvPr>
          <p:cNvSpPr/>
          <p:nvPr/>
        </p:nvSpPr>
        <p:spPr>
          <a:xfrm>
            <a:off x="10842891" y="3312535"/>
            <a:ext cx="522752" cy="4747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9AF03DB-27DE-4098-BEDA-13FB42CF27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9231432" y="3462307"/>
            <a:ext cx="554247" cy="31265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EBD0E9C-4F41-413F-A6ED-55A5EB3EBA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9231432" y="3914424"/>
            <a:ext cx="554247" cy="312652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BD94932-9EAB-4042-8CFB-18A54A5F6015}"/>
              </a:ext>
            </a:extLst>
          </p:cNvPr>
          <p:cNvSpPr txBox="1"/>
          <p:nvPr/>
        </p:nvSpPr>
        <p:spPr>
          <a:xfrm>
            <a:off x="6103917" y="3449021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43</a:t>
            </a:r>
          </a:p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+ 38</a:t>
            </a:r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6FF4575F-786E-4EB2-A372-F62CF4A4204C}"/>
              </a:ext>
            </a:extLst>
          </p:cNvPr>
          <p:cNvCxnSpPr>
            <a:cxnSpLocks/>
          </p:cNvCxnSpPr>
          <p:nvPr/>
        </p:nvCxnSpPr>
        <p:spPr>
          <a:xfrm flipH="1">
            <a:off x="6306245" y="4423492"/>
            <a:ext cx="843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3A89736-4B96-4779-AF03-ED07A4A4E360}"/>
              </a:ext>
            </a:extLst>
          </p:cNvPr>
          <p:cNvSpPr txBox="1"/>
          <p:nvPr/>
        </p:nvSpPr>
        <p:spPr>
          <a:xfrm>
            <a:off x="4527564" y="3437380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40</a:t>
            </a:r>
          </a:p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+ 40</a:t>
            </a:r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D0AAEEDE-0609-4319-9C0E-0C7E6D047D56}"/>
              </a:ext>
            </a:extLst>
          </p:cNvPr>
          <p:cNvCxnSpPr>
            <a:cxnSpLocks/>
          </p:cNvCxnSpPr>
          <p:nvPr/>
        </p:nvCxnSpPr>
        <p:spPr>
          <a:xfrm flipH="1">
            <a:off x="4593740" y="4445327"/>
            <a:ext cx="843798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05531A2D-8FBC-49D0-8BF8-B26E991644C7}"/>
              </a:ext>
            </a:extLst>
          </p:cNvPr>
          <p:cNvSpPr txBox="1"/>
          <p:nvPr/>
        </p:nvSpPr>
        <p:spPr>
          <a:xfrm>
            <a:off x="4251392" y="4423492"/>
            <a:ext cx="11341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80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46F8A979-C9BB-449E-B9D9-C130969A69BC}"/>
              </a:ext>
            </a:extLst>
          </p:cNvPr>
          <p:cNvSpPr/>
          <p:nvPr/>
        </p:nvSpPr>
        <p:spPr>
          <a:xfrm>
            <a:off x="7346032" y="3374100"/>
            <a:ext cx="522752" cy="4747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D72A7E86-FE99-4836-A5C8-3FEE71ABE0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5734573" y="3523872"/>
            <a:ext cx="554247" cy="312652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B47FDDC6-7F15-411A-8DBC-33CDD6E8F5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5734573" y="3975989"/>
            <a:ext cx="554247" cy="312652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6294739-B835-4804-88CF-C3BCE523D731}"/>
              </a:ext>
            </a:extLst>
          </p:cNvPr>
          <p:cNvSpPr txBox="1"/>
          <p:nvPr/>
        </p:nvSpPr>
        <p:spPr>
          <a:xfrm>
            <a:off x="2748462" y="3521024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45</a:t>
            </a:r>
          </a:p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+ 38</a:t>
            </a: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C6D3E5F6-D67B-4FE6-B719-777F2B4E973A}"/>
              </a:ext>
            </a:extLst>
          </p:cNvPr>
          <p:cNvCxnSpPr>
            <a:cxnSpLocks/>
          </p:cNvCxnSpPr>
          <p:nvPr/>
        </p:nvCxnSpPr>
        <p:spPr>
          <a:xfrm flipH="1">
            <a:off x="2893636" y="4453033"/>
            <a:ext cx="843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122B4C1A-EF4D-4380-84E5-02B6A0B925B3}"/>
              </a:ext>
            </a:extLst>
          </p:cNvPr>
          <p:cNvSpPr txBox="1"/>
          <p:nvPr/>
        </p:nvSpPr>
        <p:spPr>
          <a:xfrm>
            <a:off x="1132745" y="3375815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50</a:t>
            </a:r>
          </a:p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+ 40</a:t>
            </a:r>
          </a:p>
        </p:txBody>
      </p: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D89F5156-685B-4DE1-B8A5-731F2B3140FF}"/>
              </a:ext>
            </a:extLst>
          </p:cNvPr>
          <p:cNvCxnSpPr>
            <a:cxnSpLocks/>
          </p:cNvCxnSpPr>
          <p:nvPr/>
        </p:nvCxnSpPr>
        <p:spPr>
          <a:xfrm flipH="1">
            <a:off x="1198921" y="4383762"/>
            <a:ext cx="843798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FDAA33C-C4FE-41C8-B734-BCC975B44FF7}"/>
              </a:ext>
            </a:extLst>
          </p:cNvPr>
          <p:cNvSpPr txBox="1"/>
          <p:nvPr/>
        </p:nvSpPr>
        <p:spPr>
          <a:xfrm>
            <a:off x="862570" y="4364189"/>
            <a:ext cx="11341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90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E1B746F8-77F0-4068-A15F-31BABB929BF2}"/>
              </a:ext>
            </a:extLst>
          </p:cNvPr>
          <p:cNvSpPr/>
          <p:nvPr/>
        </p:nvSpPr>
        <p:spPr>
          <a:xfrm>
            <a:off x="3970630" y="3374247"/>
            <a:ext cx="522752" cy="4747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7EE1441D-BAB7-4E92-8476-5E0728A439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2387676" y="3613413"/>
            <a:ext cx="554247" cy="312652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2BA53FC9-C6C0-4ED8-8740-E576C9B3C6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2387015" y="4095968"/>
            <a:ext cx="554247" cy="312652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3282CFEE-8A41-436C-A7E9-ABFB95DC0055}"/>
              </a:ext>
            </a:extLst>
          </p:cNvPr>
          <p:cNvSpPr txBox="1"/>
          <p:nvPr/>
        </p:nvSpPr>
        <p:spPr>
          <a:xfrm>
            <a:off x="9975676" y="818231"/>
            <a:ext cx="15184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chemeClr val="accent4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أتدرب</a:t>
            </a:r>
            <a:endParaRPr lang="ar-SA" sz="6600" u="sng" dirty="0">
              <a:solidFill>
                <a:schemeClr val="accent4">
                  <a:lumMod val="75000"/>
                </a:schemeClr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396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DA5ABF-77D5-4537-BFAC-95C257DF4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F7254B6-6C41-499B-B42E-F63EB8752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892">
            <a:off x="1021195" y="4826278"/>
            <a:ext cx="1422292" cy="113783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657A280-1F93-4B4A-A9FA-35946EF91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2341" y="2149660"/>
            <a:ext cx="9423458" cy="75065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E4714DD-D14D-4E49-AA6E-1D50DAF8866B}"/>
              </a:ext>
            </a:extLst>
          </p:cNvPr>
          <p:cNvSpPr txBox="1"/>
          <p:nvPr/>
        </p:nvSpPr>
        <p:spPr>
          <a:xfrm>
            <a:off x="3043148" y="1042339"/>
            <a:ext cx="57816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أقرب إلى أقرب عشرة ، ثم أقدر ناتج الجمع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8146AAB-AF2A-435E-B450-4386095E643F}"/>
              </a:ext>
            </a:extLst>
          </p:cNvPr>
          <p:cNvSpPr txBox="1"/>
          <p:nvPr/>
        </p:nvSpPr>
        <p:spPr>
          <a:xfrm>
            <a:off x="9600776" y="3387456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34</a:t>
            </a:r>
          </a:p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+ 49</a:t>
            </a: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497477DD-7769-4161-9479-0E7CC0F51FFC}"/>
              </a:ext>
            </a:extLst>
          </p:cNvPr>
          <p:cNvCxnSpPr>
            <a:cxnSpLocks/>
          </p:cNvCxnSpPr>
          <p:nvPr/>
        </p:nvCxnSpPr>
        <p:spPr>
          <a:xfrm flipH="1">
            <a:off x="9803104" y="4361927"/>
            <a:ext cx="843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343E1CD-E94D-4666-AD7A-C12260DD0EAA}"/>
              </a:ext>
            </a:extLst>
          </p:cNvPr>
          <p:cNvSpPr txBox="1"/>
          <p:nvPr/>
        </p:nvSpPr>
        <p:spPr>
          <a:xfrm>
            <a:off x="8024423" y="3375815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30</a:t>
            </a:r>
          </a:p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+ 50</a:t>
            </a: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DB32BAB4-5149-462C-B73F-F422F22D7EFD}"/>
              </a:ext>
            </a:extLst>
          </p:cNvPr>
          <p:cNvCxnSpPr>
            <a:cxnSpLocks/>
          </p:cNvCxnSpPr>
          <p:nvPr/>
        </p:nvCxnSpPr>
        <p:spPr>
          <a:xfrm flipH="1">
            <a:off x="8090599" y="4383762"/>
            <a:ext cx="843798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C3CB0E1-AF56-43B8-AA33-7D9C8D59D683}"/>
              </a:ext>
            </a:extLst>
          </p:cNvPr>
          <p:cNvSpPr txBox="1"/>
          <p:nvPr/>
        </p:nvSpPr>
        <p:spPr>
          <a:xfrm>
            <a:off x="7748251" y="4361927"/>
            <a:ext cx="11341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80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FF16FAFF-E44B-4A44-A897-8F7538B240B7}"/>
              </a:ext>
            </a:extLst>
          </p:cNvPr>
          <p:cNvSpPr/>
          <p:nvPr/>
        </p:nvSpPr>
        <p:spPr>
          <a:xfrm>
            <a:off x="10842891" y="3312535"/>
            <a:ext cx="522752" cy="4747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9AF03DB-27DE-4098-BEDA-13FB42CF27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9231432" y="3462307"/>
            <a:ext cx="554247" cy="31265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EBD0E9C-4F41-413F-A6ED-55A5EB3EBA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9231432" y="3914424"/>
            <a:ext cx="554247" cy="312652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BD94932-9EAB-4042-8CFB-18A54A5F6015}"/>
              </a:ext>
            </a:extLst>
          </p:cNvPr>
          <p:cNvSpPr txBox="1"/>
          <p:nvPr/>
        </p:nvSpPr>
        <p:spPr>
          <a:xfrm>
            <a:off x="6103917" y="3449021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31</a:t>
            </a:r>
          </a:p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+ 32</a:t>
            </a:r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6FF4575F-786E-4EB2-A372-F62CF4A4204C}"/>
              </a:ext>
            </a:extLst>
          </p:cNvPr>
          <p:cNvCxnSpPr>
            <a:cxnSpLocks/>
          </p:cNvCxnSpPr>
          <p:nvPr/>
        </p:nvCxnSpPr>
        <p:spPr>
          <a:xfrm flipH="1">
            <a:off x="6306245" y="4423492"/>
            <a:ext cx="843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3A89736-4B96-4779-AF03-ED07A4A4E360}"/>
              </a:ext>
            </a:extLst>
          </p:cNvPr>
          <p:cNvSpPr txBox="1"/>
          <p:nvPr/>
        </p:nvSpPr>
        <p:spPr>
          <a:xfrm>
            <a:off x="4527564" y="3437380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30</a:t>
            </a:r>
          </a:p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+ 30</a:t>
            </a:r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D0AAEEDE-0609-4319-9C0E-0C7E6D047D56}"/>
              </a:ext>
            </a:extLst>
          </p:cNvPr>
          <p:cNvCxnSpPr>
            <a:cxnSpLocks/>
          </p:cNvCxnSpPr>
          <p:nvPr/>
        </p:nvCxnSpPr>
        <p:spPr>
          <a:xfrm flipH="1">
            <a:off x="4593740" y="4445327"/>
            <a:ext cx="843798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05531A2D-8FBC-49D0-8BF8-B26E991644C7}"/>
              </a:ext>
            </a:extLst>
          </p:cNvPr>
          <p:cNvSpPr txBox="1"/>
          <p:nvPr/>
        </p:nvSpPr>
        <p:spPr>
          <a:xfrm>
            <a:off x="4251392" y="4423492"/>
            <a:ext cx="11341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60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46F8A979-C9BB-449E-B9D9-C130969A69BC}"/>
              </a:ext>
            </a:extLst>
          </p:cNvPr>
          <p:cNvSpPr/>
          <p:nvPr/>
        </p:nvSpPr>
        <p:spPr>
          <a:xfrm>
            <a:off x="7346032" y="3374100"/>
            <a:ext cx="522752" cy="4747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D72A7E86-FE99-4836-A5C8-3FEE71ABE0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5734573" y="3523872"/>
            <a:ext cx="554247" cy="312652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B47FDDC6-7F15-411A-8DBC-33CDD6E8F5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5734573" y="3975989"/>
            <a:ext cx="554247" cy="312652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6294739-B835-4804-88CF-C3BCE523D731}"/>
              </a:ext>
            </a:extLst>
          </p:cNvPr>
          <p:cNvSpPr txBox="1"/>
          <p:nvPr/>
        </p:nvSpPr>
        <p:spPr>
          <a:xfrm>
            <a:off x="2718386" y="3449021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36</a:t>
            </a:r>
          </a:p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+ 31</a:t>
            </a: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C6D3E5F6-D67B-4FE6-B719-777F2B4E973A}"/>
              </a:ext>
            </a:extLst>
          </p:cNvPr>
          <p:cNvCxnSpPr>
            <a:cxnSpLocks/>
          </p:cNvCxnSpPr>
          <p:nvPr/>
        </p:nvCxnSpPr>
        <p:spPr>
          <a:xfrm flipH="1">
            <a:off x="2893636" y="4453033"/>
            <a:ext cx="843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122B4C1A-EF4D-4380-84E5-02B6A0B925B3}"/>
              </a:ext>
            </a:extLst>
          </p:cNvPr>
          <p:cNvSpPr txBox="1"/>
          <p:nvPr/>
        </p:nvSpPr>
        <p:spPr>
          <a:xfrm>
            <a:off x="1132745" y="3375815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40</a:t>
            </a:r>
          </a:p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+ 30</a:t>
            </a:r>
          </a:p>
        </p:txBody>
      </p: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D89F5156-685B-4DE1-B8A5-731F2B3140FF}"/>
              </a:ext>
            </a:extLst>
          </p:cNvPr>
          <p:cNvCxnSpPr>
            <a:cxnSpLocks/>
          </p:cNvCxnSpPr>
          <p:nvPr/>
        </p:nvCxnSpPr>
        <p:spPr>
          <a:xfrm flipH="1">
            <a:off x="1198921" y="4383762"/>
            <a:ext cx="843798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FDAA33C-C4FE-41C8-B734-BCC975B44FF7}"/>
              </a:ext>
            </a:extLst>
          </p:cNvPr>
          <p:cNvSpPr txBox="1"/>
          <p:nvPr/>
        </p:nvSpPr>
        <p:spPr>
          <a:xfrm>
            <a:off x="862570" y="4364189"/>
            <a:ext cx="11341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70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E1B746F8-77F0-4068-A15F-31BABB929BF2}"/>
              </a:ext>
            </a:extLst>
          </p:cNvPr>
          <p:cNvSpPr/>
          <p:nvPr/>
        </p:nvSpPr>
        <p:spPr>
          <a:xfrm>
            <a:off x="3970630" y="3374247"/>
            <a:ext cx="522752" cy="4747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10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7EE1441D-BAB7-4E92-8476-5E0728A439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2387676" y="3613413"/>
            <a:ext cx="554247" cy="312652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2BA53FC9-C6C0-4ED8-8740-E576C9B3C6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2387015" y="4095968"/>
            <a:ext cx="554247" cy="312652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3282CFEE-8A41-436C-A7E9-ABFB95DC0055}"/>
              </a:ext>
            </a:extLst>
          </p:cNvPr>
          <p:cNvSpPr txBox="1"/>
          <p:nvPr/>
        </p:nvSpPr>
        <p:spPr>
          <a:xfrm>
            <a:off x="9975676" y="818231"/>
            <a:ext cx="15184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chemeClr val="accent4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أتدرب</a:t>
            </a:r>
            <a:endParaRPr lang="ar-SA" sz="6600" u="sng" dirty="0">
              <a:solidFill>
                <a:schemeClr val="accent4">
                  <a:lumMod val="75000"/>
                </a:schemeClr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649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DA5ABF-77D5-4537-BFAC-95C257DF4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F7254B6-6C41-499B-B42E-F63EB8752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892">
            <a:off x="1021195" y="4826278"/>
            <a:ext cx="1422292" cy="113783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657A280-1F93-4B4A-A9FA-35946EF91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2341" y="2149660"/>
            <a:ext cx="9423458" cy="75065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E4714DD-D14D-4E49-AA6E-1D50DAF8866B}"/>
              </a:ext>
            </a:extLst>
          </p:cNvPr>
          <p:cNvSpPr txBox="1"/>
          <p:nvPr/>
        </p:nvSpPr>
        <p:spPr>
          <a:xfrm>
            <a:off x="3043148" y="1042339"/>
            <a:ext cx="57816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أقرب إلى أقرب عشرة ، ثم أقدر ناتج الجمع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8146AAB-AF2A-435E-B450-4386095E643F}"/>
              </a:ext>
            </a:extLst>
          </p:cNvPr>
          <p:cNvSpPr txBox="1"/>
          <p:nvPr/>
        </p:nvSpPr>
        <p:spPr>
          <a:xfrm>
            <a:off x="9600776" y="3387456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43</a:t>
            </a:r>
          </a:p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+ 30</a:t>
            </a: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497477DD-7769-4161-9479-0E7CC0F51FFC}"/>
              </a:ext>
            </a:extLst>
          </p:cNvPr>
          <p:cNvCxnSpPr>
            <a:cxnSpLocks/>
          </p:cNvCxnSpPr>
          <p:nvPr/>
        </p:nvCxnSpPr>
        <p:spPr>
          <a:xfrm flipH="1">
            <a:off x="9803104" y="4361927"/>
            <a:ext cx="843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343E1CD-E94D-4666-AD7A-C12260DD0EAA}"/>
              </a:ext>
            </a:extLst>
          </p:cNvPr>
          <p:cNvSpPr txBox="1"/>
          <p:nvPr/>
        </p:nvSpPr>
        <p:spPr>
          <a:xfrm>
            <a:off x="8024423" y="3375815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40</a:t>
            </a:r>
          </a:p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+ 30</a:t>
            </a: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DB32BAB4-5149-462C-B73F-F422F22D7EFD}"/>
              </a:ext>
            </a:extLst>
          </p:cNvPr>
          <p:cNvCxnSpPr>
            <a:cxnSpLocks/>
          </p:cNvCxnSpPr>
          <p:nvPr/>
        </p:nvCxnSpPr>
        <p:spPr>
          <a:xfrm flipH="1">
            <a:off x="8090599" y="4383762"/>
            <a:ext cx="843798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C3CB0E1-AF56-43B8-AA33-7D9C8D59D683}"/>
              </a:ext>
            </a:extLst>
          </p:cNvPr>
          <p:cNvSpPr txBox="1"/>
          <p:nvPr/>
        </p:nvSpPr>
        <p:spPr>
          <a:xfrm>
            <a:off x="7748251" y="4361927"/>
            <a:ext cx="11341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70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FF16FAFF-E44B-4A44-A897-8F7538B240B7}"/>
              </a:ext>
            </a:extLst>
          </p:cNvPr>
          <p:cNvSpPr/>
          <p:nvPr/>
        </p:nvSpPr>
        <p:spPr>
          <a:xfrm>
            <a:off x="10842891" y="3312535"/>
            <a:ext cx="522752" cy="4747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9AF03DB-27DE-4098-BEDA-13FB42CF27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9231432" y="3462307"/>
            <a:ext cx="554247" cy="31265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EBD0E9C-4F41-413F-A6ED-55A5EB3EBA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9231432" y="3914424"/>
            <a:ext cx="554247" cy="312652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BD94932-9EAB-4042-8CFB-18A54A5F6015}"/>
              </a:ext>
            </a:extLst>
          </p:cNvPr>
          <p:cNvSpPr txBox="1"/>
          <p:nvPr/>
        </p:nvSpPr>
        <p:spPr>
          <a:xfrm>
            <a:off x="6103917" y="3449021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50</a:t>
            </a:r>
          </a:p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+ 33</a:t>
            </a:r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6FF4575F-786E-4EB2-A372-F62CF4A4204C}"/>
              </a:ext>
            </a:extLst>
          </p:cNvPr>
          <p:cNvCxnSpPr>
            <a:cxnSpLocks/>
          </p:cNvCxnSpPr>
          <p:nvPr/>
        </p:nvCxnSpPr>
        <p:spPr>
          <a:xfrm flipH="1">
            <a:off x="6306245" y="4423492"/>
            <a:ext cx="843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3A89736-4B96-4779-AF03-ED07A4A4E360}"/>
              </a:ext>
            </a:extLst>
          </p:cNvPr>
          <p:cNvSpPr txBox="1"/>
          <p:nvPr/>
        </p:nvSpPr>
        <p:spPr>
          <a:xfrm>
            <a:off x="4527564" y="3437380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50</a:t>
            </a:r>
          </a:p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+ 30</a:t>
            </a:r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D0AAEEDE-0609-4319-9C0E-0C7E6D047D56}"/>
              </a:ext>
            </a:extLst>
          </p:cNvPr>
          <p:cNvCxnSpPr>
            <a:cxnSpLocks/>
          </p:cNvCxnSpPr>
          <p:nvPr/>
        </p:nvCxnSpPr>
        <p:spPr>
          <a:xfrm flipH="1">
            <a:off x="4593740" y="4445327"/>
            <a:ext cx="843798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05531A2D-8FBC-49D0-8BF8-B26E991644C7}"/>
              </a:ext>
            </a:extLst>
          </p:cNvPr>
          <p:cNvSpPr txBox="1"/>
          <p:nvPr/>
        </p:nvSpPr>
        <p:spPr>
          <a:xfrm>
            <a:off x="4251392" y="4423492"/>
            <a:ext cx="11341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80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46F8A979-C9BB-449E-B9D9-C130969A69BC}"/>
              </a:ext>
            </a:extLst>
          </p:cNvPr>
          <p:cNvSpPr/>
          <p:nvPr/>
        </p:nvSpPr>
        <p:spPr>
          <a:xfrm>
            <a:off x="7346032" y="3374100"/>
            <a:ext cx="522752" cy="4747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D72A7E86-FE99-4836-A5C8-3FEE71ABE0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5734573" y="3523872"/>
            <a:ext cx="554247" cy="312652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B47FDDC6-7F15-411A-8DBC-33CDD6E8F5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5734573" y="3975989"/>
            <a:ext cx="554247" cy="312652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6294739-B835-4804-88CF-C3BCE523D731}"/>
              </a:ext>
            </a:extLst>
          </p:cNvPr>
          <p:cNvSpPr txBox="1"/>
          <p:nvPr/>
        </p:nvSpPr>
        <p:spPr>
          <a:xfrm>
            <a:off x="2718386" y="3449021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43</a:t>
            </a:r>
          </a:p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+ 33</a:t>
            </a: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C6D3E5F6-D67B-4FE6-B719-777F2B4E973A}"/>
              </a:ext>
            </a:extLst>
          </p:cNvPr>
          <p:cNvCxnSpPr>
            <a:cxnSpLocks/>
          </p:cNvCxnSpPr>
          <p:nvPr/>
        </p:nvCxnSpPr>
        <p:spPr>
          <a:xfrm flipH="1">
            <a:off x="2893636" y="4453033"/>
            <a:ext cx="843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122B4C1A-EF4D-4380-84E5-02B6A0B925B3}"/>
              </a:ext>
            </a:extLst>
          </p:cNvPr>
          <p:cNvSpPr txBox="1"/>
          <p:nvPr/>
        </p:nvSpPr>
        <p:spPr>
          <a:xfrm>
            <a:off x="1132745" y="3375815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40</a:t>
            </a:r>
          </a:p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+ 30</a:t>
            </a:r>
          </a:p>
        </p:txBody>
      </p: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D89F5156-685B-4DE1-B8A5-731F2B3140FF}"/>
              </a:ext>
            </a:extLst>
          </p:cNvPr>
          <p:cNvCxnSpPr>
            <a:cxnSpLocks/>
          </p:cNvCxnSpPr>
          <p:nvPr/>
        </p:nvCxnSpPr>
        <p:spPr>
          <a:xfrm flipH="1">
            <a:off x="1198921" y="4383762"/>
            <a:ext cx="843798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FDAA33C-C4FE-41C8-B734-BCC975B44FF7}"/>
              </a:ext>
            </a:extLst>
          </p:cNvPr>
          <p:cNvSpPr txBox="1"/>
          <p:nvPr/>
        </p:nvSpPr>
        <p:spPr>
          <a:xfrm>
            <a:off x="862570" y="4364189"/>
            <a:ext cx="11341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70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E1B746F8-77F0-4068-A15F-31BABB929BF2}"/>
              </a:ext>
            </a:extLst>
          </p:cNvPr>
          <p:cNvSpPr/>
          <p:nvPr/>
        </p:nvSpPr>
        <p:spPr>
          <a:xfrm>
            <a:off x="3970630" y="3374247"/>
            <a:ext cx="522752" cy="4747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7EE1441D-BAB7-4E92-8476-5E0728A439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2387676" y="3613413"/>
            <a:ext cx="554247" cy="312652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2BA53FC9-C6C0-4ED8-8740-E576C9B3C6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2387015" y="4095968"/>
            <a:ext cx="554247" cy="312652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3282CFEE-8A41-436C-A7E9-ABFB95DC0055}"/>
              </a:ext>
            </a:extLst>
          </p:cNvPr>
          <p:cNvSpPr txBox="1"/>
          <p:nvPr/>
        </p:nvSpPr>
        <p:spPr>
          <a:xfrm>
            <a:off x="9975676" y="818231"/>
            <a:ext cx="15184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chemeClr val="accent4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التقويم</a:t>
            </a:r>
            <a:endParaRPr lang="ar-SA" sz="6600" u="sng" dirty="0">
              <a:solidFill>
                <a:schemeClr val="accent4">
                  <a:lumMod val="75000"/>
                </a:schemeClr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352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DA5ABF-77D5-4537-BFAC-95C257DF4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F7254B6-6C41-499B-B42E-F63EB8752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892">
            <a:off x="1021195" y="4826278"/>
            <a:ext cx="1422292" cy="1137833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3282CFEE-8A41-436C-A7E9-ABFB95DC0055}"/>
              </a:ext>
            </a:extLst>
          </p:cNvPr>
          <p:cNvSpPr txBox="1"/>
          <p:nvPr/>
        </p:nvSpPr>
        <p:spPr>
          <a:xfrm>
            <a:off x="9804226" y="818231"/>
            <a:ext cx="15184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chemeClr val="accent4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الواجب</a:t>
            </a:r>
            <a:endParaRPr lang="ar-SA" sz="6600" u="sng" dirty="0">
              <a:solidFill>
                <a:schemeClr val="accent4">
                  <a:lumMod val="75000"/>
                </a:schemeClr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A3E05C24-053B-4CD5-B15D-4AB16D4408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30556"/>
          <a:stretch/>
        </p:blipFill>
        <p:spPr>
          <a:xfrm>
            <a:off x="3768529" y="1670648"/>
            <a:ext cx="4847949" cy="3848100"/>
          </a:xfrm>
          <a:prstGeom prst="rect">
            <a:avLst/>
          </a:prstGeom>
        </p:spPr>
      </p:pic>
      <p:sp>
        <p:nvSpPr>
          <p:cNvPr id="46" name="مربع نص 45">
            <a:extLst>
              <a:ext uri="{FF2B5EF4-FFF2-40B4-BE49-F238E27FC236}">
                <a16:creationId xmlns:a16="http://schemas.microsoft.com/office/drawing/2014/main" id="{F826983B-DC6A-4B26-82E3-D63E6B8E32B8}"/>
              </a:ext>
            </a:extLst>
          </p:cNvPr>
          <p:cNvSpPr txBox="1"/>
          <p:nvPr/>
        </p:nvSpPr>
        <p:spPr>
          <a:xfrm>
            <a:off x="4197490" y="1886857"/>
            <a:ext cx="399002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 </a:t>
            </a:r>
          </a:p>
          <a:p>
            <a:pPr algn="ctr"/>
            <a:r>
              <a:rPr lang="ar-SA" sz="4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منصة مدرستي</a:t>
            </a:r>
          </a:p>
        </p:txBody>
      </p:sp>
      <p:pic>
        <p:nvPicPr>
          <p:cNvPr id="47" name="صورة 46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A744F452-1EF3-4535-9AF1-C8EE129BDC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77" y="3314833"/>
            <a:ext cx="1549943" cy="7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3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DA5ABF-77D5-4537-BFAC-95C257DF4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85E4CE0-BA4C-4627-87A9-CE2130C34E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0" t="6082" r="40542" b="53109"/>
          <a:stretch/>
        </p:blipFill>
        <p:spPr>
          <a:xfrm>
            <a:off x="1869970" y="2000434"/>
            <a:ext cx="3391537" cy="301890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29012EF-1F22-4D3D-8293-4C83142DAD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5" t="1887" r="10829" b="53383"/>
          <a:stretch/>
        </p:blipFill>
        <p:spPr>
          <a:xfrm>
            <a:off x="4764511" y="1674304"/>
            <a:ext cx="2808694" cy="334503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2464E2D-2792-46B8-ACF8-47B401F649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5" t="54164" r="42624" b="5241"/>
          <a:stretch/>
        </p:blipFill>
        <p:spPr>
          <a:xfrm>
            <a:off x="7757013" y="1987127"/>
            <a:ext cx="3208315" cy="303221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E872460-0C8D-465F-851E-EB2310C15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892">
            <a:off x="1021195" y="4826278"/>
            <a:ext cx="1422292" cy="113783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205B0E4-1B20-4951-B759-C84FCA05682A}"/>
              </a:ext>
            </a:extLst>
          </p:cNvPr>
          <p:cNvSpPr txBox="1"/>
          <p:nvPr/>
        </p:nvSpPr>
        <p:spPr>
          <a:xfrm>
            <a:off x="7915649" y="781186"/>
            <a:ext cx="338501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 </a:t>
            </a:r>
            <a:endParaRPr lang="ar-SA" sz="6600" u="sng" dirty="0">
              <a:solidFill>
                <a:srgbClr val="FF000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14D07D8-2D80-44D9-809C-357CD53ECD64}"/>
              </a:ext>
            </a:extLst>
          </p:cNvPr>
          <p:cNvSpPr txBox="1"/>
          <p:nvPr/>
        </p:nvSpPr>
        <p:spPr>
          <a:xfrm>
            <a:off x="4722124" y="1415659"/>
            <a:ext cx="30348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الجمع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759888A-353B-455B-8E35-F473FDBFD8D2}"/>
              </a:ext>
            </a:extLst>
          </p:cNvPr>
          <p:cNvSpPr txBox="1"/>
          <p:nvPr/>
        </p:nvSpPr>
        <p:spPr>
          <a:xfrm>
            <a:off x="8869399" y="3171971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14</a:t>
            </a:r>
          </a:p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+ 27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5EAB3DE-96BA-4A46-B610-BA5AA68217B8}"/>
              </a:ext>
            </a:extLst>
          </p:cNvPr>
          <p:cNvSpPr txBox="1"/>
          <p:nvPr/>
        </p:nvSpPr>
        <p:spPr>
          <a:xfrm>
            <a:off x="9287891" y="4111046"/>
            <a:ext cx="444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A1940A0E-5F96-430C-904B-3EFD0E90886A}"/>
              </a:ext>
            </a:extLst>
          </p:cNvPr>
          <p:cNvCxnSpPr>
            <a:cxnSpLocks/>
          </p:cNvCxnSpPr>
          <p:nvPr/>
        </p:nvCxnSpPr>
        <p:spPr>
          <a:xfrm flipH="1">
            <a:off x="9062202" y="4142751"/>
            <a:ext cx="843798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D4FF4AE-AB4A-496B-A38C-CFD791CFC275}"/>
              </a:ext>
            </a:extLst>
          </p:cNvPr>
          <p:cNvSpPr txBox="1"/>
          <p:nvPr/>
        </p:nvSpPr>
        <p:spPr>
          <a:xfrm>
            <a:off x="8916582" y="2855873"/>
            <a:ext cx="444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88565BE-151E-40ED-9230-24E1893B2F11}"/>
              </a:ext>
            </a:extLst>
          </p:cNvPr>
          <p:cNvSpPr txBox="1"/>
          <p:nvPr/>
        </p:nvSpPr>
        <p:spPr>
          <a:xfrm>
            <a:off x="9039513" y="4111046"/>
            <a:ext cx="444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12694AC-84F9-4096-99B0-934E59A4CB77}"/>
              </a:ext>
            </a:extLst>
          </p:cNvPr>
          <p:cNvSpPr txBox="1"/>
          <p:nvPr/>
        </p:nvSpPr>
        <p:spPr>
          <a:xfrm>
            <a:off x="5796348" y="3281557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82</a:t>
            </a:r>
          </a:p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+ 11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3BD8B58-EFC7-4E63-8883-0828000C1CB0}"/>
              </a:ext>
            </a:extLst>
          </p:cNvPr>
          <p:cNvSpPr txBox="1"/>
          <p:nvPr/>
        </p:nvSpPr>
        <p:spPr>
          <a:xfrm>
            <a:off x="6214840" y="4220632"/>
            <a:ext cx="444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CCF2D304-AA13-4B64-B4CA-88CF95767FB3}"/>
              </a:ext>
            </a:extLst>
          </p:cNvPr>
          <p:cNvCxnSpPr>
            <a:cxnSpLocks/>
          </p:cNvCxnSpPr>
          <p:nvPr/>
        </p:nvCxnSpPr>
        <p:spPr>
          <a:xfrm flipH="1">
            <a:off x="5989151" y="4252337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81CAE8E-AF60-48E7-809D-96F2E5E41CA0}"/>
              </a:ext>
            </a:extLst>
          </p:cNvPr>
          <p:cNvSpPr txBox="1"/>
          <p:nvPr/>
        </p:nvSpPr>
        <p:spPr>
          <a:xfrm>
            <a:off x="5815630" y="4220632"/>
            <a:ext cx="5954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8F3F46E-3A15-4D3C-8272-CE4379F3E90D}"/>
              </a:ext>
            </a:extLst>
          </p:cNvPr>
          <p:cNvSpPr txBox="1"/>
          <p:nvPr/>
        </p:nvSpPr>
        <p:spPr>
          <a:xfrm>
            <a:off x="2880682" y="3158090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37</a:t>
            </a:r>
          </a:p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+ 19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1CBDB01-3C3B-40F2-90B2-3438740F239B}"/>
              </a:ext>
            </a:extLst>
          </p:cNvPr>
          <p:cNvSpPr txBox="1"/>
          <p:nvPr/>
        </p:nvSpPr>
        <p:spPr>
          <a:xfrm>
            <a:off x="3299174" y="4097165"/>
            <a:ext cx="444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A9CDD199-D880-4795-9DA2-99BDCB0F9D5F}"/>
              </a:ext>
            </a:extLst>
          </p:cNvPr>
          <p:cNvCxnSpPr>
            <a:cxnSpLocks/>
          </p:cNvCxnSpPr>
          <p:nvPr/>
        </p:nvCxnSpPr>
        <p:spPr>
          <a:xfrm flipH="1">
            <a:off x="3073485" y="4128870"/>
            <a:ext cx="843798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5E2504B-104E-403A-AA50-5BE49E9C8877}"/>
              </a:ext>
            </a:extLst>
          </p:cNvPr>
          <p:cNvSpPr txBox="1"/>
          <p:nvPr/>
        </p:nvSpPr>
        <p:spPr>
          <a:xfrm>
            <a:off x="2927865" y="2841992"/>
            <a:ext cx="444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3223B52-1A6E-4623-8C18-B66153E00EE4}"/>
              </a:ext>
            </a:extLst>
          </p:cNvPr>
          <p:cNvSpPr txBox="1"/>
          <p:nvPr/>
        </p:nvSpPr>
        <p:spPr>
          <a:xfrm>
            <a:off x="3050796" y="4097165"/>
            <a:ext cx="444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23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4" grpId="0"/>
      <p:bldP spid="26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DA5ABF-77D5-4537-BFAC-95C257DF4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22ED730-E738-49D9-8419-D8E9366D76EC}"/>
              </a:ext>
            </a:extLst>
          </p:cNvPr>
          <p:cNvSpPr txBox="1"/>
          <p:nvPr/>
        </p:nvSpPr>
        <p:spPr>
          <a:xfrm>
            <a:off x="3444540" y="1695811"/>
            <a:ext cx="675119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تقدير ناتج الجمع </a:t>
            </a:r>
            <a:endParaRPr lang="ar-SA" sz="6600" b="1" dirty="0">
              <a:solidFill>
                <a:schemeClr val="accent6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3E1BF96-8116-4F55-AEC6-5721853B9A8F}"/>
              </a:ext>
            </a:extLst>
          </p:cNvPr>
          <p:cNvSpPr txBox="1"/>
          <p:nvPr/>
        </p:nvSpPr>
        <p:spPr>
          <a:xfrm>
            <a:off x="7974228" y="2684352"/>
            <a:ext cx="31804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فكرة الدرس</a:t>
            </a:r>
            <a:endParaRPr lang="ar-SA" sz="6600" u="sng" dirty="0">
              <a:solidFill>
                <a:srgbClr val="FF000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BCE3DFE-CA8D-4BBC-87BE-36E6CA126AEC}"/>
              </a:ext>
            </a:extLst>
          </p:cNvPr>
          <p:cNvSpPr txBox="1"/>
          <p:nvPr/>
        </p:nvSpPr>
        <p:spPr>
          <a:xfrm>
            <a:off x="2354608" y="3447262"/>
            <a:ext cx="89310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أقدر ناتج الجمع</a:t>
            </a:r>
            <a:endParaRPr lang="ar-SA" sz="5400" b="1" dirty="0">
              <a:solidFill>
                <a:schemeClr val="accent5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1FB2C89-6564-41BF-A93D-F7DA0C4F6C4E}"/>
              </a:ext>
            </a:extLst>
          </p:cNvPr>
          <p:cNvSpPr txBox="1"/>
          <p:nvPr/>
        </p:nvSpPr>
        <p:spPr>
          <a:xfrm>
            <a:off x="8507297" y="1118172"/>
            <a:ext cx="211427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</a:t>
            </a:r>
            <a:endParaRPr lang="ar-SA" sz="6600" u="sng" dirty="0">
              <a:solidFill>
                <a:srgbClr val="FF000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CF9B509-A469-49FD-B79D-9AF97BFB86A3}"/>
              </a:ext>
            </a:extLst>
          </p:cNvPr>
          <p:cNvSpPr txBox="1"/>
          <p:nvPr/>
        </p:nvSpPr>
        <p:spPr>
          <a:xfrm>
            <a:off x="7974228" y="4237316"/>
            <a:ext cx="31804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المفردات </a:t>
            </a:r>
            <a:endParaRPr lang="ar-SA" sz="6600" u="sng" dirty="0">
              <a:solidFill>
                <a:srgbClr val="FF000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92CCC4F-B175-42C8-9EE4-A7899510B322}"/>
              </a:ext>
            </a:extLst>
          </p:cNvPr>
          <p:cNvSpPr txBox="1"/>
          <p:nvPr/>
        </p:nvSpPr>
        <p:spPr>
          <a:xfrm>
            <a:off x="2354608" y="5000226"/>
            <a:ext cx="89310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التقريب</a:t>
            </a:r>
            <a:endParaRPr lang="ar-SA" sz="5400" b="1" dirty="0">
              <a:solidFill>
                <a:schemeClr val="accent5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179AFA0E-AC8F-428D-A7B8-BBB88F8F5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892">
            <a:off x="1021195" y="4826278"/>
            <a:ext cx="1422292" cy="113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0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DA5ABF-77D5-4537-BFAC-95C257DF4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F7254B6-6C41-499B-B42E-F63EB8752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892">
            <a:off x="1021195" y="4826278"/>
            <a:ext cx="1422292" cy="1137833"/>
          </a:xfrm>
          <a:prstGeom prst="rect">
            <a:avLst/>
          </a:prstGeom>
        </p:spPr>
      </p:pic>
      <p:pic>
        <p:nvPicPr>
          <p:cNvPr id="11" name="صورة 10" descr="صورة تحتوي على داخلي, مليء بالألوان, مزين, عيد ميلاد&#10;&#10;تم إنشاء الوصف تلقائياً">
            <a:extLst>
              <a:ext uri="{FF2B5EF4-FFF2-40B4-BE49-F238E27FC236}">
                <a16:creationId xmlns:a16="http://schemas.microsoft.com/office/drawing/2014/main" id="{8C1A6779-F800-4F52-AC38-0C3011DE6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381" y="1524445"/>
            <a:ext cx="2528477" cy="203963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7E6CF52-5EE6-4926-A5C4-6672C7EEDF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5408" y="1786525"/>
            <a:ext cx="1546255" cy="1546255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24ABE029-DD80-47EB-8E8A-3528527F14F3}"/>
              </a:ext>
            </a:extLst>
          </p:cNvPr>
          <p:cNvSpPr/>
          <p:nvPr/>
        </p:nvSpPr>
        <p:spPr>
          <a:xfrm>
            <a:off x="5733161" y="1974878"/>
            <a:ext cx="31149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عدد </a:t>
            </a:r>
            <a:r>
              <a:rPr lang="ar-SA" sz="3200" b="1" cap="none" spc="0" dirty="0" err="1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السوارات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تقريباً ؟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CC520D2-DCF2-426C-88FC-A570280C596E}"/>
              </a:ext>
            </a:extLst>
          </p:cNvPr>
          <p:cNvSpPr/>
          <p:nvPr/>
        </p:nvSpPr>
        <p:spPr>
          <a:xfrm>
            <a:off x="1306822" y="2024428"/>
            <a:ext cx="32047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خرزة في المسبحة تقريباً؟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13764AB3-08EE-40BA-A1C6-2A519C01B9AC}"/>
              </a:ext>
            </a:extLst>
          </p:cNvPr>
          <p:cNvSpPr/>
          <p:nvPr/>
        </p:nvSpPr>
        <p:spPr>
          <a:xfrm>
            <a:off x="7321356" y="3743435"/>
            <a:ext cx="396454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احتاج الإجابة الدقيقة ؟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567C9B73-A11C-4E5E-A970-A719FB18B0CF}"/>
              </a:ext>
            </a:extLst>
          </p:cNvPr>
          <p:cNvSpPr/>
          <p:nvPr/>
        </p:nvSpPr>
        <p:spPr>
          <a:xfrm>
            <a:off x="6627873" y="3743435"/>
            <a:ext cx="43152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65F162C5-142C-47E7-9646-E3C2B5D7D955}"/>
              </a:ext>
            </a:extLst>
          </p:cNvPr>
          <p:cNvSpPr/>
          <p:nvPr/>
        </p:nvSpPr>
        <p:spPr>
          <a:xfrm>
            <a:off x="10318119" y="836929"/>
            <a:ext cx="10887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D04B269F-E29A-46CD-BD0E-6782BBDF6947}"/>
              </a:ext>
            </a:extLst>
          </p:cNvPr>
          <p:cNvSpPr/>
          <p:nvPr/>
        </p:nvSpPr>
        <p:spPr>
          <a:xfrm>
            <a:off x="2803110" y="4767905"/>
            <a:ext cx="636744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عندما لا احتاج إلى الإجابة الدقيقة فإنني أقرد الإجابة لكن بشرط</a:t>
            </a:r>
          </a:p>
          <a:p>
            <a:pPr algn="ctr"/>
            <a:r>
              <a:rPr lang="ar-SA" sz="2800" b="1" dirty="0">
                <a:ln/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أن أكون قريبة من الإجابة الأعداد </a:t>
            </a:r>
            <a:endParaRPr lang="ar-SA" sz="2800" b="1" cap="none" spc="0" dirty="0">
              <a:ln/>
              <a:solidFill>
                <a:srgbClr val="00B0F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986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DA5ABF-77D5-4537-BFAC-95C257DF4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F7254B6-6C41-499B-B42E-F63EB8752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892">
            <a:off x="1021195" y="4826278"/>
            <a:ext cx="1422292" cy="113783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E4714DD-D14D-4E49-AA6E-1D50DAF8866B}"/>
              </a:ext>
            </a:extLst>
          </p:cNvPr>
          <p:cNvSpPr txBox="1"/>
          <p:nvPr/>
        </p:nvSpPr>
        <p:spPr>
          <a:xfrm>
            <a:off x="7962900" y="840379"/>
            <a:ext cx="33813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أقدر ناتج الجمع 14 + 19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48BF626-1569-4B45-8AF6-2E674278C11C}"/>
              </a:ext>
            </a:extLst>
          </p:cNvPr>
          <p:cNvSpPr txBox="1"/>
          <p:nvPr/>
        </p:nvSpPr>
        <p:spPr>
          <a:xfrm>
            <a:off x="8648700" y="1776867"/>
            <a:ext cx="200977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الأعداد البخيلة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1F57E87-ED49-4032-85B1-787BB0CC9F57}"/>
              </a:ext>
            </a:extLst>
          </p:cNvPr>
          <p:cNvSpPr txBox="1"/>
          <p:nvPr/>
        </p:nvSpPr>
        <p:spPr>
          <a:xfrm>
            <a:off x="3457575" y="1792878"/>
            <a:ext cx="200977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الأعداد الكريمة 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FC040D3-DB08-4D31-9A85-B5B1EFD1D26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518390"/>
            <a:ext cx="1101725" cy="11017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95F5448-AEF8-4491-9B84-39079209B26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727950" y="1518389"/>
            <a:ext cx="1101725" cy="1101725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5FEAE3D-6B49-4AEB-8B0A-F08EF43DB7D7}"/>
              </a:ext>
            </a:extLst>
          </p:cNvPr>
          <p:cNvSpPr txBox="1"/>
          <p:nvPr/>
        </p:nvSpPr>
        <p:spPr>
          <a:xfrm>
            <a:off x="8924926" y="2802694"/>
            <a:ext cx="1276351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لا يعطي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F6C82CE-8F79-4F2A-9AFF-70A3AFD1AD69}"/>
              </a:ext>
            </a:extLst>
          </p:cNvPr>
          <p:cNvSpPr txBox="1"/>
          <p:nvPr/>
        </p:nvSpPr>
        <p:spPr>
          <a:xfrm>
            <a:off x="8499476" y="2620114"/>
            <a:ext cx="61594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</a:t>
            </a:r>
            <a:endParaRPr lang="ar-SA" sz="6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37CBA8B-6842-44D1-8766-158BDF9D6A55}"/>
              </a:ext>
            </a:extLst>
          </p:cNvPr>
          <p:cNvSpPr txBox="1"/>
          <p:nvPr/>
        </p:nvSpPr>
        <p:spPr>
          <a:xfrm>
            <a:off x="3611563" y="2844225"/>
            <a:ext cx="162242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تعطي واحد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79BE898-7D20-4C4D-8B21-CCC083CAAB32}"/>
              </a:ext>
            </a:extLst>
          </p:cNvPr>
          <p:cNvSpPr txBox="1"/>
          <p:nvPr/>
        </p:nvSpPr>
        <p:spPr>
          <a:xfrm>
            <a:off x="3457575" y="2661645"/>
            <a:ext cx="61594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ar-SA" sz="6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F0242E9-3814-4EF5-8297-A98394638AAE}"/>
              </a:ext>
            </a:extLst>
          </p:cNvPr>
          <p:cNvSpPr txBox="1"/>
          <p:nvPr/>
        </p:nvSpPr>
        <p:spPr>
          <a:xfrm>
            <a:off x="10245726" y="3587495"/>
            <a:ext cx="981073" cy="908864"/>
          </a:xfrm>
          <a:prstGeom prst="ellipse">
            <a:avLst/>
          </a:prstGeom>
          <a:solidFill>
            <a:srgbClr val="FFDD67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98523FC-7FEA-4ACA-8438-B15B75E86225}"/>
              </a:ext>
            </a:extLst>
          </p:cNvPr>
          <p:cNvSpPr txBox="1"/>
          <p:nvPr/>
        </p:nvSpPr>
        <p:spPr>
          <a:xfrm>
            <a:off x="9072564" y="3587495"/>
            <a:ext cx="981073" cy="908864"/>
          </a:xfrm>
          <a:prstGeom prst="ellipse">
            <a:avLst/>
          </a:prstGeom>
          <a:solidFill>
            <a:srgbClr val="FFDD67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BB3B1C8-2255-49A3-99E0-18C9A1904206}"/>
              </a:ext>
            </a:extLst>
          </p:cNvPr>
          <p:cNvSpPr txBox="1"/>
          <p:nvPr/>
        </p:nvSpPr>
        <p:spPr>
          <a:xfrm>
            <a:off x="7899402" y="3587495"/>
            <a:ext cx="981073" cy="908864"/>
          </a:xfrm>
          <a:prstGeom prst="ellipse">
            <a:avLst/>
          </a:prstGeom>
          <a:solidFill>
            <a:srgbClr val="FFDD67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F8DAFA0-7D2B-4CD4-A09D-A6E88DC384C9}"/>
              </a:ext>
            </a:extLst>
          </p:cNvPr>
          <p:cNvSpPr txBox="1"/>
          <p:nvPr/>
        </p:nvSpPr>
        <p:spPr>
          <a:xfrm>
            <a:off x="9755189" y="4668302"/>
            <a:ext cx="981073" cy="908864"/>
          </a:xfrm>
          <a:prstGeom prst="ellipse">
            <a:avLst/>
          </a:prstGeom>
          <a:solidFill>
            <a:srgbClr val="FFDD67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3A5531E-3AF9-4B30-A8F3-ACE089A48139}"/>
              </a:ext>
            </a:extLst>
          </p:cNvPr>
          <p:cNvSpPr txBox="1"/>
          <p:nvPr/>
        </p:nvSpPr>
        <p:spPr>
          <a:xfrm>
            <a:off x="8339138" y="4668302"/>
            <a:ext cx="981073" cy="908864"/>
          </a:xfrm>
          <a:prstGeom prst="ellipse">
            <a:avLst/>
          </a:prstGeom>
          <a:solidFill>
            <a:srgbClr val="FFDD67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443CA3F-9DED-4385-A3D1-8F8E79DE2E80}"/>
              </a:ext>
            </a:extLst>
          </p:cNvPr>
          <p:cNvSpPr txBox="1"/>
          <p:nvPr/>
        </p:nvSpPr>
        <p:spPr>
          <a:xfrm>
            <a:off x="4654553" y="3611051"/>
            <a:ext cx="981073" cy="908864"/>
          </a:xfrm>
          <a:prstGeom prst="ellipse">
            <a:avLst/>
          </a:prstGeom>
          <a:solidFill>
            <a:srgbClr val="FFDD67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C397EF8-A34A-449F-AC5C-45B9273EA278}"/>
              </a:ext>
            </a:extLst>
          </p:cNvPr>
          <p:cNvSpPr txBox="1"/>
          <p:nvPr/>
        </p:nvSpPr>
        <p:spPr>
          <a:xfrm>
            <a:off x="3481391" y="3611051"/>
            <a:ext cx="981073" cy="908864"/>
          </a:xfrm>
          <a:prstGeom prst="ellipse">
            <a:avLst/>
          </a:prstGeom>
          <a:solidFill>
            <a:srgbClr val="FFDD67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D8B24D8-FE9A-4759-B5D2-3A4ECEEE2DF1}"/>
              </a:ext>
            </a:extLst>
          </p:cNvPr>
          <p:cNvSpPr txBox="1"/>
          <p:nvPr/>
        </p:nvSpPr>
        <p:spPr>
          <a:xfrm>
            <a:off x="2308229" y="3611051"/>
            <a:ext cx="981073" cy="908864"/>
          </a:xfrm>
          <a:prstGeom prst="ellipse">
            <a:avLst/>
          </a:prstGeom>
          <a:solidFill>
            <a:srgbClr val="FFDD67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B24BABA-6D8E-4FAE-B6D9-D8A2A9FDCB29}"/>
              </a:ext>
            </a:extLst>
          </p:cNvPr>
          <p:cNvSpPr txBox="1"/>
          <p:nvPr/>
        </p:nvSpPr>
        <p:spPr>
          <a:xfrm>
            <a:off x="4164016" y="4691858"/>
            <a:ext cx="981073" cy="908864"/>
          </a:xfrm>
          <a:prstGeom prst="ellipse">
            <a:avLst/>
          </a:prstGeom>
          <a:solidFill>
            <a:srgbClr val="FFDD67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6830043-F6E1-4A22-B474-C48EC4C93165}"/>
              </a:ext>
            </a:extLst>
          </p:cNvPr>
          <p:cNvSpPr txBox="1"/>
          <p:nvPr/>
        </p:nvSpPr>
        <p:spPr>
          <a:xfrm>
            <a:off x="2747965" y="4691858"/>
            <a:ext cx="981073" cy="908864"/>
          </a:xfrm>
          <a:prstGeom prst="ellipse">
            <a:avLst/>
          </a:prstGeom>
          <a:solidFill>
            <a:srgbClr val="FFDD67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318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DA5ABF-77D5-4537-BFAC-95C257DF4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F7254B6-6C41-499B-B42E-F63EB8752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892">
            <a:off x="1087870" y="4826278"/>
            <a:ext cx="1422292" cy="113783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E4714DD-D14D-4E49-AA6E-1D50DAF8866B}"/>
              </a:ext>
            </a:extLst>
          </p:cNvPr>
          <p:cNvSpPr txBox="1"/>
          <p:nvPr/>
        </p:nvSpPr>
        <p:spPr>
          <a:xfrm>
            <a:off x="9610725" y="840379"/>
            <a:ext cx="18002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قرب العدد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48BF626-1569-4B45-8AF6-2E674278C11C}"/>
              </a:ext>
            </a:extLst>
          </p:cNvPr>
          <p:cNvSpPr txBox="1"/>
          <p:nvPr/>
        </p:nvSpPr>
        <p:spPr>
          <a:xfrm>
            <a:off x="7285656" y="1148324"/>
            <a:ext cx="200977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42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3059D951-7A2A-4775-A39B-091E9BFBFAE8}"/>
              </a:ext>
            </a:extLst>
          </p:cNvPr>
          <p:cNvGrpSpPr/>
          <p:nvPr/>
        </p:nvGrpSpPr>
        <p:grpSpPr>
          <a:xfrm>
            <a:off x="9295432" y="2607286"/>
            <a:ext cx="1800225" cy="1723737"/>
            <a:chOff x="9614330" y="2265533"/>
            <a:chExt cx="1800225" cy="1723737"/>
          </a:xfrm>
        </p:grpSpPr>
        <p:sp>
          <p:nvSpPr>
            <p:cNvPr id="4" name="نجمة: 5 نقاط 3">
              <a:extLst>
                <a:ext uri="{FF2B5EF4-FFF2-40B4-BE49-F238E27FC236}">
                  <a16:creationId xmlns:a16="http://schemas.microsoft.com/office/drawing/2014/main" id="{FE88D3C6-2EA7-4D12-8453-FD5C0CE61F6E}"/>
                </a:ext>
              </a:extLst>
            </p:cNvPr>
            <p:cNvSpPr/>
            <p:nvPr/>
          </p:nvSpPr>
          <p:spPr>
            <a:xfrm>
              <a:off x="9614330" y="2333625"/>
              <a:ext cx="1800225" cy="1655645"/>
            </a:xfrm>
            <a:custGeom>
              <a:avLst/>
              <a:gdLst>
                <a:gd name="connsiteX0" fmla="*/ 2 w 1800225"/>
                <a:gd name="connsiteY0" fmla="*/ 632399 h 1655645"/>
                <a:gd name="connsiteX1" fmla="*/ 491678 w 1800225"/>
                <a:gd name="connsiteY1" fmla="*/ 371596 h 1655645"/>
                <a:gd name="connsiteX2" fmla="*/ 900113 w 1800225"/>
                <a:gd name="connsiteY2" fmla="*/ 0 h 1655645"/>
                <a:gd name="connsiteX3" fmla="*/ 1308547 w 1800225"/>
                <a:gd name="connsiteY3" fmla="*/ 371596 h 1655645"/>
                <a:gd name="connsiteX4" fmla="*/ 1800223 w 1800225"/>
                <a:gd name="connsiteY4" fmla="*/ 632399 h 1655645"/>
                <a:gd name="connsiteX5" fmla="*/ 1560974 w 1800225"/>
                <a:gd name="connsiteY5" fmla="*/ 1122860 h 1655645"/>
                <a:gd name="connsiteX6" fmla="*/ 1456411 w 1800225"/>
                <a:gd name="connsiteY6" fmla="*/ 1655641 h 1655645"/>
                <a:gd name="connsiteX7" fmla="*/ 900113 w 1800225"/>
                <a:gd name="connsiteY7" fmla="*/ 1587167 h 1655645"/>
                <a:gd name="connsiteX8" fmla="*/ 343814 w 1800225"/>
                <a:gd name="connsiteY8" fmla="*/ 1655641 h 1655645"/>
                <a:gd name="connsiteX9" fmla="*/ 239251 w 1800225"/>
                <a:gd name="connsiteY9" fmla="*/ 1122860 h 1655645"/>
                <a:gd name="connsiteX10" fmla="*/ 2 w 1800225"/>
                <a:gd name="connsiteY10" fmla="*/ 632399 h 165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0225" h="1655645" fill="none" extrusionOk="0">
                  <a:moveTo>
                    <a:pt x="2" y="632399"/>
                  </a:moveTo>
                  <a:cubicBezTo>
                    <a:pt x="214090" y="503082"/>
                    <a:pt x="438665" y="430250"/>
                    <a:pt x="491678" y="371596"/>
                  </a:cubicBezTo>
                  <a:cubicBezTo>
                    <a:pt x="509189" y="303068"/>
                    <a:pt x="738997" y="192410"/>
                    <a:pt x="900113" y="0"/>
                  </a:cubicBezTo>
                  <a:cubicBezTo>
                    <a:pt x="1030483" y="72966"/>
                    <a:pt x="1241910" y="297900"/>
                    <a:pt x="1308547" y="371596"/>
                  </a:cubicBezTo>
                  <a:cubicBezTo>
                    <a:pt x="1401477" y="374714"/>
                    <a:pt x="1617011" y="572253"/>
                    <a:pt x="1800223" y="632399"/>
                  </a:cubicBezTo>
                  <a:cubicBezTo>
                    <a:pt x="1714071" y="728111"/>
                    <a:pt x="1589118" y="986651"/>
                    <a:pt x="1560974" y="1122860"/>
                  </a:cubicBezTo>
                  <a:cubicBezTo>
                    <a:pt x="1548292" y="1347300"/>
                    <a:pt x="1462139" y="1507945"/>
                    <a:pt x="1456411" y="1655641"/>
                  </a:cubicBezTo>
                  <a:cubicBezTo>
                    <a:pt x="1398413" y="1645965"/>
                    <a:pt x="984584" y="1622540"/>
                    <a:pt x="900113" y="1587167"/>
                  </a:cubicBezTo>
                  <a:cubicBezTo>
                    <a:pt x="712011" y="1570413"/>
                    <a:pt x="457023" y="1638369"/>
                    <a:pt x="343814" y="1655641"/>
                  </a:cubicBezTo>
                  <a:cubicBezTo>
                    <a:pt x="308101" y="1479944"/>
                    <a:pt x="270021" y="1376276"/>
                    <a:pt x="239251" y="1122860"/>
                  </a:cubicBezTo>
                  <a:cubicBezTo>
                    <a:pt x="125526" y="914717"/>
                    <a:pt x="30339" y="702245"/>
                    <a:pt x="2" y="632399"/>
                  </a:cubicBezTo>
                  <a:close/>
                </a:path>
                <a:path w="1800225" h="1655645" stroke="0" extrusionOk="0">
                  <a:moveTo>
                    <a:pt x="2" y="632399"/>
                  </a:moveTo>
                  <a:cubicBezTo>
                    <a:pt x="125431" y="596506"/>
                    <a:pt x="367741" y="435037"/>
                    <a:pt x="491678" y="371596"/>
                  </a:cubicBezTo>
                  <a:cubicBezTo>
                    <a:pt x="580373" y="335448"/>
                    <a:pt x="781559" y="121928"/>
                    <a:pt x="900113" y="0"/>
                  </a:cubicBezTo>
                  <a:cubicBezTo>
                    <a:pt x="1027873" y="171181"/>
                    <a:pt x="1176808" y="197881"/>
                    <a:pt x="1308547" y="371596"/>
                  </a:cubicBezTo>
                  <a:cubicBezTo>
                    <a:pt x="1466954" y="468879"/>
                    <a:pt x="1634929" y="570431"/>
                    <a:pt x="1800223" y="632399"/>
                  </a:cubicBezTo>
                  <a:cubicBezTo>
                    <a:pt x="1707686" y="731017"/>
                    <a:pt x="1612179" y="924152"/>
                    <a:pt x="1560974" y="1122860"/>
                  </a:cubicBezTo>
                  <a:cubicBezTo>
                    <a:pt x="1489485" y="1344182"/>
                    <a:pt x="1445130" y="1522311"/>
                    <a:pt x="1456411" y="1655641"/>
                  </a:cubicBezTo>
                  <a:cubicBezTo>
                    <a:pt x="1298698" y="1672890"/>
                    <a:pt x="1146239" y="1597376"/>
                    <a:pt x="900113" y="1587167"/>
                  </a:cubicBezTo>
                  <a:cubicBezTo>
                    <a:pt x="723411" y="1584244"/>
                    <a:pt x="540838" y="1606645"/>
                    <a:pt x="343814" y="1655641"/>
                  </a:cubicBezTo>
                  <a:cubicBezTo>
                    <a:pt x="322149" y="1455597"/>
                    <a:pt x="277127" y="1262865"/>
                    <a:pt x="239251" y="1122860"/>
                  </a:cubicBezTo>
                  <a:cubicBezTo>
                    <a:pt x="158522" y="1000811"/>
                    <a:pt x="62930" y="668193"/>
                    <a:pt x="2" y="632399"/>
                  </a:cubicBez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597983720">
                    <a:prstGeom prst="star5">
                      <a:avLst>
                        <a:gd name="adj" fmla="val 36710"/>
                        <a:gd name="hf" fmla="val 105146"/>
                        <a:gd name="vf" fmla="val 11055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6D985891-ECCB-4EE3-A7FE-5C1FD0C1A706}"/>
                </a:ext>
              </a:extLst>
            </p:cNvPr>
            <p:cNvSpPr txBox="1"/>
            <p:nvPr/>
          </p:nvSpPr>
          <p:spPr>
            <a:xfrm>
              <a:off x="9790542" y="2895081"/>
              <a:ext cx="1447800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أضع خطاً </a:t>
              </a:r>
            </a:p>
            <a:p>
              <a:pPr algn="ctr"/>
              <a:r>
                <a:rPr lang="ar-SA" sz="24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تحت العشرات </a:t>
              </a:r>
            </a:p>
          </p:txBody>
        </p: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742D01B1-A8CC-4F26-884C-FCF06B22C965}"/>
                </a:ext>
              </a:extLst>
            </p:cNvPr>
            <p:cNvSpPr/>
            <p:nvPr/>
          </p:nvSpPr>
          <p:spPr>
            <a:xfrm>
              <a:off x="10227344" y="2265533"/>
              <a:ext cx="5741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ar-SA" sz="5400" b="1" cap="none" spc="0" dirty="0">
                  <a:ln/>
                  <a:effectLst/>
                </a:rPr>
                <a:t>1</a:t>
              </a:r>
            </a:p>
          </p:txBody>
        </p:sp>
      </p:grp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A1028A72-A2CC-4F8C-82D6-0A1443BC63CA}"/>
              </a:ext>
            </a:extLst>
          </p:cNvPr>
          <p:cNvCxnSpPr/>
          <p:nvPr/>
        </p:nvCxnSpPr>
        <p:spPr>
          <a:xfrm>
            <a:off x="7782544" y="2149158"/>
            <a:ext cx="508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79ABF775-3FDD-43B4-BB71-287BEEAE58D5}"/>
              </a:ext>
            </a:extLst>
          </p:cNvPr>
          <p:cNvGrpSpPr/>
          <p:nvPr/>
        </p:nvGrpSpPr>
        <p:grpSpPr>
          <a:xfrm>
            <a:off x="7004858" y="3438109"/>
            <a:ext cx="1800225" cy="1723737"/>
            <a:chOff x="9614330" y="2265533"/>
            <a:chExt cx="1800225" cy="1723737"/>
          </a:xfrm>
        </p:grpSpPr>
        <p:sp>
          <p:nvSpPr>
            <p:cNvPr id="30" name="نجمة: 5 نقاط 29">
              <a:extLst>
                <a:ext uri="{FF2B5EF4-FFF2-40B4-BE49-F238E27FC236}">
                  <a16:creationId xmlns:a16="http://schemas.microsoft.com/office/drawing/2014/main" id="{24F0378D-C0BF-4068-A504-543B0C7E2EB9}"/>
                </a:ext>
              </a:extLst>
            </p:cNvPr>
            <p:cNvSpPr/>
            <p:nvPr/>
          </p:nvSpPr>
          <p:spPr>
            <a:xfrm>
              <a:off x="9614330" y="2333625"/>
              <a:ext cx="1800225" cy="1655645"/>
            </a:xfrm>
            <a:custGeom>
              <a:avLst/>
              <a:gdLst>
                <a:gd name="connsiteX0" fmla="*/ 2 w 1800225"/>
                <a:gd name="connsiteY0" fmla="*/ 632399 h 1655645"/>
                <a:gd name="connsiteX1" fmla="*/ 491678 w 1800225"/>
                <a:gd name="connsiteY1" fmla="*/ 371596 h 1655645"/>
                <a:gd name="connsiteX2" fmla="*/ 900113 w 1800225"/>
                <a:gd name="connsiteY2" fmla="*/ 0 h 1655645"/>
                <a:gd name="connsiteX3" fmla="*/ 1308547 w 1800225"/>
                <a:gd name="connsiteY3" fmla="*/ 371596 h 1655645"/>
                <a:gd name="connsiteX4" fmla="*/ 1800223 w 1800225"/>
                <a:gd name="connsiteY4" fmla="*/ 632399 h 1655645"/>
                <a:gd name="connsiteX5" fmla="*/ 1560974 w 1800225"/>
                <a:gd name="connsiteY5" fmla="*/ 1122860 h 1655645"/>
                <a:gd name="connsiteX6" fmla="*/ 1456411 w 1800225"/>
                <a:gd name="connsiteY6" fmla="*/ 1655641 h 1655645"/>
                <a:gd name="connsiteX7" fmla="*/ 900113 w 1800225"/>
                <a:gd name="connsiteY7" fmla="*/ 1587167 h 1655645"/>
                <a:gd name="connsiteX8" fmla="*/ 343814 w 1800225"/>
                <a:gd name="connsiteY8" fmla="*/ 1655641 h 1655645"/>
                <a:gd name="connsiteX9" fmla="*/ 239251 w 1800225"/>
                <a:gd name="connsiteY9" fmla="*/ 1122860 h 1655645"/>
                <a:gd name="connsiteX10" fmla="*/ 2 w 1800225"/>
                <a:gd name="connsiteY10" fmla="*/ 632399 h 165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0225" h="1655645" fill="none" extrusionOk="0">
                  <a:moveTo>
                    <a:pt x="2" y="632399"/>
                  </a:moveTo>
                  <a:cubicBezTo>
                    <a:pt x="214090" y="503082"/>
                    <a:pt x="438665" y="430250"/>
                    <a:pt x="491678" y="371596"/>
                  </a:cubicBezTo>
                  <a:cubicBezTo>
                    <a:pt x="509189" y="303068"/>
                    <a:pt x="738997" y="192410"/>
                    <a:pt x="900113" y="0"/>
                  </a:cubicBezTo>
                  <a:cubicBezTo>
                    <a:pt x="1030483" y="72966"/>
                    <a:pt x="1241910" y="297900"/>
                    <a:pt x="1308547" y="371596"/>
                  </a:cubicBezTo>
                  <a:cubicBezTo>
                    <a:pt x="1401477" y="374714"/>
                    <a:pt x="1617011" y="572253"/>
                    <a:pt x="1800223" y="632399"/>
                  </a:cubicBezTo>
                  <a:cubicBezTo>
                    <a:pt x="1714071" y="728111"/>
                    <a:pt x="1589118" y="986651"/>
                    <a:pt x="1560974" y="1122860"/>
                  </a:cubicBezTo>
                  <a:cubicBezTo>
                    <a:pt x="1548292" y="1347300"/>
                    <a:pt x="1462139" y="1507945"/>
                    <a:pt x="1456411" y="1655641"/>
                  </a:cubicBezTo>
                  <a:cubicBezTo>
                    <a:pt x="1398413" y="1645965"/>
                    <a:pt x="984584" y="1622540"/>
                    <a:pt x="900113" y="1587167"/>
                  </a:cubicBezTo>
                  <a:cubicBezTo>
                    <a:pt x="712011" y="1570413"/>
                    <a:pt x="457023" y="1638369"/>
                    <a:pt x="343814" y="1655641"/>
                  </a:cubicBezTo>
                  <a:cubicBezTo>
                    <a:pt x="308101" y="1479944"/>
                    <a:pt x="270021" y="1376276"/>
                    <a:pt x="239251" y="1122860"/>
                  </a:cubicBezTo>
                  <a:cubicBezTo>
                    <a:pt x="125526" y="914717"/>
                    <a:pt x="30339" y="702245"/>
                    <a:pt x="2" y="632399"/>
                  </a:cubicBezTo>
                  <a:close/>
                </a:path>
                <a:path w="1800225" h="1655645" stroke="0" extrusionOk="0">
                  <a:moveTo>
                    <a:pt x="2" y="632399"/>
                  </a:moveTo>
                  <a:cubicBezTo>
                    <a:pt x="125431" y="596506"/>
                    <a:pt x="367741" y="435037"/>
                    <a:pt x="491678" y="371596"/>
                  </a:cubicBezTo>
                  <a:cubicBezTo>
                    <a:pt x="580373" y="335448"/>
                    <a:pt x="781559" y="121928"/>
                    <a:pt x="900113" y="0"/>
                  </a:cubicBezTo>
                  <a:cubicBezTo>
                    <a:pt x="1027873" y="171181"/>
                    <a:pt x="1176808" y="197881"/>
                    <a:pt x="1308547" y="371596"/>
                  </a:cubicBezTo>
                  <a:cubicBezTo>
                    <a:pt x="1466954" y="468879"/>
                    <a:pt x="1634929" y="570431"/>
                    <a:pt x="1800223" y="632399"/>
                  </a:cubicBezTo>
                  <a:cubicBezTo>
                    <a:pt x="1707686" y="731017"/>
                    <a:pt x="1612179" y="924152"/>
                    <a:pt x="1560974" y="1122860"/>
                  </a:cubicBezTo>
                  <a:cubicBezTo>
                    <a:pt x="1489485" y="1344182"/>
                    <a:pt x="1445130" y="1522311"/>
                    <a:pt x="1456411" y="1655641"/>
                  </a:cubicBezTo>
                  <a:cubicBezTo>
                    <a:pt x="1298698" y="1672890"/>
                    <a:pt x="1146239" y="1597376"/>
                    <a:pt x="900113" y="1587167"/>
                  </a:cubicBezTo>
                  <a:cubicBezTo>
                    <a:pt x="723411" y="1584244"/>
                    <a:pt x="540838" y="1606645"/>
                    <a:pt x="343814" y="1655641"/>
                  </a:cubicBezTo>
                  <a:cubicBezTo>
                    <a:pt x="322149" y="1455597"/>
                    <a:pt x="277127" y="1262865"/>
                    <a:pt x="239251" y="1122860"/>
                  </a:cubicBezTo>
                  <a:cubicBezTo>
                    <a:pt x="158522" y="1000811"/>
                    <a:pt x="62930" y="668193"/>
                    <a:pt x="2" y="632399"/>
                  </a:cubicBez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597983720">
                    <a:prstGeom prst="star5">
                      <a:avLst>
                        <a:gd name="adj" fmla="val 36710"/>
                        <a:gd name="hf" fmla="val 105146"/>
                        <a:gd name="vf" fmla="val 11055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97EAC1C5-0540-4240-97D7-BC895CF17CB1}"/>
                </a:ext>
              </a:extLst>
            </p:cNvPr>
            <p:cNvSpPr txBox="1"/>
            <p:nvPr/>
          </p:nvSpPr>
          <p:spPr>
            <a:xfrm>
              <a:off x="9790541" y="2998017"/>
              <a:ext cx="1447800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انظر إلى العدد </a:t>
              </a:r>
            </a:p>
            <a:p>
              <a:pPr algn="ctr"/>
              <a:r>
                <a:rPr lang="ar-SA" sz="24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الذي قبله</a:t>
              </a:r>
            </a:p>
          </p:txBody>
        </p:sp>
        <p:sp>
          <p:nvSpPr>
            <p:cNvPr id="32" name="مستطيل 31">
              <a:extLst>
                <a:ext uri="{FF2B5EF4-FFF2-40B4-BE49-F238E27FC236}">
                  <a16:creationId xmlns:a16="http://schemas.microsoft.com/office/drawing/2014/main" id="{744DD7AA-85FD-451A-BB59-C4B06076F04E}"/>
                </a:ext>
              </a:extLst>
            </p:cNvPr>
            <p:cNvSpPr/>
            <p:nvPr/>
          </p:nvSpPr>
          <p:spPr>
            <a:xfrm>
              <a:off x="10227344" y="2265533"/>
              <a:ext cx="5741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ar-SA" sz="5400" b="1" cap="none" spc="0" dirty="0">
                  <a:ln/>
                  <a:effectLst/>
                </a:rPr>
                <a:t>2</a:t>
              </a:r>
            </a:p>
          </p:txBody>
        </p:sp>
      </p:grpSp>
      <p:pic>
        <p:nvPicPr>
          <p:cNvPr id="34" name="صورة 33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8A3E7EA8-B550-46BA-A018-2E6D791CA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479" flipV="1">
            <a:off x="8042298" y="730482"/>
            <a:ext cx="565315" cy="1079872"/>
          </a:xfrm>
          <a:prstGeom prst="rect">
            <a:avLst/>
          </a:prstGeom>
        </p:spPr>
      </p:pic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42A8B243-3D81-4DD7-B411-F6F9740A3A59}"/>
              </a:ext>
            </a:extLst>
          </p:cNvPr>
          <p:cNvGrpSpPr/>
          <p:nvPr/>
        </p:nvGrpSpPr>
        <p:grpSpPr>
          <a:xfrm>
            <a:off x="4591617" y="3262187"/>
            <a:ext cx="1800225" cy="1723737"/>
            <a:chOff x="9614330" y="2265533"/>
            <a:chExt cx="1800225" cy="1723737"/>
          </a:xfrm>
        </p:grpSpPr>
        <p:sp>
          <p:nvSpPr>
            <p:cNvPr id="36" name="نجمة: 5 نقاط 35">
              <a:extLst>
                <a:ext uri="{FF2B5EF4-FFF2-40B4-BE49-F238E27FC236}">
                  <a16:creationId xmlns:a16="http://schemas.microsoft.com/office/drawing/2014/main" id="{1D36E332-8927-424F-98D1-DDF3D8B7A7AB}"/>
                </a:ext>
              </a:extLst>
            </p:cNvPr>
            <p:cNvSpPr/>
            <p:nvPr/>
          </p:nvSpPr>
          <p:spPr>
            <a:xfrm>
              <a:off x="9614330" y="2333625"/>
              <a:ext cx="1800225" cy="1655645"/>
            </a:xfrm>
            <a:custGeom>
              <a:avLst/>
              <a:gdLst>
                <a:gd name="connsiteX0" fmla="*/ 2 w 1800225"/>
                <a:gd name="connsiteY0" fmla="*/ 632399 h 1655645"/>
                <a:gd name="connsiteX1" fmla="*/ 491678 w 1800225"/>
                <a:gd name="connsiteY1" fmla="*/ 371596 h 1655645"/>
                <a:gd name="connsiteX2" fmla="*/ 900113 w 1800225"/>
                <a:gd name="connsiteY2" fmla="*/ 0 h 1655645"/>
                <a:gd name="connsiteX3" fmla="*/ 1308547 w 1800225"/>
                <a:gd name="connsiteY3" fmla="*/ 371596 h 1655645"/>
                <a:gd name="connsiteX4" fmla="*/ 1800223 w 1800225"/>
                <a:gd name="connsiteY4" fmla="*/ 632399 h 1655645"/>
                <a:gd name="connsiteX5" fmla="*/ 1560974 w 1800225"/>
                <a:gd name="connsiteY5" fmla="*/ 1122860 h 1655645"/>
                <a:gd name="connsiteX6" fmla="*/ 1456411 w 1800225"/>
                <a:gd name="connsiteY6" fmla="*/ 1655641 h 1655645"/>
                <a:gd name="connsiteX7" fmla="*/ 900113 w 1800225"/>
                <a:gd name="connsiteY7" fmla="*/ 1587167 h 1655645"/>
                <a:gd name="connsiteX8" fmla="*/ 343814 w 1800225"/>
                <a:gd name="connsiteY8" fmla="*/ 1655641 h 1655645"/>
                <a:gd name="connsiteX9" fmla="*/ 239251 w 1800225"/>
                <a:gd name="connsiteY9" fmla="*/ 1122860 h 1655645"/>
                <a:gd name="connsiteX10" fmla="*/ 2 w 1800225"/>
                <a:gd name="connsiteY10" fmla="*/ 632399 h 165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0225" h="1655645" fill="none" extrusionOk="0">
                  <a:moveTo>
                    <a:pt x="2" y="632399"/>
                  </a:moveTo>
                  <a:cubicBezTo>
                    <a:pt x="214090" y="503082"/>
                    <a:pt x="438665" y="430250"/>
                    <a:pt x="491678" y="371596"/>
                  </a:cubicBezTo>
                  <a:cubicBezTo>
                    <a:pt x="509189" y="303068"/>
                    <a:pt x="738997" y="192410"/>
                    <a:pt x="900113" y="0"/>
                  </a:cubicBezTo>
                  <a:cubicBezTo>
                    <a:pt x="1030483" y="72966"/>
                    <a:pt x="1241910" y="297900"/>
                    <a:pt x="1308547" y="371596"/>
                  </a:cubicBezTo>
                  <a:cubicBezTo>
                    <a:pt x="1401477" y="374714"/>
                    <a:pt x="1617011" y="572253"/>
                    <a:pt x="1800223" y="632399"/>
                  </a:cubicBezTo>
                  <a:cubicBezTo>
                    <a:pt x="1714071" y="728111"/>
                    <a:pt x="1589118" y="986651"/>
                    <a:pt x="1560974" y="1122860"/>
                  </a:cubicBezTo>
                  <a:cubicBezTo>
                    <a:pt x="1548292" y="1347300"/>
                    <a:pt x="1462139" y="1507945"/>
                    <a:pt x="1456411" y="1655641"/>
                  </a:cubicBezTo>
                  <a:cubicBezTo>
                    <a:pt x="1398413" y="1645965"/>
                    <a:pt x="984584" y="1622540"/>
                    <a:pt x="900113" y="1587167"/>
                  </a:cubicBezTo>
                  <a:cubicBezTo>
                    <a:pt x="712011" y="1570413"/>
                    <a:pt x="457023" y="1638369"/>
                    <a:pt x="343814" y="1655641"/>
                  </a:cubicBezTo>
                  <a:cubicBezTo>
                    <a:pt x="308101" y="1479944"/>
                    <a:pt x="270021" y="1376276"/>
                    <a:pt x="239251" y="1122860"/>
                  </a:cubicBezTo>
                  <a:cubicBezTo>
                    <a:pt x="125526" y="914717"/>
                    <a:pt x="30339" y="702245"/>
                    <a:pt x="2" y="632399"/>
                  </a:cubicBezTo>
                  <a:close/>
                </a:path>
                <a:path w="1800225" h="1655645" stroke="0" extrusionOk="0">
                  <a:moveTo>
                    <a:pt x="2" y="632399"/>
                  </a:moveTo>
                  <a:cubicBezTo>
                    <a:pt x="125431" y="596506"/>
                    <a:pt x="367741" y="435037"/>
                    <a:pt x="491678" y="371596"/>
                  </a:cubicBezTo>
                  <a:cubicBezTo>
                    <a:pt x="580373" y="335448"/>
                    <a:pt x="781559" y="121928"/>
                    <a:pt x="900113" y="0"/>
                  </a:cubicBezTo>
                  <a:cubicBezTo>
                    <a:pt x="1027873" y="171181"/>
                    <a:pt x="1176808" y="197881"/>
                    <a:pt x="1308547" y="371596"/>
                  </a:cubicBezTo>
                  <a:cubicBezTo>
                    <a:pt x="1466954" y="468879"/>
                    <a:pt x="1634929" y="570431"/>
                    <a:pt x="1800223" y="632399"/>
                  </a:cubicBezTo>
                  <a:cubicBezTo>
                    <a:pt x="1707686" y="731017"/>
                    <a:pt x="1612179" y="924152"/>
                    <a:pt x="1560974" y="1122860"/>
                  </a:cubicBezTo>
                  <a:cubicBezTo>
                    <a:pt x="1489485" y="1344182"/>
                    <a:pt x="1445130" y="1522311"/>
                    <a:pt x="1456411" y="1655641"/>
                  </a:cubicBezTo>
                  <a:cubicBezTo>
                    <a:pt x="1298698" y="1672890"/>
                    <a:pt x="1146239" y="1597376"/>
                    <a:pt x="900113" y="1587167"/>
                  </a:cubicBezTo>
                  <a:cubicBezTo>
                    <a:pt x="723411" y="1584244"/>
                    <a:pt x="540838" y="1606645"/>
                    <a:pt x="343814" y="1655641"/>
                  </a:cubicBezTo>
                  <a:cubicBezTo>
                    <a:pt x="322149" y="1455597"/>
                    <a:pt x="277127" y="1262865"/>
                    <a:pt x="239251" y="1122860"/>
                  </a:cubicBezTo>
                  <a:cubicBezTo>
                    <a:pt x="158522" y="1000811"/>
                    <a:pt x="62930" y="668193"/>
                    <a:pt x="2" y="632399"/>
                  </a:cubicBez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597983720">
                    <a:prstGeom prst="star5">
                      <a:avLst>
                        <a:gd name="adj" fmla="val 36710"/>
                        <a:gd name="hf" fmla="val 105146"/>
                        <a:gd name="vf" fmla="val 11055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1EE2CDAB-903D-4811-BEA5-538A74786707}"/>
                </a:ext>
              </a:extLst>
            </p:cNvPr>
            <p:cNvSpPr txBox="1"/>
            <p:nvPr/>
          </p:nvSpPr>
          <p:spPr>
            <a:xfrm>
              <a:off x="9790541" y="2998017"/>
              <a:ext cx="1447800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هل هو بخيل أم كريم </a:t>
              </a:r>
            </a:p>
          </p:txBody>
        </p:sp>
        <p:sp>
          <p:nvSpPr>
            <p:cNvPr id="38" name="مستطيل 37">
              <a:extLst>
                <a:ext uri="{FF2B5EF4-FFF2-40B4-BE49-F238E27FC236}">
                  <a16:creationId xmlns:a16="http://schemas.microsoft.com/office/drawing/2014/main" id="{82690EB3-24CD-4E1B-BB3A-6D7438169059}"/>
                </a:ext>
              </a:extLst>
            </p:cNvPr>
            <p:cNvSpPr/>
            <p:nvPr/>
          </p:nvSpPr>
          <p:spPr>
            <a:xfrm>
              <a:off x="10227344" y="2265533"/>
              <a:ext cx="5741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ar-SA" sz="5400" b="1" cap="none" spc="0" dirty="0">
                  <a:ln/>
                  <a:effectLst/>
                </a:rPr>
                <a:t>3</a:t>
              </a:r>
            </a:p>
          </p:txBody>
        </p:sp>
      </p:grp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837EFE55-525E-4F4F-9ADC-BD593FD79D86}"/>
              </a:ext>
            </a:extLst>
          </p:cNvPr>
          <p:cNvSpPr/>
          <p:nvPr/>
        </p:nvSpPr>
        <p:spPr>
          <a:xfrm>
            <a:off x="8301252" y="1348772"/>
            <a:ext cx="491735" cy="80038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BD3619A9-5F15-47D4-9382-29C7C951944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595830" y="1758490"/>
            <a:ext cx="802846" cy="802846"/>
          </a:xfrm>
          <a:prstGeom prst="rect">
            <a:avLst/>
          </a:prstGeom>
        </p:spPr>
      </p:pic>
      <p:sp>
        <p:nvSpPr>
          <p:cNvPr id="43" name="مربع نص 42">
            <a:extLst>
              <a:ext uri="{FF2B5EF4-FFF2-40B4-BE49-F238E27FC236}">
                <a16:creationId xmlns:a16="http://schemas.microsoft.com/office/drawing/2014/main" id="{9B078458-BE9B-496B-8C00-04F62D213697}"/>
              </a:ext>
            </a:extLst>
          </p:cNvPr>
          <p:cNvSpPr txBox="1"/>
          <p:nvPr/>
        </p:nvSpPr>
        <p:spPr>
          <a:xfrm>
            <a:off x="8318955" y="1306855"/>
            <a:ext cx="61594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6600" b="1" dirty="0"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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B591E22A-89DB-4B9F-A54B-FC7E19F275B4}"/>
              </a:ext>
            </a:extLst>
          </p:cNvPr>
          <p:cNvGrpSpPr/>
          <p:nvPr/>
        </p:nvGrpSpPr>
        <p:grpSpPr>
          <a:xfrm>
            <a:off x="5572869" y="1440712"/>
            <a:ext cx="1315406" cy="584775"/>
            <a:chOff x="7696200" y="4445431"/>
            <a:chExt cx="1315406" cy="584775"/>
          </a:xfrm>
        </p:grpSpPr>
        <p:sp>
          <p:nvSpPr>
            <p:cNvPr id="45" name="سهم: لليسار 44">
              <a:extLst>
                <a:ext uri="{FF2B5EF4-FFF2-40B4-BE49-F238E27FC236}">
                  <a16:creationId xmlns:a16="http://schemas.microsoft.com/office/drawing/2014/main" id="{10B260E5-2C1B-4F49-BDB7-0623F5AF5C0F}"/>
                </a:ext>
              </a:extLst>
            </p:cNvPr>
            <p:cNvSpPr/>
            <p:nvPr/>
          </p:nvSpPr>
          <p:spPr>
            <a:xfrm>
              <a:off x="7696200" y="4445431"/>
              <a:ext cx="1315406" cy="584775"/>
            </a:xfrm>
            <a:prstGeom prst="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5E936A87-BD4D-468D-B0DD-F699CC77B483}"/>
                </a:ext>
              </a:extLst>
            </p:cNvPr>
            <p:cNvSpPr txBox="1"/>
            <p:nvPr/>
          </p:nvSpPr>
          <p:spPr>
            <a:xfrm>
              <a:off x="7748250" y="4547264"/>
              <a:ext cx="113414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تقرب إلى </a:t>
              </a:r>
            </a:p>
          </p:txBody>
        </p:sp>
      </p:grp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5D17065F-8F48-41E4-BAC4-052CC9B92C83}"/>
              </a:ext>
            </a:extLst>
          </p:cNvPr>
          <p:cNvSpPr txBox="1"/>
          <p:nvPr/>
        </p:nvSpPr>
        <p:spPr>
          <a:xfrm>
            <a:off x="3302772" y="1154856"/>
            <a:ext cx="200977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endParaRPr lang="ar-SA" sz="8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ACFF0379-64C0-4F75-B97E-C575480190AC}"/>
              </a:ext>
            </a:extLst>
          </p:cNvPr>
          <p:cNvSpPr txBox="1"/>
          <p:nvPr/>
        </p:nvSpPr>
        <p:spPr>
          <a:xfrm>
            <a:off x="3645576" y="1206409"/>
            <a:ext cx="758296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B8503E6C-CDB4-413A-A564-66A345BA2A7A}"/>
              </a:ext>
            </a:extLst>
          </p:cNvPr>
          <p:cNvSpPr txBox="1"/>
          <p:nvPr/>
        </p:nvSpPr>
        <p:spPr>
          <a:xfrm>
            <a:off x="4180889" y="1182014"/>
            <a:ext cx="758296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00F6F5BD-775A-4E55-8CC6-E3F9AC00AAC8}"/>
              </a:ext>
            </a:extLst>
          </p:cNvPr>
          <p:cNvGrpSpPr/>
          <p:nvPr/>
        </p:nvGrpSpPr>
        <p:grpSpPr>
          <a:xfrm>
            <a:off x="2201207" y="2918633"/>
            <a:ext cx="1800225" cy="1723737"/>
            <a:chOff x="9614330" y="2265533"/>
            <a:chExt cx="1800225" cy="1723737"/>
          </a:xfrm>
        </p:grpSpPr>
        <p:sp>
          <p:nvSpPr>
            <p:cNvPr id="51" name="نجمة: 5 نقاط 50">
              <a:extLst>
                <a:ext uri="{FF2B5EF4-FFF2-40B4-BE49-F238E27FC236}">
                  <a16:creationId xmlns:a16="http://schemas.microsoft.com/office/drawing/2014/main" id="{F3BC02E4-8649-4DF3-83D6-D3049787730A}"/>
                </a:ext>
              </a:extLst>
            </p:cNvPr>
            <p:cNvSpPr/>
            <p:nvPr/>
          </p:nvSpPr>
          <p:spPr>
            <a:xfrm>
              <a:off x="9614330" y="2333625"/>
              <a:ext cx="1800225" cy="1655645"/>
            </a:xfrm>
            <a:custGeom>
              <a:avLst/>
              <a:gdLst>
                <a:gd name="connsiteX0" fmla="*/ 2 w 1800225"/>
                <a:gd name="connsiteY0" fmla="*/ 632399 h 1655645"/>
                <a:gd name="connsiteX1" fmla="*/ 491678 w 1800225"/>
                <a:gd name="connsiteY1" fmla="*/ 371596 h 1655645"/>
                <a:gd name="connsiteX2" fmla="*/ 900113 w 1800225"/>
                <a:gd name="connsiteY2" fmla="*/ 0 h 1655645"/>
                <a:gd name="connsiteX3" fmla="*/ 1308547 w 1800225"/>
                <a:gd name="connsiteY3" fmla="*/ 371596 h 1655645"/>
                <a:gd name="connsiteX4" fmla="*/ 1800223 w 1800225"/>
                <a:gd name="connsiteY4" fmla="*/ 632399 h 1655645"/>
                <a:gd name="connsiteX5" fmla="*/ 1560974 w 1800225"/>
                <a:gd name="connsiteY5" fmla="*/ 1122860 h 1655645"/>
                <a:gd name="connsiteX6" fmla="*/ 1456411 w 1800225"/>
                <a:gd name="connsiteY6" fmla="*/ 1655641 h 1655645"/>
                <a:gd name="connsiteX7" fmla="*/ 900113 w 1800225"/>
                <a:gd name="connsiteY7" fmla="*/ 1587167 h 1655645"/>
                <a:gd name="connsiteX8" fmla="*/ 343814 w 1800225"/>
                <a:gd name="connsiteY8" fmla="*/ 1655641 h 1655645"/>
                <a:gd name="connsiteX9" fmla="*/ 239251 w 1800225"/>
                <a:gd name="connsiteY9" fmla="*/ 1122860 h 1655645"/>
                <a:gd name="connsiteX10" fmla="*/ 2 w 1800225"/>
                <a:gd name="connsiteY10" fmla="*/ 632399 h 165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0225" h="1655645" fill="none" extrusionOk="0">
                  <a:moveTo>
                    <a:pt x="2" y="632399"/>
                  </a:moveTo>
                  <a:cubicBezTo>
                    <a:pt x="214090" y="503082"/>
                    <a:pt x="438665" y="430250"/>
                    <a:pt x="491678" y="371596"/>
                  </a:cubicBezTo>
                  <a:cubicBezTo>
                    <a:pt x="509189" y="303068"/>
                    <a:pt x="738997" y="192410"/>
                    <a:pt x="900113" y="0"/>
                  </a:cubicBezTo>
                  <a:cubicBezTo>
                    <a:pt x="1030483" y="72966"/>
                    <a:pt x="1241910" y="297900"/>
                    <a:pt x="1308547" y="371596"/>
                  </a:cubicBezTo>
                  <a:cubicBezTo>
                    <a:pt x="1401477" y="374714"/>
                    <a:pt x="1617011" y="572253"/>
                    <a:pt x="1800223" y="632399"/>
                  </a:cubicBezTo>
                  <a:cubicBezTo>
                    <a:pt x="1714071" y="728111"/>
                    <a:pt x="1589118" y="986651"/>
                    <a:pt x="1560974" y="1122860"/>
                  </a:cubicBezTo>
                  <a:cubicBezTo>
                    <a:pt x="1548292" y="1347300"/>
                    <a:pt x="1462139" y="1507945"/>
                    <a:pt x="1456411" y="1655641"/>
                  </a:cubicBezTo>
                  <a:cubicBezTo>
                    <a:pt x="1398413" y="1645965"/>
                    <a:pt x="984584" y="1622540"/>
                    <a:pt x="900113" y="1587167"/>
                  </a:cubicBezTo>
                  <a:cubicBezTo>
                    <a:pt x="712011" y="1570413"/>
                    <a:pt x="457023" y="1638369"/>
                    <a:pt x="343814" y="1655641"/>
                  </a:cubicBezTo>
                  <a:cubicBezTo>
                    <a:pt x="308101" y="1479944"/>
                    <a:pt x="270021" y="1376276"/>
                    <a:pt x="239251" y="1122860"/>
                  </a:cubicBezTo>
                  <a:cubicBezTo>
                    <a:pt x="125526" y="914717"/>
                    <a:pt x="30339" y="702245"/>
                    <a:pt x="2" y="632399"/>
                  </a:cubicBezTo>
                  <a:close/>
                </a:path>
                <a:path w="1800225" h="1655645" stroke="0" extrusionOk="0">
                  <a:moveTo>
                    <a:pt x="2" y="632399"/>
                  </a:moveTo>
                  <a:cubicBezTo>
                    <a:pt x="125431" y="596506"/>
                    <a:pt x="367741" y="435037"/>
                    <a:pt x="491678" y="371596"/>
                  </a:cubicBezTo>
                  <a:cubicBezTo>
                    <a:pt x="580373" y="335448"/>
                    <a:pt x="781559" y="121928"/>
                    <a:pt x="900113" y="0"/>
                  </a:cubicBezTo>
                  <a:cubicBezTo>
                    <a:pt x="1027873" y="171181"/>
                    <a:pt x="1176808" y="197881"/>
                    <a:pt x="1308547" y="371596"/>
                  </a:cubicBezTo>
                  <a:cubicBezTo>
                    <a:pt x="1466954" y="468879"/>
                    <a:pt x="1634929" y="570431"/>
                    <a:pt x="1800223" y="632399"/>
                  </a:cubicBezTo>
                  <a:cubicBezTo>
                    <a:pt x="1707686" y="731017"/>
                    <a:pt x="1612179" y="924152"/>
                    <a:pt x="1560974" y="1122860"/>
                  </a:cubicBezTo>
                  <a:cubicBezTo>
                    <a:pt x="1489485" y="1344182"/>
                    <a:pt x="1445130" y="1522311"/>
                    <a:pt x="1456411" y="1655641"/>
                  </a:cubicBezTo>
                  <a:cubicBezTo>
                    <a:pt x="1298698" y="1672890"/>
                    <a:pt x="1146239" y="1597376"/>
                    <a:pt x="900113" y="1587167"/>
                  </a:cubicBezTo>
                  <a:cubicBezTo>
                    <a:pt x="723411" y="1584244"/>
                    <a:pt x="540838" y="1606645"/>
                    <a:pt x="343814" y="1655641"/>
                  </a:cubicBezTo>
                  <a:cubicBezTo>
                    <a:pt x="322149" y="1455597"/>
                    <a:pt x="277127" y="1262865"/>
                    <a:pt x="239251" y="1122860"/>
                  </a:cubicBezTo>
                  <a:cubicBezTo>
                    <a:pt x="158522" y="1000811"/>
                    <a:pt x="62930" y="668193"/>
                    <a:pt x="2" y="632399"/>
                  </a:cubicBez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597983720">
                    <a:prstGeom prst="star5">
                      <a:avLst>
                        <a:gd name="adj" fmla="val 36710"/>
                        <a:gd name="hf" fmla="val 105146"/>
                        <a:gd name="vf" fmla="val 11055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مربع نص 51">
              <a:extLst>
                <a:ext uri="{FF2B5EF4-FFF2-40B4-BE49-F238E27FC236}">
                  <a16:creationId xmlns:a16="http://schemas.microsoft.com/office/drawing/2014/main" id="{C3A729CF-137A-4A92-8D50-113B6C66530C}"/>
                </a:ext>
              </a:extLst>
            </p:cNvPr>
            <p:cNvSpPr txBox="1"/>
            <p:nvPr/>
          </p:nvSpPr>
          <p:spPr>
            <a:xfrm>
              <a:off x="9702434" y="3047009"/>
              <a:ext cx="1624014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نضع صفر قبل العدد الذي تحته خط </a:t>
              </a:r>
            </a:p>
          </p:txBody>
        </p:sp>
        <p:sp>
          <p:nvSpPr>
            <p:cNvPr id="53" name="مستطيل 52">
              <a:extLst>
                <a:ext uri="{FF2B5EF4-FFF2-40B4-BE49-F238E27FC236}">
                  <a16:creationId xmlns:a16="http://schemas.microsoft.com/office/drawing/2014/main" id="{A22B7788-D1F4-4236-BAB6-FCDEA0A80E68}"/>
                </a:ext>
              </a:extLst>
            </p:cNvPr>
            <p:cNvSpPr/>
            <p:nvPr/>
          </p:nvSpPr>
          <p:spPr>
            <a:xfrm>
              <a:off x="10227344" y="2265533"/>
              <a:ext cx="5741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ar-SA" sz="5400" b="1" cap="none" spc="0" dirty="0">
                  <a:ln/>
                  <a:effectLst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44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/>
      <p:bldP spid="47" grpId="0" animBg="1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DA5ABF-77D5-4537-BFAC-95C257DF4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F7254B6-6C41-499B-B42E-F63EB8752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892">
            <a:off x="1021195" y="4826278"/>
            <a:ext cx="1422292" cy="113783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F2FEBB8-FBC9-4069-A262-872F4EDBD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598" y="3162696"/>
            <a:ext cx="3689091" cy="2581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2964FCB-895C-4FF1-9E19-1C3E882C3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101" y="1327173"/>
            <a:ext cx="4904535" cy="3423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905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DA5ABF-77D5-4537-BFAC-95C257DF4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F7254B6-6C41-499B-B42E-F63EB8752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892">
            <a:off x="1021195" y="4826278"/>
            <a:ext cx="1422292" cy="113783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657A280-1F93-4B4A-A9FA-35946EF91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428" y="2582449"/>
            <a:ext cx="7900335" cy="83616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E4714DD-D14D-4E49-AA6E-1D50DAF8866B}"/>
              </a:ext>
            </a:extLst>
          </p:cNvPr>
          <p:cNvSpPr txBox="1"/>
          <p:nvPr/>
        </p:nvSpPr>
        <p:spPr>
          <a:xfrm>
            <a:off x="4866439" y="974757"/>
            <a:ext cx="33813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أقدر ناتج الجمع 14 + 19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48BF626-1569-4B45-8AF6-2E674278C11C}"/>
              </a:ext>
            </a:extLst>
          </p:cNvPr>
          <p:cNvSpPr txBox="1"/>
          <p:nvPr/>
        </p:nvSpPr>
        <p:spPr>
          <a:xfrm>
            <a:off x="5324951" y="1707254"/>
            <a:ext cx="605790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أقرب كل عدد في جملة الجمع إلى أقرب 10 </a:t>
            </a: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E2485521-11D0-4A75-92C6-8DA077FC264D}"/>
              </a:ext>
            </a:extLst>
          </p:cNvPr>
          <p:cNvSpPr/>
          <p:nvPr/>
        </p:nvSpPr>
        <p:spPr>
          <a:xfrm>
            <a:off x="5505450" y="2570891"/>
            <a:ext cx="400050" cy="84772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4F3985A9-C9FA-48C7-84A7-BDE11FB1FFDF}"/>
              </a:ext>
            </a:extLst>
          </p:cNvPr>
          <p:cNvSpPr/>
          <p:nvPr/>
        </p:nvSpPr>
        <p:spPr>
          <a:xfrm>
            <a:off x="8848725" y="2565112"/>
            <a:ext cx="400050" cy="84772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7AD81CD-1732-4977-A101-F21A19ABD891}"/>
              </a:ext>
            </a:extLst>
          </p:cNvPr>
          <p:cNvSpPr txBox="1"/>
          <p:nvPr/>
        </p:nvSpPr>
        <p:spPr>
          <a:xfrm>
            <a:off x="5286372" y="3710376"/>
            <a:ext cx="605790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أجمع العشرات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2BD9E92-AAFD-417D-8066-71A1088C72D9}"/>
              </a:ext>
            </a:extLst>
          </p:cNvPr>
          <p:cNvSpPr txBox="1"/>
          <p:nvPr/>
        </p:nvSpPr>
        <p:spPr>
          <a:xfrm>
            <a:off x="8926549" y="4473205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14</a:t>
            </a:r>
          </a:p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+ 19</a:t>
            </a:r>
          </a:p>
        </p:txBody>
      </p: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23007DAA-C24A-409A-B28F-5EB7BB2F96D8}"/>
              </a:ext>
            </a:extLst>
          </p:cNvPr>
          <p:cNvCxnSpPr>
            <a:cxnSpLocks/>
          </p:cNvCxnSpPr>
          <p:nvPr/>
        </p:nvCxnSpPr>
        <p:spPr>
          <a:xfrm flipH="1">
            <a:off x="9128877" y="5447676"/>
            <a:ext cx="843798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C1B1D546-7D79-4BF9-9765-520D0F16E509}"/>
              </a:ext>
            </a:extLst>
          </p:cNvPr>
          <p:cNvGrpSpPr/>
          <p:nvPr/>
        </p:nvGrpSpPr>
        <p:grpSpPr>
          <a:xfrm>
            <a:off x="7696200" y="4445431"/>
            <a:ext cx="1315406" cy="584775"/>
            <a:chOff x="7696200" y="4445431"/>
            <a:chExt cx="1315406" cy="584775"/>
          </a:xfrm>
        </p:grpSpPr>
        <p:sp>
          <p:nvSpPr>
            <p:cNvPr id="24" name="سهم: لليسار 23">
              <a:extLst>
                <a:ext uri="{FF2B5EF4-FFF2-40B4-BE49-F238E27FC236}">
                  <a16:creationId xmlns:a16="http://schemas.microsoft.com/office/drawing/2014/main" id="{B14A4A8C-B1BF-4442-A30D-75FB95C35BCB}"/>
                </a:ext>
              </a:extLst>
            </p:cNvPr>
            <p:cNvSpPr/>
            <p:nvPr/>
          </p:nvSpPr>
          <p:spPr>
            <a:xfrm>
              <a:off x="7696200" y="4445431"/>
              <a:ext cx="1315406" cy="584775"/>
            </a:xfrm>
            <a:prstGeom prst="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5A7351AE-5BDE-4B00-BE61-A03CBBEFBA91}"/>
                </a:ext>
              </a:extLst>
            </p:cNvPr>
            <p:cNvSpPr txBox="1"/>
            <p:nvPr/>
          </p:nvSpPr>
          <p:spPr>
            <a:xfrm>
              <a:off x="7748250" y="4547264"/>
              <a:ext cx="113414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تقرب إلى </a:t>
              </a: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9F9D89C-5089-48AC-8B68-F468814EDC0A}"/>
              </a:ext>
            </a:extLst>
          </p:cNvPr>
          <p:cNvGrpSpPr/>
          <p:nvPr/>
        </p:nvGrpSpPr>
        <p:grpSpPr>
          <a:xfrm>
            <a:off x="7696200" y="4996425"/>
            <a:ext cx="1315406" cy="584775"/>
            <a:chOff x="7696200" y="4996425"/>
            <a:chExt cx="1315406" cy="584775"/>
          </a:xfrm>
        </p:grpSpPr>
        <p:sp>
          <p:nvSpPr>
            <p:cNvPr id="25" name="سهم: لليسار 24">
              <a:extLst>
                <a:ext uri="{FF2B5EF4-FFF2-40B4-BE49-F238E27FC236}">
                  <a16:creationId xmlns:a16="http://schemas.microsoft.com/office/drawing/2014/main" id="{7C851BA2-DDFA-488F-84D0-C5866894B012}"/>
                </a:ext>
              </a:extLst>
            </p:cNvPr>
            <p:cNvSpPr/>
            <p:nvPr/>
          </p:nvSpPr>
          <p:spPr>
            <a:xfrm>
              <a:off x="7696200" y="4996425"/>
              <a:ext cx="1315406" cy="584775"/>
            </a:xfrm>
            <a:prstGeom prst="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B5A314DA-1DB2-4087-A37C-D9BDD509BC99}"/>
                </a:ext>
              </a:extLst>
            </p:cNvPr>
            <p:cNvSpPr txBox="1"/>
            <p:nvPr/>
          </p:nvSpPr>
          <p:spPr>
            <a:xfrm>
              <a:off x="7786829" y="5121362"/>
              <a:ext cx="113414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تقرب إلى 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7C5C8D7-AB7D-4A49-BFC6-C273549D2A88}"/>
              </a:ext>
            </a:extLst>
          </p:cNvPr>
          <p:cNvSpPr txBox="1"/>
          <p:nvPr/>
        </p:nvSpPr>
        <p:spPr>
          <a:xfrm>
            <a:off x="6411952" y="4513637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10</a:t>
            </a:r>
          </a:p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+ 20</a:t>
            </a:r>
          </a:p>
        </p:txBody>
      </p: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F497ABA5-D164-4D8B-AFE9-12D23664860B}"/>
              </a:ext>
            </a:extLst>
          </p:cNvPr>
          <p:cNvCxnSpPr>
            <a:cxnSpLocks/>
          </p:cNvCxnSpPr>
          <p:nvPr/>
        </p:nvCxnSpPr>
        <p:spPr>
          <a:xfrm flipH="1">
            <a:off x="6557127" y="5521735"/>
            <a:ext cx="843798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C5118D3-2AAA-48F6-B335-050B6D270ABF}"/>
              </a:ext>
            </a:extLst>
          </p:cNvPr>
          <p:cNvSpPr txBox="1"/>
          <p:nvPr/>
        </p:nvSpPr>
        <p:spPr>
          <a:xfrm>
            <a:off x="6096000" y="5454520"/>
            <a:ext cx="11341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30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4AA77A9A-FA37-4C23-AD9B-534EC308AA1A}"/>
              </a:ext>
            </a:extLst>
          </p:cNvPr>
          <p:cNvSpPr txBox="1"/>
          <p:nvPr/>
        </p:nvSpPr>
        <p:spPr>
          <a:xfrm>
            <a:off x="10060696" y="705264"/>
            <a:ext cx="15184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chemeClr val="accent4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استعد</a:t>
            </a:r>
            <a:endParaRPr lang="ar-SA" sz="6600" u="sng" dirty="0">
              <a:solidFill>
                <a:schemeClr val="accent4">
                  <a:lumMod val="75000"/>
                </a:schemeClr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607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22188 0.000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05 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DA5ABF-77D5-4537-BFAC-95C257DF4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F7254B6-6C41-499B-B42E-F63EB8752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892">
            <a:off x="1021195" y="4826278"/>
            <a:ext cx="1422292" cy="113783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657A280-1F93-4B4A-A9FA-35946EF91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41" y="2106906"/>
            <a:ext cx="9423458" cy="83616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E4714DD-D14D-4E49-AA6E-1D50DAF8866B}"/>
              </a:ext>
            </a:extLst>
          </p:cNvPr>
          <p:cNvSpPr txBox="1"/>
          <p:nvPr/>
        </p:nvSpPr>
        <p:spPr>
          <a:xfrm>
            <a:off x="3043148" y="1042339"/>
            <a:ext cx="57816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أقرب إلى أقرب عشرة ، ثم أقدر ناتج الجمع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8146AAB-AF2A-435E-B450-4386095E643F}"/>
              </a:ext>
            </a:extLst>
          </p:cNvPr>
          <p:cNvSpPr txBox="1"/>
          <p:nvPr/>
        </p:nvSpPr>
        <p:spPr>
          <a:xfrm>
            <a:off x="9600776" y="3387456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21</a:t>
            </a:r>
          </a:p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+ 26</a:t>
            </a: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497477DD-7769-4161-9479-0E7CC0F51FFC}"/>
              </a:ext>
            </a:extLst>
          </p:cNvPr>
          <p:cNvCxnSpPr>
            <a:cxnSpLocks/>
          </p:cNvCxnSpPr>
          <p:nvPr/>
        </p:nvCxnSpPr>
        <p:spPr>
          <a:xfrm flipH="1">
            <a:off x="9803104" y="4361927"/>
            <a:ext cx="843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343E1CD-E94D-4666-AD7A-C12260DD0EAA}"/>
              </a:ext>
            </a:extLst>
          </p:cNvPr>
          <p:cNvSpPr txBox="1"/>
          <p:nvPr/>
        </p:nvSpPr>
        <p:spPr>
          <a:xfrm>
            <a:off x="8024423" y="3375815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20</a:t>
            </a:r>
          </a:p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+ 30</a:t>
            </a: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DB32BAB4-5149-462C-B73F-F422F22D7EFD}"/>
              </a:ext>
            </a:extLst>
          </p:cNvPr>
          <p:cNvCxnSpPr>
            <a:cxnSpLocks/>
          </p:cNvCxnSpPr>
          <p:nvPr/>
        </p:nvCxnSpPr>
        <p:spPr>
          <a:xfrm flipH="1">
            <a:off x="8090599" y="4383762"/>
            <a:ext cx="843798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C3CB0E1-AF56-43B8-AA33-7D9C8D59D683}"/>
              </a:ext>
            </a:extLst>
          </p:cNvPr>
          <p:cNvSpPr txBox="1"/>
          <p:nvPr/>
        </p:nvSpPr>
        <p:spPr>
          <a:xfrm>
            <a:off x="7748251" y="4361927"/>
            <a:ext cx="11341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50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FF16FAFF-E44B-4A44-A897-8F7538B240B7}"/>
              </a:ext>
            </a:extLst>
          </p:cNvPr>
          <p:cNvSpPr/>
          <p:nvPr/>
        </p:nvSpPr>
        <p:spPr>
          <a:xfrm>
            <a:off x="10842891" y="3312535"/>
            <a:ext cx="522752" cy="4747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9AF03DB-27DE-4098-BEDA-13FB42CF27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9231432" y="3462307"/>
            <a:ext cx="554247" cy="31265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EBD0E9C-4F41-413F-A6ED-55A5EB3EBA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9231432" y="3914424"/>
            <a:ext cx="554247" cy="312652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BD94932-9EAB-4042-8CFB-18A54A5F6015}"/>
              </a:ext>
            </a:extLst>
          </p:cNvPr>
          <p:cNvSpPr txBox="1"/>
          <p:nvPr/>
        </p:nvSpPr>
        <p:spPr>
          <a:xfrm>
            <a:off x="6103917" y="3449021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25</a:t>
            </a:r>
          </a:p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+ 28</a:t>
            </a:r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6FF4575F-786E-4EB2-A372-F62CF4A4204C}"/>
              </a:ext>
            </a:extLst>
          </p:cNvPr>
          <p:cNvCxnSpPr>
            <a:cxnSpLocks/>
          </p:cNvCxnSpPr>
          <p:nvPr/>
        </p:nvCxnSpPr>
        <p:spPr>
          <a:xfrm flipH="1">
            <a:off x="6306245" y="4423492"/>
            <a:ext cx="843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3A89736-4B96-4779-AF03-ED07A4A4E360}"/>
              </a:ext>
            </a:extLst>
          </p:cNvPr>
          <p:cNvSpPr txBox="1"/>
          <p:nvPr/>
        </p:nvSpPr>
        <p:spPr>
          <a:xfrm>
            <a:off x="4527564" y="3437380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30</a:t>
            </a:r>
          </a:p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+ 30</a:t>
            </a:r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D0AAEEDE-0609-4319-9C0E-0C7E6D047D56}"/>
              </a:ext>
            </a:extLst>
          </p:cNvPr>
          <p:cNvCxnSpPr>
            <a:cxnSpLocks/>
          </p:cNvCxnSpPr>
          <p:nvPr/>
        </p:nvCxnSpPr>
        <p:spPr>
          <a:xfrm flipH="1">
            <a:off x="4593740" y="4445327"/>
            <a:ext cx="843798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05531A2D-8FBC-49D0-8BF8-B26E991644C7}"/>
              </a:ext>
            </a:extLst>
          </p:cNvPr>
          <p:cNvSpPr txBox="1"/>
          <p:nvPr/>
        </p:nvSpPr>
        <p:spPr>
          <a:xfrm>
            <a:off x="4251392" y="4423492"/>
            <a:ext cx="11341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60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46F8A979-C9BB-449E-B9D9-C130969A69BC}"/>
              </a:ext>
            </a:extLst>
          </p:cNvPr>
          <p:cNvSpPr/>
          <p:nvPr/>
        </p:nvSpPr>
        <p:spPr>
          <a:xfrm>
            <a:off x="7346032" y="3374100"/>
            <a:ext cx="522752" cy="4747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D72A7E86-FE99-4836-A5C8-3FEE71ABE0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5734573" y="3523872"/>
            <a:ext cx="554247" cy="312652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B47FDDC6-7F15-411A-8DBC-33CDD6E8F5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5734573" y="3975989"/>
            <a:ext cx="554247" cy="312652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6294739-B835-4804-88CF-C3BCE523D731}"/>
              </a:ext>
            </a:extLst>
          </p:cNvPr>
          <p:cNvSpPr txBox="1"/>
          <p:nvPr/>
        </p:nvSpPr>
        <p:spPr>
          <a:xfrm>
            <a:off x="2748462" y="3521024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33</a:t>
            </a:r>
          </a:p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+ 38</a:t>
            </a: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C6D3E5F6-D67B-4FE6-B719-777F2B4E973A}"/>
              </a:ext>
            </a:extLst>
          </p:cNvPr>
          <p:cNvCxnSpPr>
            <a:cxnSpLocks/>
          </p:cNvCxnSpPr>
          <p:nvPr/>
        </p:nvCxnSpPr>
        <p:spPr>
          <a:xfrm flipH="1">
            <a:off x="2893636" y="4453033"/>
            <a:ext cx="843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122B4C1A-EF4D-4380-84E5-02B6A0B925B3}"/>
              </a:ext>
            </a:extLst>
          </p:cNvPr>
          <p:cNvSpPr txBox="1"/>
          <p:nvPr/>
        </p:nvSpPr>
        <p:spPr>
          <a:xfrm>
            <a:off x="1132745" y="3375815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30</a:t>
            </a:r>
          </a:p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+ 40</a:t>
            </a:r>
          </a:p>
        </p:txBody>
      </p: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D89F5156-685B-4DE1-B8A5-731F2B3140FF}"/>
              </a:ext>
            </a:extLst>
          </p:cNvPr>
          <p:cNvCxnSpPr>
            <a:cxnSpLocks/>
          </p:cNvCxnSpPr>
          <p:nvPr/>
        </p:nvCxnSpPr>
        <p:spPr>
          <a:xfrm flipH="1">
            <a:off x="1198921" y="4383762"/>
            <a:ext cx="843798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FDAA33C-C4FE-41C8-B734-BCC975B44FF7}"/>
              </a:ext>
            </a:extLst>
          </p:cNvPr>
          <p:cNvSpPr txBox="1"/>
          <p:nvPr/>
        </p:nvSpPr>
        <p:spPr>
          <a:xfrm>
            <a:off x="862570" y="4364189"/>
            <a:ext cx="11341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70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E1B746F8-77F0-4068-A15F-31BABB929BF2}"/>
              </a:ext>
            </a:extLst>
          </p:cNvPr>
          <p:cNvSpPr/>
          <p:nvPr/>
        </p:nvSpPr>
        <p:spPr>
          <a:xfrm>
            <a:off x="3970630" y="3374247"/>
            <a:ext cx="522752" cy="4747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7EE1441D-BAB7-4E92-8476-5E0728A439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2387676" y="3613413"/>
            <a:ext cx="554247" cy="312652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2BA53FC9-C6C0-4ED8-8740-E576C9B3C6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2387015" y="4095968"/>
            <a:ext cx="554247" cy="312652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4C2F99F7-1D9F-42C0-BAA5-89A27C55EF3C}"/>
              </a:ext>
            </a:extLst>
          </p:cNvPr>
          <p:cNvSpPr txBox="1"/>
          <p:nvPr/>
        </p:nvSpPr>
        <p:spPr>
          <a:xfrm>
            <a:off x="10083644" y="818231"/>
            <a:ext cx="15184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chemeClr val="accent4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أتأكد</a:t>
            </a:r>
            <a:endParaRPr lang="ar-SA" sz="6600" u="sng" dirty="0">
              <a:solidFill>
                <a:schemeClr val="accent4">
                  <a:lumMod val="75000"/>
                </a:schemeClr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87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4330524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C9CEA56-1184-44B6-A5E8-658E9BFB5B75}">
  <we:reference id="wa104380121" version="2.0.0.0" store="ar-SA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350</Words>
  <Application>Microsoft Office PowerPoint</Application>
  <PresentationFormat>شاشة عريضة</PresentationFormat>
  <Paragraphs>162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15</cp:revision>
  <dcterms:created xsi:type="dcterms:W3CDTF">2021-12-16T11:00:28Z</dcterms:created>
  <dcterms:modified xsi:type="dcterms:W3CDTF">2022-12-18T21:40:56Z</dcterms:modified>
</cp:coreProperties>
</file>