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2.mp4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Shape 2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9" name="Shape 2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رابع…"/>
          <p:cNvSpPr txBox="1"/>
          <p:nvPr/>
        </p:nvSpPr>
        <p:spPr>
          <a:xfrm rot="19390966">
            <a:off x="187929" y="366420"/>
            <a:ext cx="835246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5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8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6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9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2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0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3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6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9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4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2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5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8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19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0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6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6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6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6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8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2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3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06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04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9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07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2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0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13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8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6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1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19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2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3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4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5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6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7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8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9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51;p13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1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6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2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72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5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83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86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7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19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19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1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19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3" name="الفصل الرابع…"/>
          <p:cNvSpPr txBox="1"/>
          <p:nvPr/>
        </p:nvSpPr>
        <p:spPr>
          <a:xfrm rot="19390966">
            <a:off x="187929" y="366420"/>
            <a:ext cx="835246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sp>
        <p:nvSpPr>
          <p:cNvPr id="12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2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2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2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2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3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3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3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4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4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4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5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6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1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1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1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3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1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4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4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4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5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5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6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6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6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7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8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8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3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3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3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3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5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3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3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1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4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62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65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8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66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1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69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4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72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7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75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0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78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1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84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0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1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2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26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37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0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38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74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77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75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8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81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79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4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82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7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85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0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88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3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91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4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7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8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9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0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1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2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3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4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5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6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7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41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39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2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42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5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53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56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0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58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6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6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6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6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8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7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5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93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96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94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5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7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00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98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3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01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6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04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9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07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2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10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3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6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7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8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9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0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1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7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8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9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1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59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2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62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5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73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6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7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7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8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8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8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0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78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10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3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11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2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14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7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15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6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0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18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9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3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21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2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6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24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5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9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27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8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30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33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5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6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7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77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75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8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78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1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889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2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3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4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5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6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07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897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0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08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1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11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4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22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7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25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2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3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3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3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3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5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3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60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3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61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2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64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7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65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6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0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68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9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3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71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2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6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74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9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77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0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83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84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5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29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27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0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30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3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41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44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5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6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7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8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59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49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2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60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3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63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6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74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9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77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8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8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08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8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0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08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المعادلة المئوية"/>
          <p:cNvSpPr txBox="1"/>
          <p:nvPr/>
        </p:nvSpPr>
        <p:spPr>
          <a:xfrm>
            <a:off x="5732091" y="739745"/>
            <a:ext cx="115715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المعادلة المئوية</a:t>
            </a:r>
          </a:p>
        </p:txBody>
      </p:sp>
      <p:sp>
        <p:nvSpPr>
          <p:cNvPr id="361" name="أحل مسائل باستعمال المعادلة المئوية"/>
          <p:cNvSpPr txBox="1"/>
          <p:nvPr/>
        </p:nvSpPr>
        <p:spPr>
          <a:xfrm>
            <a:off x="6648834" y="1485319"/>
            <a:ext cx="1281136" cy="792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أحل مسائل باستعمال المعادلة المئوية</a:t>
            </a:r>
          </a:p>
        </p:txBody>
      </p:sp>
      <p:sp>
        <p:nvSpPr>
          <p:cNvPr id="362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364" name="IMG_2764.png" descr="IMG_2764.png"/>
          <p:cNvPicPr>
            <a:picLocks noChangeAspect="1"/>
          </p:cNvPicPr>
          <p:nvPr/>
        </p:nvPicPr>
        <p:blipFill>
          <a:blip r:embed="rId10">
            <a:extLst/>
          </a:blip>
          <a:srcRect l="13459" t="17211" r="72649" b="61708"/>
          <a:stretch>
            <a:fillRect/>
          </a:stretch>
        </p:blipFill>
        <p:spPr>
          <a:xfrm>
            <a:off x="1275327" y="-51614"/>
            <a:ext cx="627711" cy="71442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1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4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2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5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8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6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1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89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4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2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7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5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0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98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1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5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6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4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6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4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2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3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5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2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7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8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9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58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48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59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2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0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3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68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2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5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3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1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2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4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1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6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7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0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3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1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4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7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5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0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08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3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1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6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4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9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17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0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4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5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6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7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99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2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0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3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6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4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09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07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2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0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5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3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8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16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9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2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4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7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8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6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7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9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0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0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1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6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8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7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97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0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98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1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4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2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7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05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0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08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3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1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6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14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7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0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1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6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6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6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6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8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7.png"/><Relationship Id="rId4" Type="http://schemas.openxmlformats.org/officeDocument/2006/relationships/image" Target="../media/image2.gif"/><Relationship Id="rId5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0.png"/><Relationship Id="rId4" Type="http://schemas.openxmlformats.org/officeDocument/2006/relationships/image" Target="../media/image9.jpeg"/><Relationship Id="rId5" Type="http://schemas.openxmlformats.org/officeDocument/2006/relationships/image" Target="../media/image5.jpe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30.png"/><Relationship Id="rId9" Type="http://schemas.openxmlformats.org/officeDocument/2006/relationships/image" Target="../media/image1.gif"/><Relationship Id="rId10" Type="http://schemas.openxmlformats.org/officeDocument/2006/relationships/video" Target="../media/media2.mp4"/><Relationship Id="rId11" Type="http://schemas.microsoft.com/office/2007/relationships/media" Target="../media/media2.mp4"/><Relationship Id="rId12" Type="http://schemas.openxmlformats.org/officeDocument/2006/relationships/image" Target="../media/image42.png"/><Relationship Id="rId13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7.png"/><Relationship Id="rId4" Type="http://schemas.openxmlformats.org/officeDocument/2006/relationships/image" Target="../media/image2.gif"/><Relationship Id="rId5" Type="http://schemas.openxmlformats.org/officeDocument/2006/relationships/image" Target="../media/image43.png"/><Relationship Id="rId6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2.jpe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3.jpeg"/><Relationship Id="rId14" Type="http://schemas.openxmlformats.org/officeDocument/2006/relationships/image" Target="../media/image19.png"/><Relationship Id="rId15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2.gif"/><Relationship Id="rId6" Type="http://schemas.openxmlformats.org/officeDocument/2006/relationships/image" Target="../media/image46.png"/><Relationship Id="rId7" Type="http://schemas.openxmlformats.org/officeDocument/2006/relationships/image" Target="../media/image4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0.jpeg"/><Relationship Id="rId4" Type="http://schemas.openxmlformats.org/officeDocument/2006/relationships/image" Target="../media/image50.png"/><Relationship Id="rId5" Type="http://schemas.openxmlformats.org/officeDocument/2006/relationships/image" Target="../media/image11.jpe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8.jpeg"/><Relationship Id="rId4" Type="http://schemas.openxmlformats.org/officeDocument/2006/relationships/image" Target="../media/image12.jpeg"/><Relationship Id="rId5" Type="http://schemas.openxmlformats.org/officeDocument/2006/relationships/image" Target="../media/image55.png"/><Relationship Id="rId6" Type="http://schemas.openxmlformats.org/officeDocument/2006/relationships/image" Target="../media/image13.jpeg"/><Relationship Id="rId7" Type="http://schemas.openxmlformats.org/officeDocument/2006/relationships/image" Target="../media/image10.png"/><Relationship Id="rId8" Type="http://schemas.openxmlformats.org/officeDocument/2006/relationships/image" Target="../media/image2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8.jpeg"/><Relationship Id="rId4" Type="http://schemas.openxmlformats.org/officeDocument/2006/relationships/image" Target="../media/image56.png"/><Relationship Id="rId5" Type="http://schemas.openxmlformats.org/officeDocument/2006/relationships/image" Target="../media/image15.jpeg"/><Relationship Id="rId6" Type="http://schemas.openxmlformats.org/officeDocument/2006/relationships/image" Target="../media/image57.png"/><Relationship Id="rId7" Type="http://schemas.openxmlformats.org/officeDocument/2006/relationships/image" Target="../media/image5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9.xml"/><Relationship Id="rId3" Type="http://schemas.openxmlformats.org/officeDocument/2006/relationships/image" Target="../media/image6.jpeg"/><Relationship Id="rId4" Type="http://schemas.openxmlformats.org/officeDocument/2006/relationships/slide" Target="slide8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slide" Target="slide6.xml"/><Relationship Id="rId4" Type="http://schemas.openxmlformats.org/officeDocument/2006/relationships/slide" Target="slide28.xml"/><Relationship Id="rId5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slide" Target="slide6.xml"/><Relationship Id="rId4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slide" Target="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122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123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124" name="٤-٤…"/>
          <p:cNvSpPr txBox="1"/>
          <p:nvPr/>
        </p:nvSpPr>
        <p:spPr>
          <a:xfrm>
            <a:off x="846881" y="1751908"/>
            <a:ext cx="7506460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٤-٤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تابع المعادلة المئوية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98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9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9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4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0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0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6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1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2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3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9" name="Google Shape;4238;p45"/>
          <p:cNvSpPr/>
          <p:nvPr/>
        </p:nvSpPr>
        <p:spPr>
          <a:xfrm rot="599">
            <a:off x="2245056" y="883527"/>
            <a:ext cx="4901391" cy="80963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650" name="تجميع"/>
          <p:cNvGrpSpPr/>
          <p:nvPr/>
        </p:nvGrpSpPr>
        <p:grpSpPr>
          <a:xfrm>
            <a:off x="1973981" y="1914548"/>
            <a:ext cx="5417859" cy="2238039"/>
            <a:chOff x="-25400" y="-24775"/>
            <a:chExt cx="5417857" cy="2238037"/>
          </a:xfrm>
        </p:grpSpPr>
        <p:grpSp>
          <p:nvGrpSpPr>
            <p:cNvPr id="2646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640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1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642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643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644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645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647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648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649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651" name="Google Shape;1743;p25"/>
          <p:cNvSpPr txBox="1"/>
          <p:nvPr>
            <p:ph type="body" sz="quarter" idx="1"/>
          </p:nvPr>
        </p:nvSpPr>
        <p:spPr>
          <a:xfrm>
            <a:off x="2460876" y="910273"/>
            <a:ext cx="4222248" cy="756144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>
            <a:lvl1pPr marL="0" indent="0" algn="ctr" defTabSz="640079">
              <a:defRPr sz="175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بقوة البدايات تكون روعة النهايات</a:t>
            </a:r>
          </a:p>
        </p:txBody>
      </p:sp>
      <p:sp>
        <p:nvSpPr>
          <p:cNvPr id="2652" name="Google Shape;4324;p45"/>
          <p:cNvSpPr/>
          <p:nvPr/>
        </p:nvSpPr>
        <p:spPr>
          <a:xfrm rot="2153969">
            <a:off x="4024606" y="407621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1" grpId="2"/>
      <p:bldP build="whole" bldLvl="1" animBg="1" rev="0" advAuto="0" spid="265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58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5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5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4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6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6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6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7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8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9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9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00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1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2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3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4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5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6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7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8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709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2711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712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713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14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١٦٠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7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20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1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3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21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6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2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37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27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8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38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9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49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60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6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6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١٦٠</a:t>
            </a:r>
          </a:p>
        </p:txBody>
      </p:sp>
      <p:sp>
        <p:nvSpPr>
          <p:cNvPr id="2763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4" name="موضوع الدرس…"/>
          <p:cNvSpPr txBox="1"/>
          <p:nvPr/>
        </p:nvSpPr>
        <p:spPr>
          <a:xfrm>
            <a:off x="3096061" y="803806"/>
            <a:ext cx="2951878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1800"/>
            </a:pPr>
            <a:r>
              <a:t>المعادلة المئوية</a:t>
            </a:r>
          </a:p>
        </p:txBody>
      </p:sp>
      <p:sp>
        <p:nvSpPr>
          <p:cNvPr id="2765" name="Google Shape;9322;p64"/>
          <p:cNvSpPr/>
          <p:nvPr/>
        </p:nvSpPr>
        <p:spPr>
          <a:xfrm rot="5400000">
            <a:off x="3536586" y="1374383"/>
            <a:ext cx="1857677" cy="514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6" name="المفردات…"/>
          <p:cNvSpPr txBox="1"/>
          <p:nvPr/>
        </p:nvSpPr>
        <p:spPr>
          <a:xfrm>
            <a:off x="2864600" y="3326136"/>
            <a:ext cx="3276422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المعادلة المئوية </a:t>
            </a:r>
          </a:p>
        </p:txBody>
      </p:sp>
      <p:sp>
        <p:nvSpPr>
          <p:cNvPr id="2767" name="Google Shape;9323;p64"/>
          <p:cNvSpPr/>
          <p:nvPr/>
        </p:nvSpPr>
        <p:spPr>
          <a:xfrm rot="5400000">
            <a:off x="3754822" y="-21606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8" name="الأهداف…"/>
          <p:cNvSpPr txBox="1"/>
          <p:nvPr/>
        </p:nvSpPr>
        <p:spPr>
          <a:xfrm>
            <a:off x="2946690" y="2000041"/>
            <a:ext cx="2951878" cy="11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أحل مسائل باستعمال المعادلة المئوية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3" grpId="1"/>
      <p:bldP build="whole" bldLvl="1" animBg="1" rev="0" advAuto="0" spid="2767" grpId="3"/>
      <p:bldP build="whole" bldLvl="1" animBg="1" rev="0" advAuto="0" spid="2764" grpId="2"/>
      <p:bldP build="whole" bldLvl="1" animBg="1" rev="0" advAuto="0" spid="2765" grpId="5"/>
      <p:bldP build="whole" bldLvl="1" animBg="1" rev="0" advAuto="0" spid="2768" grpId="4"/>
      <p:bldP build="whole" bldLvl="1" animBg="1" rev="0" advAuto="0" spid="2766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7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7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7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7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١٦٠</a:t>
            </a:r>
          </a:p>
        </p:txBody>
      </p:sp>
      <p:sp>
        <p:nvSpPr>
          <p:cNvPr id="2780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81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786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2784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2782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3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85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791" name="تجميع"/>
          <p:cNvGrpSpPr/>
          <p:nvPr/>
        </p:nvGrpSpPr>
        <p:grpSpPr>
          <a:xfrm>
            <a:off x="1029235" y="2836324"/>
            <a:ext cx="4987588" cy="563435"/>
            <a:chOff x="0" y="0"/>
            <a:chExt cx="4987586" cy="563433"/>
          </a:xfrm>
        </p:grpSpPr>
        <p:grpSp>
          <p:nvGrpSpPr>
            <p:cNvPr id="2789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2787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8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90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796" name="تجميع"/>
          <p:cNvGrpSpPr/>
          <p:nvPr/>
        </p:nvGrpSpPr>
        <p:grpSpPr>
          <a:xfrm>
            <a:off x="1064580" y="1991975"/>
            <a:ext cx="4916898" cy="555449"/>
            <a:chOff x="0" y="0"/>
            <a:chExt cx="4916896" cy="555447"/>
          </a:xfrm>
        </p:grpSpPr>
        <p:grpSp>
          <p:nvGrpSpPr>
            <p:cNvPr id="2794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2792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3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95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797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802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2800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798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9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01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803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04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805" name="حل"/>
          <p:cNvSpPr txBox="1"/>
          <p:nvPr/>
        </p:nvSpPr>
        <p:spPr>
          <a:xfrm>
            <a:off x="3918042" y="1206633"/>
            <a:ext cx="299009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حل </a:t>
            </a:r>
          </a:p>
        </p:txBody>
      </p:sp>
      <p:sp>
        <p:nvSpPr>
          <p:cNvPr id="2806" name="كتابة النسب المئوية…"/>
          <p:cNvSpPr txBox="1"/>
          <p:nvPr/>
        </p:nvSpPr>
        <p:spPr>
          <a:xfrm>
            <a:off x="2009733" y="1969262"/>
            <a:ext cx="2255169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t>كتابة النسب المئوية</a:t>
            </a:r>
          </a:p>
          <a:p>
            <a:pPr algn="ctr" rtl="0">
              <a:defRPr b="1" sz="2100"/>
            </a:pPr>
            <a:r>
              <a:t> في صورة كسور اعتيادية</a:t>
            </a:r>
          </a:p>
        </p:txBody>
      </p:sp>
      <p:sp>
        <p:nvSpPr>
          <p:cNvPr id="2807" name="ناتج و الغاء و سكن وفك واجاز …"/>
          <p:cNvSpPr txBox="1"/>
          <p:nvPr/>
        </p:nvSpPr>
        <p:spPr>
          <a:xfrm>
            <a:off x="1370649" y="1189845"/>
            <a:ext cx="2419144" cy="20966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ناتج و الغاء و سكن وفك واجاز …</a:t>
            </a:r>
          </a:p>
        </p:txBody>
      </p:sp>
      <p:pic>
        <p:nvPicPr>
          <p:cNvPr id="2808" name="IMG_1646.png" descr="IMG_16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6125" y="3684359"/>
            <a:ext cx="749516" cy="496181"/>
          </a:xfrm>
          <a:prstGeom prst="rect">
            <a:avLst/>
          </a:prstGeom>
          <a:ln w="12700">
            <a:miter lim="400000"/>
          </a:ln>
        </p:spPr>
      </p:pic>
      <p:sp>
        <p:nvSpPr>
          <p:cNvPr id="2809" name="المفردات…"/>
          <p:cNvSpPr txBox="1"/>
          <p:nvPr/>
        </p:nvSpPr>
        <p:spPr>
          <a:xfrm>
            <a:off x="6482833" y="2703709"/>
            <a:ext cx="1613138" cy="116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المعادلة المئوية </a:t>
            </a:r>
          </a:p>
        </p:txBody>
      </p:sp>
      <p:sp>
        <p:nvSpPr>
          <p:cNvPr id="2810" name="أحل مسائل باستعمال المعادلة المئوية…"/>
          <p:cNvSpPr txBox="1"/>
          <p:nvPr/>
        </p:nvSpPr>
        <p:spPr>
          <a:xfrm>
            <a:off x="1762335" y="2830333"/>
            <a:ext cx="2647042" cy="56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أحل مسائل باستعمال المعادلة المئوية </a:t>
            </a:r>
          </a:p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لايجاد الجزء او الكل او النسبة المئوية وحساب الربح والخسارة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7" grpId="12"/>
      <p:bldP build="whole" bldLvl="1" animBg="1" rev="0" advAuto="0" spid="2804" grpId="5"/>
      <p:bldP build="whole" bldLvl="1" animBg="1" rev="0" advAuto="0" spid="2803" grpId="4"/>
      <p:bldP build="whole" bldLvl="1" animBg="1" rev="0" advAuto="0" spid="2806" grpId="8"/>
      <p:bldP build="whole" bldLvl="1" animBg="1" rev="0" advAuto="0" spid="2796" grpId="7"/>
      <p:bldP build="whole" bldLvl="1" animBg="1" rev="0" advAuto="0" spid="2780" grpId="6"/>
      <p:bldP build="whole" bldLvl="1" animBg="1" rev="0" advAuto="0" spid="2809" grpId="14"/>
      <p:bldP build="whole" bldLvl="1" animBg="1" rev="0" advAuto="0" spid="2781" grpId="9"/>
      <p:bldP build="whole" bldLvl="1" animBg="1" rev="0" advAuto="0" spid="2807" grpId="3"/>
      <p:bldP build="whole" bldLvl="1" animBg="1" rev="0" advAuto="0" spid="2805" grpId="2"/>
      <p:bldP build="whole" bldLvl="1" animBg="1" rev="0" advAuto="0" spid="2791" grpId="10"/>
      <p:bldP build="whole" bldLvl="1" animBg="1" rev="0" advAuto="0" spid="2786" grpId="1"/>
      <p:bldP build="whole" bldLvl="1" animBg="1" rev="0" advAuto="0" spid="2810" grpId="11"/>
      <p:bldP build="whole" bldLvl="1" animBg="1" rev="0" advAuto="0" spid="2802" grpId="1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1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1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2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2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١٦٢</a:t>
            </a:r>
          </a:p>
        </p:txBody>
      </p:sp>
      <p:sp>
        <p:nvSpPr>
          <p:cNvPr id="2822" name="المفردات…"/>
          <p:cNvSpPr txBox="1"/>
          <p:nvPr/>
        </p:nvSpPr>
        <p:spPr>
          <a:xfrm>
            <a:off x="6557403" y="2708412"/>
            <a:ext cx="1448666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المعادلة المئوية </a:t>
            </a:r>
          </a:p>
        </p:txBody>
      </p:sp>
      <p:pic>
        <p:nvPicPr>
          <p:cNvPr id="2823" name="انواع المسائل انواع المسائل  " descr="انواع المسائل انواع المسائل  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8856" y="1214986"/>
            <a:ext cx="3322232" cy="38100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824" name="IMG_2769.png" descr="IMG_2769.png"/>
          <p:cNvPicPr>
            <a:picLocks noChangeAspect="1"/>
          </p:cNvPicPr>
          <p:nvPr/>
        </p:nvPicPr>
        <p:blipFill>
          <a:blip r:embed="rId4">
            <a:extLst/>
          </a:blip>
          <a:srcRect l="33185" t="46427" r="47619" b="49057"/>
          <a:stretch>
            <a:fillRect/>
          </a:stretch>
        </p:blipFill>
        <p:spPr>
          <a:xfrm>
            <a:off x="4513767" y="3517930"/>
            <a:ext cx="1473980" cy="26001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825" name="IMG_2769.png" descr="IMG_2769.png"/>
          <p:cNvPicPr>
            <a:picLocks noChangeAspect="1"/>
          </p:cNvPicPr>
          <p:nvPr/>
        </p:nvPicPr>
        <p:blipFill>
          <a:blip r:embed="rId4">
            <a:extLst/>
          </a:blip>
          <a:srcRect l="24138" t="52943" r="47751" b="42542"/>
          <a:stretch>
            <a:fillRect/>
          </a:stretch>
        </p:blipFill>
        <p:spPr>
          <a:xfrm>
            <a:off x="2974465" y="4102307"/>
            <a:ext cx="2037686" cy="245450"/>
          </a:xfrm>
          <a:prstGeom prst="rect">
            <a:avLst/>
          </a:prstGeom>
          <a:ln w="12700">
            <a:solidFill>
              <a:schemeClr val="accent4">
                <a:satOff val="-24437"/>
                <a:lumOff val="-14549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826" name="IMG_2769.png" descr="IMG_2769.png"/>
          <p:cNvPicPr>
            <a:picLocks noChangeAspect="1"/>
          </p:cNvPicPr>
          <p:nvPr/>
        </p:nvPicPr>
        <p:blipFill>
          <a:blip r:embed="rId4">
            <a:extLst/>
          </a:blip>
          <a:srcRect l="24138" t="59935" r="47751" b="35125"/>
          <a:stretch>
            <a:fillRect/>
          </a:stretch>
        </p:blipFill>
        <p:spPr>
          <a:xfrm>
            <a:off x="1480991" y="3524502"/>
            <a:ext cx="2037687" cy="268491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834" name="تجميع"/>
          <p:cNvGrpSpPr/>
          <p:nvPr/>
        </p:nvGrpSpPr>
        <p:grpSpPr>
          <a:xfrm>
            <a:off x="1273290" y="633157"/>
            <a:ext cx="1044346" cy="772330"/>
            <a:chOff x="0" y="0"/>
            <a:chExt cx="1044345" cy="772328"/>
          </a:xfrm>
        </p:grpSpPr>
        <p:grpSp>
          <p:nvGrpSpPr>
            <p:cNvPr id="2830" name="تجميع"/>
            <p:cNvGrpSpPr/>
            <p:nvPr/>
          </p:nvGrpSpPr>
          <p:grpSpPr>
            <a:xfrm>
              <a:off x="0" y="0"/>
              <a:ext cx="1044346" cy="772329"/>
              <a:chOff x="0" y="0"/>
              <a:chExt cx="1044345" cy="772328"/>
            </a:xfrm>
          </p:grpSpPr>
          <p:sp>
            <p:nvSpPr>
              <p:cNvPr id="2827" name="المثلث"/>
              <p:cNvSpPr/>
              <p:nvPr/>
            </p:nvSpPr>
            <p:spPr>
              <a:xfrm>
                <a:off x="0" y="0"/>
                <a:ext cx="1044346" cy="772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hueOff val="-48595"/>
                      <a:satOff val="5194"/>
                      <a:lumOff val="8301"/>
                      <a:alpha val="49315"/>
                    </a:schemeClr>
                  </a:gs>
                  <a:gs pos="35000">
                    <a:srgbClr val="FFFBE6">
                      <a:alpha val="49315"/>
                    </a:srgbClr>
                  </a:gs>
                  <a:gs pos="100000">
                    <a:schemeClr val="accent3">
                      <a:hueOff val="-76049"/>
                      <a:satOff val="5194"/>
                      <a:lumOff val="13173"/>
                      <a:alpha val="4931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2">
                    <a:satOff val="-33616"/>
                    <a:lumOff val="-16549"/>
                    <a:alpha val="49315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28" name="خط"/>
              <p:cNvSpPr/>
              <p:nvPr/>
            </p:nvSpPr>
            <p:spPr>
              <a:xfrm flipV="1">
                <a:off x="522172" y="473061"/>
                <a:ext cx="1" cy="292755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29" name="خط"/>
              <p:cNvSpPr/>
              <p:nvPr/>
            </p:nvSpPr>
            <p:spPr>
              <a:xfrm>
                <a:off x="312616" y="451662"/>
                <a:ext cx="419113" cy="1"/>
              </a:xfrm>
              <a:prstGeom prst="line">
                <a:avLst/>
              </a:prstGeom>
              <a:noFill/>
              <a:ln w="12700" cap="flat">
                <a:solidFill>
                  <a:schemeClr val="accent6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831" name="ج"/>
            <p:cNvSpPr txBox="1"/>
            <p:nvPr/>
          </p:nvSpPr>
          <p:spPr>
            <a:xfrm>
              <a:off x="473602" y="147183"/>
              <a:ext cx="97141" cy="236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  <p:sp>
          <p:nvSpPr>
            <p:cNvPr id="2832" name="ك"/>
            <p:cNvSpPr txBox="1"/>
            <p:nvPr/>
          </p:nvSpPr>
          <p:spPr>
            <a:xfrm>
              <a:off x="618426" y="495712"/>
              <a:ext cx="149288" cy="236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>
                  <a:solidFill>
                    <a:srgbClr val="2C0977"/>
                  </a:solidFill>
                </a:defRPr>
              </a:lvl1pPr>
            </a:lstStyle>
            <a:p>
              <a:pPr rtl="0">
                <a:defRPr/>
              </a:pPr>
              <a:r>
                <a:t>ك</a:t>
              </a:r>
            </a:p>
          </p:txBody>
        </p:sp>
        <p:sp>
          <p:nvSpPr>
            <p:cNvPr id="2833" name="ن٪"/>
            <p:cNvSpPr txBox="1"/>
            <p:nvPr/>
          </p:nvSpPr>
          <p:spPr>
            <a:xfrm>
              <a:off x="171749" y="495712"/>
              <a:ext cx="365121" cy="236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>
                  <a:solidFill>
                    <a:srgbClr val="38571A"/>
                  </a:solidFill>
                </a:defRPr>
              </a:lvl1pPr>
            </a:lstStyle>
            <a:p>
              <a:pPr rtl="0">
                <a:defRPr/>
              </a:pPr>
              <a:r>
                <a:t>ن٪</a:t>
              </a:r>
            </a:p>
          </p:txBody>
        </p:sp>
      </p:grpSp>
      <p:grpSp>
        <p:nvGrpSpPr>
          <p:cNvPr id="2852" name="تجميع"/>
          <p:cNvGrpSpPr/>
          <p:nvPr/>
        </p:nvGrpSpPr>
        <p:grpSpPr>
          <a:xfrm>
            <a:off x="2098829" y="1820151"/>
            <a:ext cx="3737991" cy="2086753"/>
            <a:chOff x="0" y="0"/>
            <a:chExt cx="3737989" cy="2086751"/>
          </a:xfrm>
        </p:grpSpPr>
        <p:grpSp>
          <p:nvGrpSpPr>
            <p:cNvPr id="2848" name="تجميع"/>
            <p:cNvGrpSpPr/>
            <p:nvPr/>
          </p:nvGrpSpPr>
          <p:grpSpPr>
            <a:xfrm>
              <a:off x="-1" y="-1"/>
              <a:ext cx="3737991" cy="2086753"/>
              <a:chOff x="0" y="0"/>
              <a:chExt cx="3737989" cy="2086751"/>
            </a:xfrm>
          </p:grpSpPr>
          <p:sp>
            <p:nvSpPr>
              <p:cNvPr id="2835" name="Google Shape;7640;p61"/>
              <p:cNvSpPr/>
              <p:nvPr/>
            </p:nvSpPr>
            <p:spPr>
              <a:xfrm>
                <a:off x="2929777" y="1453388"/>
                <a:ext cx="347648" cy="203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734" y="0"/>
                    </a:moveTo>
                    <a:cubicBezTo>
                      <a:pt x="19331" y="0"/>
                      <a:pt x="18925" y="268"/>
                      <a:pt x="18616" y="807"/>
                    </a:cubicBezTo>
                    <a:lnTo>
                      <a:pt x="12163" y="12025"/>
                    </a:lnTo>
                    <a:lnTo>
                      <a:pt x="10572" y="14777"/>
                    </a:lnTo>
                    <a:lnTo>
                      <a:pt x="9007" y="12072"/>
                    </a:lnTo>
                    <a:lnTo>
                      <a:pt x="2522" y="807"/>
                    </a:lnTo>
                    <a:cubicBezTo>
                      <a:pt x="2245" y="474"/>
                      <a:pt x="1928" y="315"/>
                      <a:pt x="1614" y="315"/>
                    </a:cubicBezTo>
                    <a:cubicBezTo>
                      <a:pt x="1149" y="315"/>
                      <a:pt x="690" y="664"/>
                      <a:pt x="370" y="1328"/>
                    </a:cubicBezTo>
                    <a:cubicBezTo>
                      <a:pt x="-161" y="2437"/>
                      <a:pt x="-114" y="4068"/>
                      <a:pt x="471" y="5096"/>
                    </a:cubicBezTo>
                    <a:lnTo>
                      <a:pt x="9506" y="20802"/>
                    </a:lnTo>
                    <a:cubicBezTo>
                      <a:pt x="9816" y="21335"/>
                      <a:pt x="10218" y="21600"/>
                      <a:pt x="10622" y="21600"/>
                    </a:cubicBezTo>
                    <a:cubicBezTo>
                      <a:pt x="11024" y="21600"/>
                      <a:pt x="11428" y="21335"/>
                      <a:pt x="11738" y="20802"/>
                    </a:cubicBezTo>
                    <a:lnTo>
                      <a:pt x="20773" y="5096"/>
                    </a:lnTo>
                    <a:cubicBezTo>
                      <a:pt x="21405" y="3893"/>
                      <a:pt x="21439" y="2079"/>
                      <a:pt x="20852" y="807"/>
                    </a:cubicBezTo>
                    <a:cubicBezTo>
                      <a:pt x="20544" y="268"/>
                      <a:pt x="20138" y="0"/>
                      <a:pt x="19734" y="0"/>
                    </a:cubicBezTo>
                    <a:close/>
                  </a:path>
                </a:pathLst>
              </a:custGeom>
              <a:solidFill>
                <a:schemeClr val="accent3">
                  <a:satOff val="-59108"/>
                  <a:lumOff val="-1698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842" name="تجميع"/>
              <p:cNvGrpSpPr/>
              <p:nvPr/>
            </p:nvGrpSpPr>
            <p:grpSpPr>
              <a:xfrm>
                <a:off x="-1" y="0"/>
                <a:ext cx="3737991" cy="1494505"/>
                <a:chOff x="0" y="0"/>
                <a:chExt cx="3737989" cy="1494504"/>
              </a:xfrm>
            </p:grpSpPr>
            <p:sp>
              <p:nvSpPr>
                <p:cNvPr id="2836" name="Google Shape;7638;p61"/>
                <p:cNvSpPr/>
                <p:nvPr/>
              </p:nvSpPr>
              <p:spPr>
                <a:xfrm>
                  <a:off x="2663478" y="205477"/>
                  <a:ext cx="868941" cy="868542"/>
                </a:xfrm>
                <a:prstGeom prst="ellipse">
                  <a:avLst/>
                </a:prstGeom>
                <a:solidFill>
                  <a:schemeClr val="accent3">
                    <a:satOff val="-59108"/>
                    <a:lumOff val="-16980"/>
                  </a:schemeClr>
                </a:solidFill>
                <a:ln w="19050" cap="flat">
                  <a:solidFill>
                    <a:srgbClr val="667E92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37" name="Google Shape;7639;p61"/>
                <p:cNvSpPr/>
                <p:nvPr/>
              </p:nvSpPr>
              <p:spPr>
                <a:xfrm>
                  <a:off x="2457906" y="0"/>
                  <a:ext cx="1280084" cy="149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9" h="21600" fill="norm" stroke="1" extrusionOk="0">
                      <a:moveTo>
                        <a:pt x="10800" y="0"/>
                      </a:moveTo>
                      <a:cubicBezTo>
                        <a:pt x="4844" y="0"/>
                        <a:pt x="0" y="4149"/>
                        <a:pt x="0" y="9247"/>
                      </a:cubicBezTo>
                      <a:cubicBezTo>
                        <a:pt x="5" y="9448"/>
                        <a:pt x="199" y="9610"/>
                        <a:pt x="435" y="9610"/>
                      </a:cubicBezTo>
                      <a:cubicBezTo>
                        <a:pt x="670" y="9610"/>
                        <a:pt x="863" y="9448"/>
                        <a:pt x="869" y="9247"/>
                      </a:cubicBezTo>
                      <a:cubicBezTo>
                        <a:pt x="869" y="4560"/>
                        <a:pt x="5324" y="744"/>
                        <a:pt x="10798" y="744"/>
                      </a:cubicBezTo>
                      <a:cubicBezTo>
                        <a:pt x="16272" y="744"/>
                        <a:pt x="20729" y="4558"/>
                        <a:pt x="20729" y="9247"/>
                      </a:cubicBezTo>
                      <a:cubicBezTo>
                        <a:pt x="20729" y="13934"/>
                        <a:pt x="16274" y="17748"/>
                        <a:pt x="10800" y="17748"/>
                      </a:cubicBezTo>
                      <a:cubicBezTo>
                        <a:pt x="10559" y="17748"/>
                        <a:pt x="10365" y="17915"/>
                        <a:pt x="10365" y="18121"/>
                      </a:cubicBezTo>
                      <a:lnTo>
                        <a:pt x="10365" y="21600"/>
                      </a:lnTo>
                      <a:lnTo>
                        <a:pt x="11233" y="21594"/>
                      </a:lnTo>
                      <a:lnTo>
                        <a:pt x="11233" y="18486"/>
                      </a:lnTo>
                      <a:cubicBezTo>
                        <a:pt x="16989" y="18289"/>
                        <a:pt x="21600" y="14220"/>
                        <a:pt x="21599" y="9247"/>
                      </a:cubicBezTo>
                      <a:cubicBezTo>
                        <a:pt x="21599" y="4148"/>
                        <a:pt x="16754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-59108"/>
                    <a:lumOff val="-1698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38" name="Google Shape;7642;p61"/>
                <p:cNvSpPr/>
                <p:nvPr/>
              </p:nvSpPr>
              <p:spPr>
                <a:xfrm>
                  <a:off x="1434451" y="205477"/>
                  <a:ext cx="869058" cy="868542"/>
                </a:xfrm>
                <a:prstGeom prst="ellipse">
                  <a:avLst/>
                </a:prstGeom>
                <a:solidFill>
                  <a:schemeClr val="accent4">
                    <a:satOff val="-24437"/>
                    <a:lumOff val="-14549"/>
                  </a:schemeClr>
                </a:solidFill>
                <a:ln w="19050" cap="flat">
                  <a:solidFill>
                    <a:srgbClr val="445D7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39" name="Google Shape;7643;p61"/>
                <p:cNvSpPr/>
                <p:nvPr/>
              </p:nvSpPr>
              <p:spPr>
                <a:xfrm>
                  <a:off x="1228997" y="0"/>
                  <a:ext cx="1280084" cy="149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99" y="0"/>
                      </a:moveTo>
                      <a:cubicBezTo>
                        <a:pt x="4845" y="0"/>
                        <a:pt x="0" y="4149"/>
                        <a:pt x="0" y="9247"/>
                      </a:cubicBezTo>
                      <a:cubicBezTo>
                        <a:pt x="4" y="9448"/>
                        <a:pt x="199" y="9610"/>
                        <a:pt x="434" y="9610"/>
                      </a:cubicBezTo>
                      <a:cubicBezTo>
                        <a:pt x="671" y="9610"/>
                        <a:pt x="863" y="9448"/>
                        <a:pt x="869" y="9247"/>
                      </a:cubicBezTo>
                      <a:cubicBezTo>
                        <a:pt x="869" y="4560"/>
                        <a:pt x="5324" y="744"/>
                        <a:pt x="10799" y="744"/>
                      </a:cubicBezTo>
                      <a:cubicBezTo>
                        <a:pt x="16274" y="744"/>
                        <a:pt x="20729" y="4558"/>
                        <a:pt x="20729" y="9247"/>
                      </a:cubicBezTo>
                      <a:cubicBezTo>
                        <a:pt x="20731" y="13934"/>
                        <a:pt x="16274" y="17748"/>
                        <a:pt x="10799" y="17748"/>
                      </a:cubicBezTo>
                      <a:cubicBezTo>
                        <a:pt x="10560" y="17748"/>
                        <a:pt x="10364" y="17915"/>
                        <a:pt x="10366" y="18121"/>
                      </a:cubicBezTo>
                      <a:lnTo>
                        <a:pt x="10366" y="21600"/>
                      </a:lnTo>
                      <a:lnTo>
                        <a:pt x="11235" y="21594"/>
                      </a:lnTo>
                      <a:lnTo>
                        <a:pt x="11235" y="18486"/>
                      </a:lnTo>
                      <a:cubicBezTo>
                        <a:pt x="16988" y="18289"/>
                        <a:pt x="21600" y="14220"/>
                        <a:pt x="21600" y="9247"/>
                      </a:cubicBezTo>
                      <a:cubicBezTo>
                        <a:pt x="21600" y="4148"/>
                        <a:pt x="16755" y="0"/>
                        <a:pt x="10799" y="0"/>
                      </a:cubicBezTo>
                      <a:close/>
                    </a:path>
                  </a:pathLst>
                </a:custGeom>
                <a:solidFill>
                  <a:schemeClr val="accent4">
                    <a:satOff val="-24437"/>
                    <a:lumOff val="-14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40" name="Google Shape;7646;p61"/>
                <p:cNvSpPr/>
                <p:nvPr/>
              </p:nvSpPr>
              <p:spPr>
                <a:xfrm>
                  <a:off x="205571" y="205477"/>
                  <a:ext cx="868941" cy="868542"/>
                </a:xfrm>
                <a:prstGeom prst="ellipse">
                  <a:avLst/>
                </a:prstGeom>
                <a:solidFill>
                  <a:schemeClr val="accent2">
                    <a:satOff val="-33616"/>
                    <a:lumOff val="-16549"/>
                  </a:schemeClr>
                </a:solidFill>
                <a:ln w="19050" cap="flat">
                  <a:solidFill>
                    <a:schemeClr val="accent3">
                      <a:satOff val="-59108"/>
                      <a:lumOff val="-16980"/>
                    </a:schemeClr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41" name="Google Shape;7647;p61"/>
                <p:cNvSpPr/>
                <p:nvPr/>
              </p:nvSpPr>
              <p:spPr>
                <a:xfrm>
                  <a:off x="0" y="0"/>
                  <a:ext cx="1280083" cy="149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9" h="21600" fill="norm" stroke="1" extrusionOk="0">
                      <a:moveTo>
                        <a:pt x="10800" y="0"/>
                      </a:moveTo>
                      <a:cubicBezTo>
                        <a:pt x="4844" y="0"/>
                        <a:pt x="0" y="4149"/>
                        <a:pt x="0" y="9247"/>
                      </a:cubicBezTo>
                      <a:cubicBezTo>
                        <a:pt x="5" y="9448"/>
                        <a:pt x="199" y="9610"/>
                        <a:pt x="435" y="9610"/>
                      </a:cubicBezTo>
                      <a:cubicBezTo>
                        <a:pt x="670" y="9610"/>
                        <a:pt x="863" y="9448"/>
                        <a:pt x="869" y="9247"/>
                      </a:cubicBezTo>
                      <a:cubicBezTo>
                        <a:pt x="869" y="4560"/>
                        <a:pt x="5324" y="744"/>
                        <a:pt x="10798" y="744"/>
                      </a:cubicBezTo>
                      <a:cubicBezTo>
                        <a:pt x="16273" y="744"/>
                        <a:pt x="20729" y="4558"/>
                        <a:pt x="20729" y="9247"/>
                      </a:cubicBezTo>
                      <a:cubicBezTo>
                        <a:pt x="20729" y="13934"/>
                        <a:pt x="16274" y="17748"/>
                        <a:pt x="10800" y="17748"/>
                      </a:cubicBezTo>
                      <a:cubicBezTo>
                        <a:pt x="10560" y="17748"/>
                        <a:pt x="10365" y="17915"/>
                        <a:pt x="10365" y="18121"/>
                      </a:cubicBezTo>
                      <a:lnTo>
                        <a:pt x="10365" y="21600"/>
                      </a:lnTo>
                      <a:lnTo>
                        <a:pt x="11235" y="21594"/>
                      </a:lnTo>
                      <a:lnTo>
                        <a:pt x="11235" y="18486"/>
                      </a:lnTo>
                      <a:cubicBezTo>
                        <a:pt x="16989" y="18289"/>
                        <a:pt x="21600" y="14220"/>
                        <a:pt x="21599" y="9247"/>
                      </a:cubicBezTo>
                      <a:cubicBezTo>
                        <a:pt x="21599" y="4148"/>
                        <a:pt x="16754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2">
                    <a:satOff val="-33616"/>
                    <a:lumOff val="-16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43" name="Google Shape;7648;p61"/>
              <p:cNvSpPr/>
              <p:nvPr/>
            </p:nvSpPr>
            <p:spPr>
              <a:xfrm>
                <a:off x="460569" y="1453388"/>
                <a:ext cx="347643" cy="203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0" h="21600" fill="norm" stroke="1" extrusionOk="0">
                    <a:moveTo>
                      <a:pt x="19734" y="0"/>
                    </a:moveTo>
                    <a:cubicBezTo>
                      <a:pt x="19330" y="0"/>
                      <a:pt x="18925" y="268"/>
                      <a:pt x="18616" y="807"/>
                    </a:cubicBezTo>
                    <a:lnTo>
                      <a:pt x="12163" y="12025"/>
                    </a:lnTo>
                    <a:lnTo>
                      <a:pt x="10572" y="14777"/>
                    </a:lnTo>
                    <a:lnTo>
                      <a:pt x="9007" y="12072"/>
                    </a:lnTo>
                    <a:lnTo>
                      <a:pt x="2522" y="807"/>
                    </a:lnTo>
                    <a:cubicBezTo>
                      <a:pt x="2245" y="474"/>
                      <a:pt x="1928" y="315"/>
                      <a:pt x="1614" y="315"/>
                    </a:cubicBezTo>
                    <a:cubicBezTo>
                      <a:pt x="1149" y="315"/>
                      <a:pt x="690" y="664"/>
                      <a:pt x="372" y="1328"/>
                    </a:cubicBezTo>
                    <a:cubicBezTo>
                      <a:pt x="-161" y="2437"/>
                      <a:pt x="-114" y="4068"/>
                      <a:pt x="471" y="5096"/>
                    </a:cubicBezTo>
                    <a:lnTo>
                      <a:pt x="9508" y="20802"/>
                    </a:lnTo>
                    <a:cubicBezTo>
                      <a:pt x="9816" y="21335"/>
                      <a:pt x="10220" y="21600"/>
                      <a:pt x="10622" y="21600"/>
                    </a:cubicBezTo>
                    <a:cubicBezTo>
                      <a:pt x="11026" y="21600"/>
                      <a:pt x="11428" y="21335"/>
                      <a:pt x="11738" y="20802"/>
                    </a:cubicBezTo>
                    <a:lnTo>
                      <a:pt x="20773" y="5096"/>
                    </a:lnTo>
                    <a:cubicBezTo>
                      <a:pt x="21405" y="3893"/>
                      <a:pt x="21439" y="2079"/>
                      <a:pt x="20852" y="807"/>
                    </a:cubicBezTo>
                    <a:cubicBezTo>
                      <a:pt x="20544" y="268"/>
                      <a:pt x="20138" y="0"/>
                      <a:pt x="19734" y="0"/>
                    </a:cubicBezTo>
                    <a:close/>
                  </a:path>
                </a:pathLst>
              </a:custGeom>
              <a:solidFill>
                <a:schemeClr val="accent2">
                  <a:satOff val="-33616"/>
                  <a:lumOff val="-1654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847" name="تجميع"/>
              <p:cNvGrpSpPr/>
              <p:nvPr/>
            </p:nvGrpSpPr>
            <p:grpSpPr>
              <a:xfrm>
                <a:off x="1695178" y="1465751"/>
                <a:ext cx="347633" cy="621001"/>
                <a:chOff x="0" y="0"/>
                <a:chExt cx="347632" cy="620999"/>
              </a:xfrm>
            </p:grpSpPr>
            <p:sp>
              <p:nvSpPr>
                <p:cNvPr id="2844" name="Google Shape;7644;p61"/>
                <p:cNvSpPr/>
                <p:nvPr/>
              </p:nvSpPr>
              <p:spPr>
                <a:xfrm>
                  <a:off x="1" y="0"/>
                  <a:ext cx="347632" cy="203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5" h="21600" fill="norm" stroke="1" extrusionOk="0">
                      <a:moveTo>
                        <a:pt x="19740" y="0"/>
                      </a:moveTo>
                      <a:cubicBezTo>
                        <a:pt x="19335" y="0"/>
                        <a:pt x="18931" y="268"/>
                        <a:pt x="18624" y="807"/>
                      </a:cubicBezTo>
                      <a:lnTo>
                        <a:pt x="12164" y="12025"/>
                      </a:lnTo>
                      <a:lnTo>
                        <a:pt x="10572" y="14777"/>
                      </a:lnTo>
                      <a:lnTo>
                        <a:pt x="9014" y="12072"/>
                      </a:lnTo>
                      <a:lnTo>
                        <a:pt x="2525" y="807"/>
                      </a:lnTo>
                      <a:cubicBezTo>
                        <a:pt x="2249" y="474"/>
                        <a:pt x="1933" y="315"/>
                        <a:pt x="1617" y="315"/>
                      </a:cubicBezTo>
                      <a:cubicBezTo>
                        <a:pt x="1152" y="315"/>
                        <a:pt x="693" y="664"/>
                        <a:pt x="375" y="1328"/>
                      </a:cubicBezTo>
                      <a:cubicBezTo>
                        <a:pt x="-158" y="2437"/>
                        <a:pt x="-119" y="4068"/>
                        <a:pt x="468" y="5096"/>
                      </a:cubicBezTo>
                      <a:lnTo>
                        <a:pt x="9513" y="20802"/>
                      </a:lnTo>
                      <a:cubicBezTo>
                        <a:pt x="9820" y="21335"/>
                        <a:pt x="10222" y="21600"/>
                        <a:pt x="10626" y="21600"/>
                      </a:cubicBezTo>
                      <a:cubicBezTo>
                        <a:pt x="11030" y="21600"/>
                        <a:pt x="11434" y="21335"/>
                        <a:pt x="11744" y="20802"/>
                      </a:cubicBezTo>
                      <a:lnTo>
                        <a:pt x="20781" y="5096"/>
                      </a:lnTo>
                      <a:cubicBezTo>
                        <a:pt x="21408" y="3893"/>
                        <a:pt x="21442" y="2079"/>
                        <a:pt x="20862" y="807"/>
                      </a:cubicBezTo>
                      <a:cubicBezTo>
                        <a:pt x="20552" y="268"/>
                        <a:pt x="20146" y="0"/>
                        <a:pt x="19740" y="0"/>
                      </a:cubicBezTo>
                      <a:close/>
                    </a:path>
                  </a:pathLst>
                </a:custGeom>
                <a:solidFill>
                  <a:schemeClr val="accent4">
                    <a:satOff val="-24437"/>
                    <a:lumOff val="-14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45" name="Google Shape;7644;p61"/>
                <p:cNvSpPr/>
                <p:nvPr/>
              </p:nvSpPr>
              <p:spPr>
                <a:xfrm>
                  <a:off x="1" y="203248"/>
                  <a:ext cx="347632" cy="203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5" h="21600" fill="norm" stroke="1" extrusionOk="0">
                      <a:moveTo>
                        <a:pt x="19740" y="0"/>
                      </a:moveTo>
                      <a:cubicBezTo>
                        <a:pt x="19335" y="0"/>
                        <a:pt x="18931" y="268"/>
                        <a:pt x="18624" y="807"/>
                      </a:cubicBezTo>
                      <a:lnTo>
                        <a:pt x="12164" y="12025"/>
                      </a:lnTo>
                      <a:lnTo>
                        <a:pt x="10572" y="14777"/>
                      </a:lnTo>
                      <a:lnTo>
                        <a:pt x="9014" y="12072"/>
                      </a:lnTo>
                      <a:lnTo>
                        <a:pt x="2525" y="807"/>
                      </a:lnTo>
                      <a:cubicBezTo>
                        <a:pt x="2249" y="474"/>
                        <a:pt x="1933" y="315"/>
                        <a:pt x="1617" y="315"/>
                      </a:cubicBezTo>
                      <a:cubicBezTo>
                        <a:pt x="1152" y="315"/>
                        <a:pt x="693" y="664"/>
                        <a:pt x="375" y="1328"/>
                      </a:cubicBezTo>
                      <a:cubicBezTo>
                        <a:pt x="-158" y="2437"/>
                        <a:pt x="-119" y="4068"/>
                        <a:pt x="468" y="5096"/>
                      </a:cubicBezTo>
                      <a:lnTo>
                        <a:pt x="9513" y="20802"/>
                      </a:lnTo>
                      <a:cubicBezTo>
                        <a:pt x="9820" y="21335"/>
                        <a:pt x="10222" y="21600"/>
                        <a:pt x="10626" y="21600"/>
                      </a:cubicBezTo>
                      <a:cubicBezTo>
                        <a:pt x="11030" y="21600"/>
                        <a:pt x="11434" y="21335"/>
                        <a:pt x="11744" y="20802"/>
                      </a:cubicBezTo>
                      <a:lnTo>
                        <a:pt x="20781" y="5096"/>
                      </a:lnTo>
                      <a:cubicBezTo>
                        <a:pt x="21408" y="3893"/>
                        <a:pt x="21442" y="2079"/>
                        <a:pt x="20862" y="807"/>
                      </a:cubicBezTo>
                      <a:cubicBezTo>
                        <a:pt x="20552" y="268"/>
                        <a:pt x="20146" y="0"/>
                        <a:pt x="19740" y="0"/>
                      </a:cubicBezTo>
                      <a:close/>
                    </a:path>
                  </a:pathLst>
                </a:custGeom>
                <a:solidFill>
                  <a:schemeClr val="accent4">
                    <a:satOff val="-24437"/>
                    <a:lumOff val="-14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46" name="Google Shape;7644;p61"/>
                <p:cNvSpPr/>
                <p:nvPr/>
              </p:nvSpPr>
              <p:spPr>
                <a:xfrm>
                  <a:off x="0" y="417751"/>
                  <a:ext cx="347632" cy="203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5" h="21600" fill="norm" stroke="1" extrusionOk="0">
                      <a:moveTo>
                        <a:pt x="19740" y="0"/>
                      </a:moveTo>
                      <a:cubicBezTo>
                        <a:pt x="19335" y="0"/>
                        <a:pt x="18931" y="268"/>
                        <a:pt x="18624" y="807"/>
                      </a:cubicBezTo>
                      <a:lnTo>
                        <a:pt x="12164" y="12025"/>
                      </a:lnTo>
                      <a:lnTo>
                        <a:pt x="10572" y="14777"/>
                      </a:lnTo>
                      <a:lnTo>
                        <a:pt x="9014" y="12072"/>
                      </a:lnTo>
                      <a:lnTo>
                        <a:pt x="2525" y="807"/>
                      </a:lnTo>
                      <a:cubicBezTo>
                        <a:pt x="2249" y="474"/>
                        <a:pt x="1933" y="315"/>
                        <a:pt x="1617" y="315"/>
                      </a:cubicBezTo>
                      <a:cubicBezTo>
                        <a:pt x="1152" y="315"/>
                        <a:pt x="693" y="664"/>
                        <a:pt x="375" y="1328"/>
                      </a:cubicBezTo>
                      <a:cubicBezTo>
                        <a:pt x="-158" y="2437"/>
                        <a:pt x="-119" y="4068"/>
                        <a:pt x="468" y="5096"/>
                      </a:cubicBezTo>
                      <a:lnTo>
                        <a:pt x="9513" y="20802"/>
                      </a:lnTo>
                      <a:cubicBezTo>
                        <a:pt x="9820" y="21335"/>
                        <a:pt x="10222" y="21600"/>
                        <a:pt x="10626" y="21600"/>
                      </a:cubicBezTo>
                      <a:cubicBezTo>
                        <a:pt x="11030" y="21600"/>
                        <a:pt x="11434" y="21335"/>
                        <a:pt x="11744" y="20802"/>
                      </a:cubicBezTo>
                      <a:lnTo>
                        <a:pt x="20781" y="5096"/>
                      </a:lnTo>
                      <a:cubicBezTo>
                        <a:pt x="21408" y="3893"/>
                        <a:pt x="21442" y="2079"/>
                        <a:pt x="20862" y="807"/>
                      </a:cubicBezTo>
                      <a:cubicBezTo>
                        <a:pt x="20552" y="268"/>
                        <a:pt x="20146" y="0"/>
                        <a:pt x="19740" y="0"/>
                      </a:cubicBezTo>
                      <a:close/>
                    </a:path>
                  </a:pathLst>
                </a:custGeom>
                <a:solidFill>
                  <a:schemeClr val="accent4">
                    <a:satOff val="-24437"/>
                    <a:lumOff val="-14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849" name="ايجاد الجزء"/>
            <p:cNvSpPr txBox="1"/>
            <p:nvPr/>
          </p:nvSpPr>
          <p:spPr>
            <a:xfrm>
              <a:off x="2764527" y="450941"/>
              <a:ext cx="67814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ايجاد الجزء</a:t>
              </a:r>
            </a:p>
          </p:txBody>
        </p:sp>
        <p:sp>
          <p:nvSpPr>
            <p:cNvPr id="2850" name="ايجاد النسبة"/>
            <p:cNvSpPr txBox="1"/>
            <p:nvPr/>
          </p:nvSpPr>
          <p:spPr>
            <a:xfrm>
              <a:off x="1492633" y="450425"/>
              <a:ext cx="752724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ايجاد النسبة </a:t>
              </a:r>
            </a:p>
          </p:txBody>
        </p:sp>
        <p:sp>
          <p:nvSpPr>
            <p:cNvPr id="2851" name="ايجاد الكل"/>
            <p:cNvSpPr txBox="1"/>
            <p:nvPr/>
          </p:nvSpPr>
          <p:spPr>
            <a:xfrm>
              <a:off x="312261" y="450425"/>
              <a:ext cx="618506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ايجاد الكل </a:t>
              </a:r>
            </a:p>
          </p:txBody>
        </p:sp>
      </p:grpSp>
      <p:sp>
        <p:nvSpPr>
          <p:cNvPr id="2853" name="ج"/>
          <p:cNvSpPr txBox="1"/>
          <p:nvPr/>
        </p:nvSpPr>
        <p:spPr>
          <a:xfrm>
            <a:off x="5083293" y="2471764"/>
            <a:ext cx="20764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854" name="ن٪"/>
          <p:cNvSpPr txBox="1"/>
          <p:nvPr/>
        </p:nvSpPr>
        <p:spPr>
          <a:xfrm>
            <a:off x="3598774" y="2475566"/>
            <a:ext cx="634771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ن٪</a:t>
            </a:r>
          </a:p>
        </p:txBody>
      </p:sp>
      <p:sp>
        <p:nvSpPr>
          <p:cNvPr id="2855" name="ك"/>
          <p:cNvSpPr txBox="1"/>
          <p:nvPr/>
        </p:nvSpPr>
        <p:spPr>
          <a:xfrm>
            <a:off x="2511251" y="2471764"/>
            <a:ext cx="41485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ك</a:t>
            </a:r>
          </a:p>
        </p:txBody>
      </p:sp>
      <p:sp>
        <p:nvSpPr>
          <p:cNvPr id="2856" name="تعلمنا  في الدرس السابق"/>
          <p:cNvSpPr txBox="1"/>
          <p:nvPr/>
        </p:nvSpPr>
        <p:spPr>
          <a:xfrm>
            <a:off x="2965262" y="745887"/>
            <a:ext cx="1758034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تعلمنا  في الدرس السابق</a:t>
            </a:r>
          </a:p>
        </p:txBody>
      </p:sp>
      <p:pic>
        <p:nvPicPr>
          <p:cNvPr id="2857" name="IMG_2765.png" descr="IMG_2765.png"/>
          <p:cNvPicPr>
            <a:picLocks noChangeAspect="1"/>
          </p:cNvPicPr>
          <p:nvPr/>
        </p:nvPicPr>
        <p:blipFill>
          <a:blip r:embed="rId5">
            <a:extLst/>
          </a:blip>
          <a:srcRect l="31269" t="48672" r="43018" b="48672"/>
          <a:stretch>
            <a:fillRect/>
          </a:stretch>
        </p:blipFill>
        <p:spPr>
          <a:xfrm>
            <a:off x="785252" y="1341567"/>
            <a:ext cx="2296721" cy="177823"/>
          </a:xfrm>
          <a:prstGeom prst="rect">
            <a:avLst/>
          </a:prstGeom>
          <a:ln w="12700">
            <a:solidFill>
              <a:schemeClr val="accent1">
                <a:satOff val="-8129"/>
                <a:lumOff val="-11215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6" grpId="10"/>
      <p:bldP build="whole" bldLvl="1" animBg="1" rev="0" advAuto="0" spid="2824" grpId="6"/>
      <p:bldP build="whole" bldLvl="1" animBg="1" rev="0" advAuto="0" spid="2855" grpId="9"/>
      <p:bldP build="whole" bldLvl="1" animBg="1" rev="0" advAuto="0" spid="2834" grpId="3"/>
      <p:bldP build="whole" bldLvl="1" animBg="1" rev="0" advAuto="0" spid="2853" grpId="5"/>
      <p:bldP build="whole" bldLvl="1" animBg="1" rev="0" advAuto="0" spid="2852" grpId="4"/>
      <p:bldP build="whole" bldLvl="1" animBg="1" rev="0" advAuto="0" spid="2825" grpId="8"/>
      <p:bldP build="whole" bldLvl="1" animBg="1" rev="0" advAuto="0" spid="2854" grpId="7"/>
      <p:bldP build="whole" bldLvl="1" animBg="1" rev="0" advAuto="0" spid="2823" grpId="2"/>
      <p:bldP build="whole" bldLvl="1" animBg="1" rev="0" advAuto="0" spid="28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5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6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6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6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١٦١</a:t>
            </a:r>
          </a:p>
        </p:txBody>
      </p:sp>
      <p:sp>
        <p:nvSpPr>
          <p:cNvPr id="2869" name="مستطيل مستدير الزوايا"/>
          <p:cNvSpPr/>
          <p:nvPr/>
        </p:nvSpPr>
        <p:spPr>
          <a:xfrm>
            <a:off x="4869398" y="1400934"/>
            <a:ext cx="1333578" cy="3025127"/>
          </a:xfrm>
          <a:prstGeom prst="roundRect">
            <a:avLst>
              <a:gd name="adj" fmla="val 14285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877" name="تجميع"/>
          <p:cNvGrpSpPr/>
          <p:nvPr/>
        </p:nvGrpSpPr>
        <p:grpSpPr>
          <a:xfrm>
            <a:off x="6985314" y="3005470"/>
            <a:ext cx="829026" cy="643968"/>
            <a:chOff x="0" y="0"/>
            <a:chExt cx="829024" cy="643966"/>
          </a:xfrm>
        </p:grpSpPr>
        <p:grpSp>
          <p:nvGrpSpPr>
            <p:cNvPr id="2873" name="تجميع"/>
            <p:cNvGrpSpPr/>
            <p:nvPr/>
          </p:nvGrpSpPr>
          <p:grpSpPr>
            <a:xfrm>
              <a:off x="0" y="0"/>
              <a:ext cx="829025" cy="643967"/>
              <a:chOff x="0" y="0"/>
              <a:chExt cx="829024" cy="643966"/>
            </a:xfrm>
          </p:grpSpPr>
          <p:sp>
            <p:nvSpPr>
              <p:cNvPr id="2870" name="المثلث"/>
              <p:cNvSpPr/>
              <p:nvPr/>
            </p:nvSpPr>
            <p:spPr>
              <a:xfrm>
                <a:off x="0" y="0"/>
                <a:ext cx="829025" cy="643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hueOff val="-48595"/>
                      <a:satOff val="5194"/>
                      <a:lumOff val="8301"/>
                      <a:alpha val="49315"/>
                    </a:schemeClr>
                  </a:gs>
                  <a:gs pos="35000">
                    <a:srgbClr val="FFFBE6">
                      <a:alpha val="49315"/>
                    </a:srgbClr>
                  </a:gs>
                  <a:gs pos="100000">
                    <a:schemeClr val="accent3">
                      <a:hueOff val="-76049"/>
                      <a:satOff val="5194"/>
                      <a:lumOff val="13173"/>
                      <a:alpha val="4931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2">
                    <a:satOff val="-33616"/>
                    <a:lumOff val="-16549"/>
                    <a:alpha val="49315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71" name="خط"/>
              <p:cNvSpPr/>
              <p:nvPr/>
            </p:nvSpPr>
            <p:spPr>
              <a:xfrm flipV="1">
                <a:off x="414512" y="394438"/>
                <a:ext cx="1" cy="244098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72" name="خط"/>
              <p:cNvSpPr/>
              <p:nvPr/>
            </p:nvSpPr>
            <p:spPr>
              <a:xfrm>
                <a:off x="248161" y="376595"/>
                <a:ext cx="332702" cy="1"/>
              </a:xfrm>
              <a:prstGeom prst="line">
                <a:avLst/>
              </a:prstGeom>
              <a:noFill/>
              <a:ln w="12700" cap="flat">
                <a:solidFill>
                  <a:schemeClr val="accent6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874" name="ج"/>
            <p:cNvSpPr txBox="1"/>
            <p:nvPr/>
          </p:nvSpPr>
          <p:spPr>
            <a:xfrm>
              <a:off x="375956" y="122721"/>
              <a:ext cx="7711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  <p:sp>
          <p:nvSpPr>
            <p:cNvPr id="2875" name="ك"/>
            <p:cNvSpPr txBox="1"/>
            <p:nvPr/>
          </p:nvSpPr>
          <p:spPr>
            <a:xfrm>
              <a:off x="490920" y="413324"/>
              <a:ext cx="11850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2C0977"/>
                  </a:solidFill>
                </a:defRPr>
              </a:lvl1pPr>
            </a:lstStyle>
            <a:p>
              <a:pPr rtl="0">
                <a:defRPr/>
              </a:pPr>
              <a:r>
                <a:t>ك</a:t>
              </a:r>
            </a:p>
          </p:txBody>
        </p:sp>
        <p:sp>
          <p:nvSpPr>
            <p:cNvPr id="2876" name="ن٪"/>
            <p:cNvSpPr txBox="1"/>
            <p:nvPr/>
          </p:nvSpPr>
          <p:spPr>
            <a:xfrm>
              <a:off x="136338" y="413324"/>
              <a:ext cx="289842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38571A"/>
                  </a:solidFill>
                </a:defRPr>
              </a:lvl1pPr>
            </a:lstStyle>
            <a:p>
              <a:pPr rtl="0">
                <a:defRPr/>
              </a:pPr>
              <a:r>
                <a:t>ن٪</a:t>
              </a:r>
            </a:p>
          </p:txBody>
        </p:sp>
      </p:grpSp>
      <p:grpSp>
        <p:nvGrpSpPr>
          <p:cNvPr id="2882" name="تجميع"/>
          <p:cNvGrpSpPr/>
          <p:nvPr/>
        </p:nvGrpSpPr>
        <p:grpSpPr>
          <a:xfrm>
            <a:off x="955847" y="1327454"/>
            <a:ext cx="3886623" cy="437625"/>
            <a:chOff x="0" y="0"/>
            <a:chExt cx="3886621" cy="437623"/>
          </a:xfrm>
        </p:grpSpPr>
        <p:grpSp>
          <p:nvGrpSpPr>
            <p:cNvPr id="2880" name="تجميع"/>
            <p:cNvGrpSpPr/>
            <p:nvPr/>
          </p:nvGrpSpPr>
          <p:grpSpPr>
            <a:xfrm rot="5400000">
              <a:off x="1718137" y="-1718138"/>
              <a:ext cx="437624" cy="3873899"/>
              <a:chOff x="0" y="0"/>
              <a:chExt cx="437623" cy="3873897"/>
            </a:xfrm>
          </p:grpSpPr>
          <p:sp>
            <p:nvSpPr>
              <p:cNvPr id="2878" name="Google Shape;2631;p60"/>
              <p:cNvSpPr/>
              <p:nvPr/>
            </p:nvSpPr>
            <p:spPr>
              <a:xfrm rot="5400000">
                <a:off x="-341592" y="341592"/>
                <a:ext cx="1120808" cy="437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9" name="Google Shape;2632;p60"/>
              <p:cNvSpPr/>
              <p:nvPr/>
            </p:nvSpPr>
            <p:spPr>
              <a:xfrm rot="5400000">
                <a:off x="-1322535" y="2113740"/>
                <a:ext cx="3082693" cy="437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81" name="تحقق من فهمك"/>
            <p:cNvSpPr txBox="1"/>
            <p:nvPr/>
          </p:nvSpPr>
          <p:spPr>
            <a:xfrm>
              <a:off x="2859475" y="108178"/>
              <a:ext cx="1027147" cy="221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883" name="IMG_2767.png" descr="IMG_2767.png"/>
          <p:cNvPicPr>
            <a:picLocks noChangeAspect="1"/>
          </p:cNvPicPr>
          <p:nvPr/>
        </p:nvPicPr>
        <p:blipFill>
          <a:blip r:embed="rId3">
            <a:extLst/>
          </a:blip>
          <a:srcRect l="29159" t="74437" r="41178" b="21084"/>
          <a:stretch>
            <a:fillRect/>
          </a:stretch>
        </p:blipFill>
        <p:spPr>
          <a:xfrm>
            <a:off x="955847" y="1405485"/>
            <a:ext cx="2692805" cy="304883"/>
          </a:xfrm>
          <a:prstGeom prst="rect">
            <a:avLst/>
          </a:prstGeom>
          <a:ln w="12700">
            <a:miter lim="400000"/>
          </a:ln>
        </p:spPr>
      </p:pic>
      <p:sp>
        <p:nvSpPr>
          <p:cNvPr id="2884" name="ثانيا  : ايجاد النسبة المئوية"/>
          <p:cNvSpPr txBox="1"/>
          <p:nvPr/>
        </p:nvSpPr>
        <p:spPr>
          <a:xfrm>
            <a:off x="2017162" y="704408"/>
            <a:ext cx="29227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5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ثانيا  : ايجاد النسبة المئوية </a:t>
            </a:r>
          </a:p>
        </p:txBody>
      </p:sp>
      <p:grpSp>
        <p:nvGrpSpPr>
          <p:cNvPr id="2887" name="تجميع"/>
          <p:cNvGrpSpPr/>
          <p:nvPr/>
        </p:nvGrpSpPr>
        <p:grpSpPr>
          <a:xfrm>
            <a:off x="4976763" y="1490220"/>
            <a:ext cx="1147497" cy="504348"/>
            <a:chOff x="0" y="0"/>
            <a:chExt cx="1147495" cy="504346"/>
          </a:xfrm>
        </p:grpSpPr>
        <p:pic>
          <p:nvPicPr>
            <p:cNvPr id="2885" name="IMG_2777.png" descr="IMG_277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6986" t="26179" r="39308" b="70853"/>
            <a:stretch>
              <a:fillRect/>
            </a:stretch>
          </p:blipFill>
          <p:spPr>
            <a:xfrm>
              <a:off x="0" y="0"/>
              <a:ext cx="1147496" cy="186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6" name="IMG_2777.png" descr="IMG_277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7378" t="26179" r="52856" b="70853"/>
            <a:stretch>
              <a:fillRect/>
            </a:stretch>
          </p:blipFill>
          <p:spPr>
            <a:xfrm>
              <a:off x="81208" y="279866"/>
              <a:ext cx="985126" cy="224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88" name="IMG_2769.png" descr="IMG_2769.png"/>
          <p:cNvPicPr>
            <a:picLocks noChangeAspect="1"/>
          </p:cNvPicPr>
          <p:nvPr/>
        </p:nvPicPr>
        <p:blipFill>
          <a:blip r:embed="rId5">
            <a:extLst/>
          </a:blip>
          <a:srcRect l="53452" t="53263" r="30475" b="41560"/>
          <a:stretch>
            <a:fillRect/>
          </a:stretch>
        </p:blipFill>
        <p:spPr>
          <a:xfrm>
            <a:off x="4965481" y="2089540"/>
            <a:ext cx="1197432" cy="289257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892" name="تجميع"/>
          <p:cNvGrpSpPr/>
          <p:nvPr/>
        </p:nvGrpSpPr>
        <p:grpSpPr>
          <a:xfrm>
            <a:off x="4883202" y="2670244"/>
            <a:ext cx="1332474" cy="913539"/>
            <a:chOff x="0" y="0"/>
            <a:chExt cx="1332473" cy="913538"/>
          </a:xfrm>
        </p:grpSpPr>
        <p:sp>
          <p:nvSpPr>
            <p:cNvPr id="2889" name="المثلث"/>
            <p:cNvSpPr/>
            <p:nvPr/>
          </p:nvSpPr>
          <p:spPr>
            <a:xfrm>
              <a:off x="0" y="0"/>
              <a:ext cx="1332474" cy="913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hueOff val="-48595"/>
                    <a:satOff val="5194"/>
                    <a:lumOff val="8301"/>
                    <a:alpha val="43378"/>
                  </a:schemeClr>
                </a:gs>
                <a:gs pos="35000">
                  <a:srgbClr val="FFFBE6">
                    <a:alpha val="43378"/>
                  </a:srgbClr>
                </a:gs>
                <a:gs pos="100000">
                  <a:schemeClr val="accent3">
                    <a:hueOff val="-76049"/>
                    <a:satOff val="5194"/>
                    <a:lumOff val="13173"/>
                    <a:alpha val="43378"/>
                  </a:schemeClr>
                </a:gs>
              </a:gsLst>
              <a:lin ang="16200000" scaled="0"/>
            </a:gradFill>
            <a:ln w="25400" cap="flat">
              <a:solidFill>
                <a:schemeClr val="accent2">
                  <a:satOff val="-33616"/>
                  <a:lumOff val="-16549"/>
                  <a:alpha val="43378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0" name="خط"/>
            <p:cNvSpPr/>
            <p:nvPr/>
          </p:nvSpPr>
          <p:spPr>
            <a:xfrm flipV="1">
              <a:off x="666236" y="559554"/>
              <a:ext cx="1" cy="346280"/>
            </a:xfrm>
            <a:prstGeom prst="line">
              <a:avLst/>
            </a:prstGeom>
            <a:noFill/>
            <a:ln w="12700" cap="flat">
              <a:solidFill>
                <a:schemeClr val="accent1">
                  <a:alpha val="43378"/>
                </a:schemeClr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1" name="خط"/>
            <p:cNvSpPr/>
            <p:nvPr/>
          </p:nvSpPr>
          <p:spPr>
            <a:xfrm>
              <a:off x="381748" y="535256"/>
              <a:ext cx="534744" cy="1"/>
            </a:xfrm>
            <a:prstGeom prst="line">
              <a:avLst/>
            </a:prstGeom>
            <a:noFill/>
            <a:ln w="12700" cap="flat">
              <a:solidFill>
                <a:schemeClr val="accent6">
                  <a:alpha val="43378"/>
                </a:schemeClr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893" name="٤٢٠"/>
          <p:cNvSpPr txBox="1"/>
          <p:nvPr/>
        </p:nvSpPr>
        <p:spPr>
          <a:xfrm>
            <a:off x="5725631" y="1784146"/>
            <a:ext cx="35500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٤٢٠</a:t>
            </a:r>
          </a:p>
        </p:txBody>
      </p:sp>
      <p:sp>
        <p:nvSpPr>
          <p:cNvPr id="2894" name="٦٠٠"/>
          <p:cNvSpPr txBox="1"/>
          <p:nvPr/>
        </p:nvSpPr>
        <p:spPr>
          <a:xfrm>
            <a:off x="5164243" y="1784146"/>
            <a:ext cx="35500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٦٠٠</a:t>
            </a:r>
          </a:p>
        </p:txBody>
      </p:sp>
      <p:sp>
        <p:nvSpPr>
          <p:cNvPr id="2895" name="ج"/>
          <p:cNvSpPr txBox="1"/>
          <p:nvPr/>
        </p:nvSpPr>
        <p:spPr>
          <a:xfrm>
            <a:off x="5491364" y="2817888"/>
            <a:ext cx="1924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896" name="ك"/>
          <p:cNvSpPr txBox="1"/>
          <p:nvPr/>
        </p:nvSpPr>
        <p:spPr>
          <a:xfrm>
            <a:off x="5661705" y="3217321"/>
            <a:ext cx="177974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ك</a:t>
            </a:r>
          </a:p>
        </p:txBody>
      </p:sp>
      <p:sp>
        <p:nvSpPr>
          <p:cNvPr id="2897" name="ن٪"/>
          <p:cNvSpPr txBox="1"/>
          <p:nvPr/>
        </p:nvSpPr>
        <p:spPr>
          <a:xfrm>
            <a:off x="5042203" y="3222951"/>
            <a:ext cx="435946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ن٪ </a:t>
            </a:r>
          </a:p>
        </p:txBody>
      </p:sp>
      <p:sp>
        <p:nvSpPr>
          <p:cNvPr id="2898" name="٤٢٠…"/>
          <p:cNvSpPr txBox="1"/>
          <p:nvPr/>
        </p:nvSpPr>
        <p:spPr>
          <a:xfrm>
            <a:off x="5420800" y="3675184"/>
            <a:ext cx="333611" cy="42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1500" u="sng">
                <a:solidFill>
                  <a:srgbClr val="2C0977"/>
                </a:solidFill>
              </a:defRPr>
            </a:pPr>
            <a:r>
              <a:t>٤٢٠</a:t>
            </a:r>
          </a:p>
          <a:p>
            <a:pPr rtl="0">
              <a:defRPr b="1" sz="1500">
                <a:solidFill>
                  <a:srgbClr val="2C0977"/>
                </a:solidFill>
              </a:defRPr>
            </a:pPr>
            <a:r>
              <a:t>٦٠٠</a:t>
            </a:r>
          </a:p>
        </p:txBody>
      </p:sp>
      <p:sp>
        <p:nvSpPr>
          <p:cNvPr id="2899" name="ن=٠٫٧=٧٠٪"/>
          <p:cNvSpPr txBox="1"/>
          <p:nvPr/>
        </p:nvSpPr>
        <p:spPr>
          <a:xfrm>
            <a:off x="5155215" y="4080742"/>
            <a:ext cx="98802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ن=٠٫٧=٧٠٪</a:t>
            </a:r>
          </a:p>
        </p:txBody>
      </p:sp>
      <p:pic>
        <p:nvPicPr>
          <p:cNvPr id="2900" name="IMG_2774.png" descr="IMG_2774.png"/>
          <p:cNvPicPr>
            <a:picLocks noChangeAspect="1"/>
          </p:cNvPicPr>
          <p:nvPr/>
        </p:nvPicPr>
        <p:blipFill>
          <a:blip r:embed="rId6">
            <a:extLst/>
          </a:blip>
          <a:srcRect l="62980" t="41506" r="24548" b="56203"/>
          <a:stretch>
            <a:fillRect/>
          </a:stretch>
        </p:blipFill>
        <p:spPr>
          <a:xfrm>
            <a:off x="1377179" y="2032985"/>
            <a:ext cx="3020334" cy="415946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901" name="IMG_2766.png" descr="IMG_2766.png"/>
          <p:cNvPicPr>
            <a:picLocks noChangeAspect="1"/>
          </p:cNvPicPr>
          <p:nvPr/>
        </p:nvPicPr>
        <p:blipFill>
          <a:blip r:embed="rId7">
            <a:extLst/>
          </a:blip>
          <a:srcRect l="51878" t="52590" r="39209" b="44734"/>
          <a:stretch>
            <a:fillRect/>
          </a:stretch>
        </p:blipFill>
        <p:spPr>
          <a:xfrm>
            <a:off x="5010034" y="1244978"/>
            <a:ext cx="1112300" cy="250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1623" y="0"/>
                </a:moveTo>
                <a:lnTo>
                  <a:pt x="1137" y="1164"/>
                </a:lnTo>
                <a:cubicBezTo>
                  <a:pt x="870" y="1802"/>
                  <a:pt x="507" y="3293"/>
                  <a:pt x="326" y="4450"/>
                </a:cubicBezTo>
                <a:cubicBezTo>
                  <a:pt x="35" y="6320"/>
                  <a:pt x="-3" y="6941"/>
                  <a:pt x="0" y="10132"/>
                </a:cubicBezTo>
                <a:cubicBezTo>
                  <a:pt x="4" y="14152"/>
                  <a:pt x="239" y="16812"/>
                  <a:pt x="781" y="18964"/>
                </a:cubicBezTo>
                <a:cubicBezTo>
                  <a:pt x="1362" y="21273"/>
                  <a:pt x="2207" y="21505"/>
                  <a:pt x="6186" y="21600"/>
                </a:cubicBezTo>
                <a:lnTo>
                  <a:pt x="20014" y="21600"/>
                </a:lnTo>
                <a:lnTo>
                  <a:pt x="19976" y="21429"/>
                </a:lnTo>
                <a:lnTo>
                  <a:pt x="20438" y="19580"/>
                </a:lnTo>
                <a:cubicBezTo>
                  <a:pt x="20695" y="18559"/>
                  <a:pt x="20984" y="16868"/>
                  <a:pt x="21075" y="15849"/>
                </a:cubicBezTo>
                <a:cubicBezTo>
                  <a:pt x="21597" y="10022"/>
                  <a:pt x="20877" y="2578"/>
                  <a:pt x="19597" y="582"/>
                </a:cubicBezTo>
                <a:cubicBezTo>
                  <a:pt x="19322" y="153"/>
                  <a:pt x="16869" y="0"/>
                  <a:pt x="10424" y="0"/>
                </a:cubicBezTo>
                <a:lnTo>
                  <a:pt x="162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02" name="الرسم" descr="الرسم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7094" y="4877265"/>
            <a:ext cx="71426" cy="4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mph" nodeType="click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xit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0" dur="1500" fill="hold"/>
                                        <p:tgtEl>
                                          <p:spTgt spid="2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9982 0.046666 -0.019965 0.093332 -0.026342 0.126688 C -0.032720 0.160045 -0.038727 0.218213 -0.038820 0.221828" origin="layout" pathEditMode="relative">
                                      <p:cBhvr>
                                        <p:cTn id="55" dur="200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mph" nodeType="click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xit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7" dur="1500" fill="hold"/>
                                        <p:tgtEl>
                                          <p:spTgt spid="2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8503 0.043380 0.017007 0.086759 0.024771 0.133918 C 0.032535 0.181077 0.039559 0.232016 0.046584 0.282954" origin="layout" pathEditMode="relative">
                                      <p:cBhvr>
                                        <p:cTn id="72" dur="300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2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clickEffect" presetSubtype="0" presetID="26" grpId="18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82" dur="1000" fill="hold" tmFilter="0, 0; .2, .5; .8, .5; 1, 0"/>
                                        <p:tgtEl>
                                          <p:spTgt spid="28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28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6" dur="1000"/>
                                        <p:tgtEl>
                                          <p:spTgt spid="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1" dur="1000"/>
                                        <p:tgtEl>
                                          <p:spTgt spid="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ntr" nodeType="click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6" dur="1000"/>
                                        <p:tgtEl>
                                          <p:spTgt spid="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ntr" nodeType="click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1" dur="30000"/>
                                        <p:tgtEl>
                                          <p:spTgt spid="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8" grpId="17"/>
      <p:bldP build="whole" bldLvl="1" animBg="1" rev="0" advAuto="0" spid="2869" grpId="3"/>
      <p:bldP build="whole" bldLvl="1" animBg="1" rev="0" advAuto="0" spid="2884" grpId="1"/>
      <p:bldP build="whole" bldLvl="1" animBg="1" rev="0" advAuto="0" spid="2902" grpId="24"/>
      <p:bldP build="whole" bldLvl="1" animBg="1" rev="0" advAuto="0" spid="2887" grpId="4"/>
      <p:bldP build="whole" bldLvl="1" animBg="1" rev="0" advAuto="0" spid="2897" grpId="8"/>
      <p:bldP build="whole" bldLvl="1" animBg="1" rev="0" advAuto="0" spid="2892" grpId="5"/>
      <p:bldP build="whole" bldLvl="1" animBg="1" rev="0" advAuto="0" spid="2895" grpId="6"/>
      <p:bldP build="whole" bldLvl="1" animBg="1" rev="0" advAuto="0" spid="2883" grpId="22"/>
      <p:bldP build="whole" bldLvl="1" animBg="1" rev="0" advAuto="0" spid="2896" grpId="7"/>
      <p:bldP build="whole" bldLvl="1" animBg="1" rev="0" advAuto="0" spid="2882" grpId="21"/>
      <p:bldP build="whole" bldLvl="1" animBg="1" rev="0" advAuto="0" spid="2895" grpId="10"/>
      <p:bldP build="whole" bldLvl="1" animBg="1" rev="0" advAuto="0" spid="2895" grpId="11"/>
      <p:bldP build="whole" bldLvl="1" animBg="1" rev="0" advAuto="0" spid="2896" grpId="14"/>
      <p:bldP build="whole" bldLvl="1" animBg="1" rev="0" advAuto="0" spid="2896" grpId="15"/>
      <p:bldP build="whole" bldLvl="1" animBg="1" rev="0" advAuto="0" spid="2898" grpId="19"/>
      <p:bldP build="whole" bldLvl="1" animBg="1" rev="0" advAuto="0" spid="2894" grpId="13"/>
      <p:bldP build="whole" bldLvl="1" animBg="1" rev="0" advAuto="0" spid="2893" grpId="9"/>
      <p:bldP build="whole" bldLvl="1" animBg="1" rev="0" advAuto="0" spid="2897" grpId="18"/>
      <p:bldP build="whole" bldLvl="1" animBg="1" rev="0" advAuto="0" spid="2899" grpId="20"/>
      <p:bldP build="whole" bldLvl="1" animBg="1" rev="0" advAuto="0" spid="2900" grpId="23"/>
      <p:bldP build="whole" bldLvl="1" animBg="1" rev="0" advAuto="0" spid="2901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0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1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1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1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١٦٣</a:t>
            </a:r>
          </a:p>
        </p:txBody>
      </p:sp>
      <p:pic>
        <p:nvPicPr>
          <p:cNvPr id="2915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64672" y="1149637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2917" name="الحل"/>
          <p:cNvSpPr txBox="1"/>
          <p:nvPr/>
        </p:nvSpPr>
        <p:spPr>
          <a:xfrm>
            <a:off x="5809912" y="2708412"/>
            <a:ext cx="640142" cy="407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2918" name="IMG_2775.png" descr="IMG_2775.png"/>
          <p:cNvPicPr>
            <a:picLocks noChangeAspect="1"/>
          </p:cNvPicPr>
          <p:nvPr/>
        </p:nvPicPr>
        <p:blipFill>
          <a:blip r:embed="rId5">
            <a:extLst/>
          </a:blip>
          <a:srcRect l="65661" t="17775" r="20856" b="80463"/>
          <a:stretch>
            <a:fillRect/>
          </a:stretch>
        </p:blipFill>
        <p:spPr>
          <a:xfrm>
            <a:off x="1744332" y="1692655"/>
            <a:ext cx="4668514" cy="457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9" name="IMG_2775.png" descr="IMG_2775.png"/>
          <p:cNvPicPr>
            <a:picLocks noChangeAspect="1"/>
          </p:cNvPicPr>
          <p:nvPr/>
        </p:nvPicPr>
        <p:blipFill>
          <a:blip r:embed="rId5">
            <a:extLst/>
          </a:blip>
          <a:srcRect l="66949" t="21915" r="20551" b="76452"/>
          <a:stretch>
            <a:fillRect/>
          </a:stretch>
        </p:blipFill>
        <p:spPr>
          <a:xfrm>
            <a:off x="2084851" y="2210631"/>
            <a:ext cx="4327948" cy="423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2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2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2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2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3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١٦٢</a:t>
            </a:r>
          </a:p>
        </p:txBody>
      </p:sp>
      <p:sp>
        <p:nvSpPr>
          <p:cNvPr id="2931" name="مستطيل مستدير الزوايا"/>
          <p:cNvSpPr/>
          <p:nvPr/>
        </p:nvSpPr>
        <p:spPr>
          <a:xfrm>
            <a:off x="4869398" y="1400934"/>
            <a:ext cx="1333578" cy="3025127"/>
          </a:xfrm>
          <a:prstGeom prst="roundRect">
            <a:avLst>
              <a:gd name="adj" fmla="val 14285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932" name="IMG_2777.png" descr="IMG_2777.png"/>
          <p:cNvPicPr>
            <a:picLocks noChangeAspect="1"/>
          </p:cNvPicPr>
          <p:nvPr/>
        </p:nvPicPr>
        <p:blipFill>
          <a:blip r:embed="rId3">
            <a:extLst/>
          </a:blip>
          <a:srcRect l="63840" t="53288" r="17872" b="22830"/>
          <a:stretch>
            <a:fillRect/>
          </a:stretch>
        </p:blipFill>
        <p:spPr>
          <a:xfrm>
            <a:off x="6229752" y="3712215"/>
            <a:ext cx="1119989" cy="109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6" h="21459" fill="norm" stroke="1" extrusionOk="0">
                <a:moveTo>
                  <a:pt x="18327" y="0"/>
                </a:moveTo>
                <a:cubicBezTo>
                  <a:pt x="18233" y="82"/>
                  <a:pt x="18114" y="222"/>
                  <a:pt x="17987" y="497"/>
                </a:cubicBezTo>
                <a:cubicBezTo>
                  <a:pt x="17673" y="1175"/>
                  <a:pt x="17374" y="1167"/>
                  <a:pt x="17374" y="481"/>
                </a:cubicBezTo>
                <a:cubicBezTo>
                  <a:pt x="17374" y="8"/>
                  <a:pt x="17118" y="-96"/>
                  <a:pt x="16966" y="310"/>
                </a:cubicBezTo>
                <a:cubicBezTo>
                  <a:pt x="16844" y="638"/>
                  <a:pt x="16033" y="575"/>
                  <a:pt x="15817" y="225"/>
                </a:cubicBezTo>
                <a:cubicBezTo>
                  <a:pt x="15684" y="9"/>
                  <a:pt x="15653" y="33"/>
                  <a:pt x="15650" y="333"/>
                </a:cubicBezTo>
                <a:cubicBezTo>
                  <a:pt x="15647" y="870"/>
                  <a:pt x="15459" y="980"/>
                  <a:pt x="15106" y="652"/>
                </a:cubicBezTo>
                <a:cubicBezTo>
                  <a:pt x="14819" y="385"/>
                  <a:pt x="14748" y="385"/>
                  <a:pt x="14184" y="660"/>
                </a:cubicBezTo>
                <a:cubicBezTo>
                  <a:pt x="13507" y="989"/>
                  <a:pt x="13239" y="912"/>
                  <a:pt x="13239" y="396"/>
                </a:cubicBezTo>
                <a:cubicBezTo>
                  <a:pt x="13239" y="-32"/>
                  <a:pt x="12964" y="-51"/>
                  <a:pt x="12808" y="365"/>
                </a:cubicBezTo>
                <a:cubicBezTo>
                  <a:pt x="12699" y="653"/>
                  <a:pt x="12674" y="646"/>
                  <a:pt x="12445" y="326"/>
                </a:cubicBezTo>
                <a:cubicBezTo>
                  <a:pt x="12208" y="-4"/>
                  <a:pt x="12203" y="5"/>
                  <a:pt x="12203" y="434"/>
                </a:cubicBezTo>
                <a:cubicBezTo>
                  <a:pt x="12203" y="961"/>
                  <a:pt x="12053" y="1150"/>
                  <a:pt x="11787" y="978"/>
                </a:cubicBezTo>
                <a:cubicBezTo>
                  <a:pt x="11618" y="869"/>
                  <a:pt x="11258" y="826"/>
                  <a:pt x="10071" y="761"/>
                </a:cubicBezTo>
                <a:cubicBezTo>
                  <a:pt x="9895" y="751"/>
                  <a:pt x="9713" y="578"/>
                  <a:pt x="9662" y="380"/>
                </a:cubicBezTo>
                <a:cubicBezTo>
                  <a:pt x="9593" y="109"/>
                  <a:pt x="9535" y="78"/>
                  <a:pt x="9428" y="256"/>
                </a:cubicBezTo>
                <a:cubicBezTo>
                  <a:pt x="9345" y="394"/>
                  <a:pt x="9063" y="468"/>
                  <a:pt x="8748" y="434"/>
                </a:cubicBezTo>
                <a:cubicBezTo>
                  <a:pt x="8398" y="397"/>
                  <a:pt x="8141" y="479"/>
                  <a:pt x="8007" y="667"/>
                </a:cubicBezTo>
                <a:cubicBezTo>
                  <a:pt x="7820" y="929"/>
                  <a:pt x="7760" y="912"/>
                  <a:pt x="7387" y="504"/>
                </a:cubicBezTo>
                <a:cubicBezTo>
                  <a:pt x="6956" y="34"/>
                  <a:pt x="6491" y="-141"/>
                  <a:pt x="6850" y="302"/>
                </a:cubicBezTo>
                <a:cubicBezTo>
                  <a:pt x="7192" y="725"/>
                  <a:pt x="6518" y="939"/>
                  <a:pt x="4816" y="939"/>
                </a:cubicBezTo>
                <a:cubicBezTo>
                  <a:pt x="2776" y="939"/>
                  <a:pt x="2722" y="963"/>
                  <a:pt x="2722" y="1995"/>
                </a:cubicBezTo>
                <a:cubicBezTo>
                  <a:pt x="2722" y="2459"/>
                  <a:pt x="2629" y="2921"/>
                  <a:pt x="2510" y="3020"/>
                </a:cubicBezTo>
                <a:cubicBezTo>
                  <a:pt x="2392" y="3118"/>
                  <a:pt x="1889" y="3255"/>
                  <a:pt x="1399" y="3323"/>
                </a:cubicBezTo>
                <a:cubicBezTo>
                  <a:pt x="374" y="3464"/>
                  <a:pt x="-264" y="3841"/>
                  <a:pt x="106" y="4091"/>
                </a:cubicBezTo>
                <a:cubicBezTo>
                  <a:pt x="232" y="4177"/>
                  <a:pt x="778" y="4350"/>
                  <a:pt x="1315" y="4472"/>
                </a:cubicBezTo>
                <a:cubicBezTo>
                  <a:pt x="1853" y="4593"/>
                  <a:pt x="2392" y="4769"/>
                  <a:pt x="2510" y="4868"/>
                </a:cubicBezTo>
                <a:cubicBezTo>
                  <a:pt x="2677" y="5006"/>
                  <a:pt x="2722" y="6903"/>
                  <a:pt x="2722" y="13253"/>
                </a:cubicBezTo>
                <a:lnTo>
                  <a:pt x="2722" y="21459"/>
                </a:lnTo>
                <a:lnTo>
                  <a:pt x="11923" y="21459"/>
                </a:lnTo>
                <a:cubicBezTo>
                  <a:pt x="20155" y="21459"/>
                  <a:pt x="21137" y="21422"/>
                  <a:pt x="21230" y="21172"/>
                </a:cubicBezTo>
                <a:cubicBezTo>
                  <a:pt x="21288" y="21018"/>
                  <a:pt x="21336" y="16404"/>
                  <a:pt x="21336" y="10916"/>
                </a:cubicBezTo>
                <a:cubicBezTo>
                  <a:pt x="21336" y="1019"/>
                  <a:pt x="21334" y="939"/>
                  <a:pt x="20988" y="939"/>
                </a:cubicBezTo>
                <a:cubicBezTo>
                  <a:pt x="20789" y="939"/>
                  <a:pt x="20557" y="758"/>
                  <a:pt x="20451" y="520"/>
                </a:cubicBezTo>
                <a:lnTo>
                  <a:pt x="20270" y="101"/>
                </a:lnTo>
                <a:lnTo>
                  <a:pt x="19824" y="528"/>
                </a:lnTo>
                <a:lnTo>
                  <a:pt x="19370" y="955"/>
                </a:lnTo>
                <a:lnTo>
                  <a:pt x="18962" y="411"/>
                </a:lnTo>
                <a:cubicBezTo>
                  <a:pt x="18789" y="184"/>
                  <a:pt x="18651" y="78"/>
                  <a:pt x="18539" y="0"/>
                </a:cubicBezTo>
                <a:lnTo>
                  <a:pt x="18327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940" name="تجميع"/>
          <p:cNvGrpSpPr/>
          <p:nvPr/>
        </p:nvGrpSpPr>
        <p:grpSpPr>
          <a:xfrm>
            <a:off x="6874889" y="2762838"/>
            <a:ext cx="829025" cy="643968"/>
            <a:chOff x="0" y="0"/>
            <a:chExt cx="829024" cy="643966"/>
          </a:xfrm>
        </p:grpSpPr>
        <p:grpSp>
          <p:nvGrpSpPr>
            <p:cNvPr id="2936" name="تجميع"/>
            <p:cNvGrpSpPr/>
            <p:nvPr/>
          </p:nvGrpSpPr>
          <p:grpSpPr>
            <a:xfrm>
              <a:off x="0" y="0"/>
              <a:ext cx="829025" cy="643967"/>
              <a:chOff x="0" y="0"/>
              <a:chExt cx="829024" cy="643966"/>
            </a:xfrm>
          </p:grpSpPr>
          <p:sp>
            <p:nvSpPr>
              <p:cNvPr id="2933" name="المثلث"/>
              <p:cNvSpPr/>
              <p:nvPr/>
            </p:nvSpPr>
            <p:spPr>
              <a:xfrm>
                <a:off x="0" y="0"/>
                <a:ext cx="829025" cy="643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hueOff val="-48595"/>
                      <a:satOff val="5194"/>
                      <a:lumOff val="8301"/>
                      <a:alpha val="49315"/>
                    </a:schemeClr>
                  </a:gs>
                  <a:gs pos="35000">
                    <a:srgbClr val="FFFBE6">
                      <a:alpha val="49315"/>
                    </a:srgbClr>
                  </a:gs>
                  <a:gs pos="100000">
                    <a:schemeClr val="accent3">
                      <a:hueOff val="-76049"/>
                      <a:satOff val="5194"/>
                      <a:lumOff val="13173"/>
                      <a:alpha val="4931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2">
                    <a:satOff val="-33616"/>
                    <a:lumOff val="-16549"/>
                    <a:alpha val="49315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34" name="خط"/>
              <p:cNvSpPr/>
              <p:nvPr/>
            </p:nvSpPr>
            <p:spPr>
              <a:xfrm flipV="1">
                <a:off x="414512" y="394438"/>
                <a:ext cx="1" cy="244098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35" name="خط"/>
              <p:cNvSpPr/>
              <p:nvPr/>
            </p:nvSpPr>
            <p:spPr>
              <a:xfrm>
                <a:off x="248161" y="376595"/>
                <a:ext cx="332702" cy="1"/>
              </a:xfrm>
              <a:prstGeom prst="line">
                <a:avLst/>
              </a:prstGeom>
              <a:noFill/>
              <a:ln w="12700" cap="flat">
                <a:solidFill>
                  <a:schemeClr val="accent6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937" name="ج"/>
            <p:cNvSpPr txBox="1"/>
            <p:nvPr/>
          </p:nvSpPr>
          <p:spPr>
            <a:xfrm>
              <a:off x="375956" y="122721"/>
              <a:ext cx="7711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  <p:sp>
          <p:nvSpPr>
            <p:cNvPr id="2938" name="ك"/>
            <p:cNvSpPr txBox="1"/>
            <p:nvPr/>
          </p:nvSpPr>
          <p:spPr>
            <a:xfrm>
              <a:off x="490920" y="413324"/>
              <a:ext cx="11850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2C0977"/>
                  </a:solidFill>
                </a:defRPr>
              </a:lvl1pPr>
            </a:lstStyle>
            <a:p>
              <a:pPr rtl="0">
                <a:defRPr/>
              </a:pPr>
              <a:r>
                <a:t>ك</a:t>
              </a:r>
            </a:p>
          </p:txBody>
        </p:sp>
        <p:sp>
          <p:nvSpPr>
            <p:cNvPr id="2939" name="ن٪"/>
            <p:cNvSpPr txBox="1"/>
            <p:nvPr/>
          </p:nvSpPr>
          <p:spPr>
            <a:xfrm>
              <a:off x="136338" y="413324"/>
              <a:ext cx="289842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38571A"/>
                  </a:solidFill>
                </a:defRPr>
              </a:lvl1pPr>
            </a:lstStyle>
            <a:p>
              <a:pPr rtl="0">
                <a:defRPr/>
              </a:pPr>
              <a:r>
                <a:t>ن٪</a:t>
              </a:r>
            </a:p>
          </p:txBody>
        </p:sp>
      </p:grpSp>
      <p:grpSp>
        <p:nvGrpSpPr>
          <p:cNvPr id="2945" name="تجميع"/>
          <p:cNvGrpSpPr/>
          <p:nvPr/>
        </p:nvGrpSpPr>
        <p:grpSpPr>
          <a:xfrm>
            <a:off x="955847" y="1327454"/>
            <a:ext cx="3886623" cy="437625"/>
            <a:chOff x="0" y="0"/>
            <a:chExt cx="3886621" cy="437623"/>
          </a:xfrm>
        </p:grpSpPr>
        <p:grpSp>
          <p:nvGrpSpPr>
            <p:cNvPr id="2943" name="تجميع"/>
            <p:cNvGrpSpPr/>
            <p:nvPr/>
          </p:nvGrpSpPr>
          <p:grpSpPr>
            <a:xfrm rot="5400000">
              <a:off x="1718137" y="-1718138"/>
              <a:ext cx="437624" cy="3873899"/>
              <a:chOff x="0" y="0"/>
              <a:chExt cx="437623" cy="3873897"/>
            </a:xfrm>
          </p:grpSpPr>
          <p:sp>
            <p:nvSpPr>
              <p:cNvPr id="2941" name="Google Shape;2631;p60"/>
              <p:cNvSpPr/>
              <p:nvPr/>
            </p:nvSpPr>
            <p:spPr>
              <a:xfrm rot="5400000">
                <a:off x="-341592" y="341592"/>
                <a:ext cx="1120808" cy="437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2" name="Google Shape;2632;p60"/>
              <p:cNvSpPr/>
              <p:nvPr/>
            </p:nvSpPr>
            <p:spPr>
              <a:xfrm rot="5400000">
                <a:off x="-1322535" y="2113740"/>
                <a:ext cx="3082693" cy="437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44" name="تحقق من فهمك"/>
            <p:cNvSpPr txBox="1"/>
            <p:nvPr/>
          </p:nvSpPr>
          <p:spPr>
            <a:xfrm>
              <a:off x="2859475" y="108178"/>
              <a:ext cx="1027147" cy="221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946" name="IMG_2767.png" descr="IMG_2767.png"/>
          <p:cNvPicPr>
            <a:picLocks noChangeAspect="1"/>
          </p:cNvPicPr>
          <p:nvPr/>
        </p:nvPicPr>
        <p:blipFill>
          <a:blip r:embed="rId4">
            <a:extLst/>
          </a:blip>
          <a:srcRect l="29159" t="74437" r="41178" b="21084"/>
          <a:stretch>
            <a:fillRect/>
          </a:stretch>
        </p:blipFill>
        <p:spPr>
          <a:xfrm>
            <a:off x="955847" y="1405485"/>
            <a:ext cx="2692805" cy="304883"/>
          </a:xfrm>
          <a:prstGeom prst="rect">
            <a:avLst/>
          </a:prstGeom>
          <a:ln w="12700">
            <a:miter lim="400000"/>
          </a:ln>
        </p:spPr>
      </p:pic>
      <p:sp>
        <p:nvSpPr>
          <p:cNvPr id="2947" name="ثالثا  : ايجاد الكل"/>
          <p:cNvSpPr txBox="1"/>
          <p:nvPr/>
        </p:nvSpPr>
        <p:spPr>
          <a:xfrm>
            <a:off x="2558031" y="677719"/>
            <a:ext cx="185165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5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ثالثا  : ايجاد الكل</a:t>
            </a:r>
          </a:p>
        </p:txBody>
      </p:sp>
      <p:pic>
        <p:nvPicPr>
          <p:cNvPr id="2948" name="IMG_2769.png" descr="IMG_2769.png"/>
          <p:cNvPicPr>
            <a:picLocks noChangeAspect="1"/>
          </p:cNvPicPr>
          <p:nvPr/>
        </p:nvPicPr>
        <p:blipFill>
          <a:blip r:embed="rId5">
            <a:extLst/>
          </a:blip>
          <a:srcRect l="55442" t="59635" r="30428" b="34813"/>
          <a:stretch>
            <a:fillRect/>
          </a:stretch>
        </p:blipFill>
        <p:spPr>
          <a:xfrm>
            <a:off x="4892068" y="2108939"/>
            <a:ext cx="1226404" cy="361382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951" name="تجميع"/>
          <p:cNvGrpSpPr/>
          <p:nvPr/>
        </p:nvGrpSpPr>
        <p:grpSpPr>
          <a:xfrm>
            <a:off x="4897989" y="1476993"/>
            <a:ext cx="1280530" cy="494218"/>
            <a:chOff x="0" y="0"/>
            <a:chExt cx="1280529" cy="494216"/>
          </a:xfrm>
        </p:grpSpPr>
        <p:pic>
          <p:nvPicPr>
            <p:cNvPr id="2949" name="IMG_2774.png" descr="IMG_277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1131" t="50406" r="24659" b="47998"/>
            <a:stretch>
              <a:fillRect/>
            </a:stretch>
          </p:blipFill>
          <p:spPr>
            <a:xfrm>
              <a:off x="224037" y="0"/>
              <a:ext cx="832689" cy="236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0" name="IMG_2774.png" descr="IMG_277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4764" t="50406" r="28763" b="48069"/>
            <a:stretch>
              <a:fillRect/>
            </a:stretch>
          </p:blipFill>
          <p:spPr>
            <a:xfrm>
              <a:off x="0" y="268151"/>
              <a:ext cx="1280530" cy="226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52" name="٠٫٥٢"/>
          <p:cNvSpPr txBox="1"/>
          <p:nvPr/>
        </p:nvSpPr>
        <p:spPr>
          <a:xfrm>
            <a:off x="5804786" y="1729813"/>
            <a:ext cx="41979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٠٫٥٢</a:t>
            </a:r>
          </a:p>
        </p:txBody>
      </p:sp>
      <p:sp>
        <p:nvSpPr>
          <p:cNvPr id="2953" name="٦٥"/>
          <p:cNvSpPr txBox="1"/>
          <p:nvPr/>
        </p:nvSpPr>
        <p:spPr>
          <a:xfrm>
            <a:off x="4978715" y="1758524"/>
            <a:ext cx="24090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grpSp>
        <p:nvGrpSpPr>
          <p:cNvPr id="2957" name="تجميع"/>
          <p:cNvGrpSpPr/>
          <p:nvPr/>
        </p:nvGrpSpPr>
        <p:grpSpPr>
          <a:xfrm>
            <a:off x="4892108" y="2691766"/>
            <a:ext cx="1332474" cy="913539"/>
            <a:chOff x="0" y="0"/>
            <a:chExt cx="1332473" cy="913538"/>
          </a:xfrm>
        </p:grpSpPr>
        <p:sp>
          <p:nvSpPr>
            <p:cNvPr id="2954" name="المثلث"/>
            <p:cNvSpPr/>
            <p:nvPr/>
          </p:nvSpPr>
          <p:spPr>
            <a:xfrm>
              <a:off x="0" y="0"/>
              <a:ext cx="1332474" cy="913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hueOff val="-48595"/>
                    <a:satOff val="5194"/>
                    <a:lumOff val="8301"/>
                    <a:alpha val="43378"/>
                  </a:schemeClr>
                </a:gs>
                <a:gs pos="35000">
                  <a:srgbClr val="FFFBE6">
                    <a:alpha val="43378"/>
                  </a:srgbClr>
                </a:gs>
                <a:gs pos="100000">
                  <a:schemeClr val="accent3">
                    <a:hueOff val="-76049"/>
                    <a:satOff val="5194"/>
                    <a:lumOff val="13173"/>
                    <a:alpha val="43378"/>
                  </a:schemeClr>
                </a:gs>
              </a:gsLst>
              <a:lin ang="16200000" scaled="0"/>
            </a:gradFill>
            <a:ln w="25400" cap="flat">
              <a:solidFill>
                <a:schemeClr val="accent2">
                  <a:satOff val="-33616"/>
                  <a:lumOff val="-16549"/>
                  <a:alpha val="43378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5" name="خط"/>
            <p:cNvSpPr/>
            <p:nvPr/>
          </p:nvSpPr>
          <p:spPr>
            <a:xfrm flipV="1">
              <a:off x="666236" y="559554"/>
              <a:ext cx="1" cy="346280"/>
            </a:xfrm>
            <a:prstGeom prst="line">
              <a:avLst/>
            </a:prstGeom>
            <a:noFill/>
            <a:ln w="12700" cap="flat">
              <a:solidFill>
                <a:schemeClr val="accent1">
                  <a:alpha val="43378"/>
                </a:schemeClr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6" name="خط"/>
            <p:cNvSpPr/>
            <p:nvPr/>
          </p:nvSpPr>
          <p:spPr>
            <a:xfrm>
              <a:off x="381748" y="535256"/>
              <a:ext cx="534744" cy="1"/>
            </a:xfrm>
            <a:prstGeom prst="line">
              <a:avLst/>
            </a:prstGeom>
            <a:noFill/>
            <a:ln w="12700" cap="flat">
              <a:solidFill>
                <a:schemeClr val="accent6">
                  <a:alpha val="43378"/>
                </a:schemeClr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958" name="ك"/>
          <p:cNvSpPr txBox="1"/>
          <p:nvPr/>
        </p:nvSpPr>
        <p:spPr>
          <a:xfrm>
            <a:off x="5696866" y="3243409"/>
            <a:ext cx="271040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4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ك </a:t>
            </a:r>
          </a:p>
        </p:txBody>
      </p:sp>
      <p:sp>
        <p:nvSpPr>
          <p:cNvPr id="2959" name="ج"/>
          <p:cNvSpPr txBox="1"/>
          <p:nvPr/>
        </p:nvSpPr>
        <p:spPr>
          <a:xfrm>
            <a:off x="5486026" y="2887235"/>
            <a:ext cx="144637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960" name="ن٪"/>
          <p:cNvSpPr txBox="1"/>
          <p:nvPr/>
        </p:nvSpPr>
        <p:spPr>
          <a:xfrm>
            <a:off x="5092178" y="3274328"/>
            <a:ext cx="435947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ن٪ </a:t>
            </a:r>
          </a:p>
        </p:txBody>
      </p:sp>
      <p:sp>
        <p:nvSpPr>
          <p:cNvPr id="2961" name="٦٥…"/>
          <p:cNvSpPr txBox="1"/>
          <p:nvPr/>
        </p:nvSpPr>
        <p:spPr>
          <a:xfrm>
            <a:off x="5427148" y="3709439"/>
            <a:ext cx="394353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500" u="sng">
                <a:solidFill>
                  <a:srgbClr val="2C0977"/>
                </a:solidFill>
              </a:defRPr>
            </a:pPr>
            <a:r>
              <a:t>٦٥</a:t>
            </a:r>
          </a:p>
          <a:p>
            <a:pPr algn="ctr" rtl="0">
              <a:defRPr b="1" sz="1500">
                <a:solidFill>
                  <a:srgbClr val="2C0977"/>
                </a:solidFill>
              </a:defRPr>
            </a:pPr>
            <a:r>
              <a:t>٠٫٥٢</a:t>
            </a:r>
          </a:p>
        </p:txBody>
      </p:sp>
      <p:sp>
        <p:nvSpPr>
          <p:cNvPr id="2962" name="ك= ١٢٥"/>
          <p:cNvSpPr txBox="1"/>
          <p:nvPr/>
        </p:nvSpPr>
        <p:spPr>
          <a:xfrm>
            <a:off x="5284850" y="4108879"/>
            <a:ext cx="64006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ك= ١٢٥</a:t>
            </a:r>
          </a:p>
        </p:txBody>
      </p:sp>
      <p:pic>
        <p:nvPicPr>
          <p:cNvPr id="2963" name="IMG_2774.png" descr="IMG_2774.png"/>
          <p:cNvPicPr>
            <a:picLocks noChangeAspect="1"/>
          </p:cNvPicPr>
          <p:nvPr/>
        </p:nvPicPr>
        <p:blipFill>
          <a:blip r:embed="rId6">
            <a:extLst/>
          </a:blip>
          <a:srcRect l="62331" t="73218" r="24234" b="24826"/>
          <a:stretch>
            <a:fillRect/>
          </a:stretch>
        </p:blipFill>
        <p:spPr>
          <a:xfrm>
            <a:off x="1114389" y="2112114"/>
            <a:ext cx="3253599" cy="355094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964" name="IMG_2766.png" descr="IMG_2766.png"/>
          <p:cNvPicPr>
            <a:picLocks noChangeAspect="1"/>
          </p:cNvPicPr>
          <p:nvPr/>
        </p:nvPicPr>
        <p:blipFill>
          <a:blip r:embed="rId7">
            <a:extLst/>
          </a:blip>
          <a:srcRect l="51878" t="52590" r="39209" b="44734"/>
          <a:stretch>
            <a:fillRect/>
          </a:stretch>
        </p:blipFill>
        <p:spPr>
          <a:xfrm>
            <a:off x="5010034" y="1244978"/>
            <a:ext cx="1112300" cy="250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1623" y="0"/>
                </a:moveTo>
                <a:lnTo>
                  <a:pt x="1137" y="1164"/>
                </a:lnTo>
                <a:cubicBezTo>
                  <a:pt x="870" y="1802"/>
                  <a:pt x="507" y="3293"/>
                  <a:pt x="326" y="4450"/>
                </a:cubicBezTo>
                <a:cubicBezTo>
                  <a:pt x="35" y="6320"/>
                  <a:pt x="-3" y="6941"/>
                  <a:pt x="0" y="10132"/>
                </a:cubicBezTo>
                <a:cubicBezTo>
                  <a:pt x="4" y="14152"/>
                  <a:pt x="239" y="16812"/>
                  <a:pt x="781" y="18964"/>
                </a:cubicBezTo>
                <a:cubicBezTo>
                  <a:pt x="1362" y="21273"/>
                  <a:pt x="2207" y="21505"/>
                  <a:pt x="6186" y="21600"/>
                </a:cubicBezTo>
                <a:lnTo>
                  <a:pt x="20014" y="21600"/>
                </a:lnTo>
                <a:lnTo>
                  <a:pt x="19976" y="21429"/>
                </a:lnTo>
                <a:lnTo>
                  <a:pt x="20438" y="19580"/>
                </a:lnTo>
                <a:cubicBezTo>
                  <a:pt x="20695" y="18559"/>
                  <a:pt x="20984" y="16868"/>
                  <a:pt x="21075" y="15849"/>
                </a:cubicBezTo>
                <a:cubicBezTo>
                  <a:pt x="21597" y="10022"/>
                  <a:pt x="20877" y="2578"/>
                  <a:pt x="19597" y="582"/>
                </a:cubicBezTo>
                <a:cubicBezTo>
                  <a:pt x="19322" y="153"/>
                  <a:pt x="16869" y="0"/>
                  <a:pt x="10424" y="0"/>
                </a:cubicBezTo>
                <a:lnTo>
                  <a:pt x="162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65" name="الرسم" descr="الرسم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37667" y="6486398"/>
            <a:ext cx="76201" cy="38101"/>
          </a:xfrm>
          <a:prstGeom prst="rect">
            <a:avLst/>
          </a:prstGeom>
        </p:spPr>
      </p:pic>
      <p:pic>
        <p:nvPicPr>
          <p:cNvPr id="2967" name="الرسم" descr="الرسم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91055" y="6254061"/>
            <a:ext cx="76201" cy="38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mph" nodeType="click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xit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0" dur="1500" fill="hold"/>
                                        <p:tgtEl>
                                          <p:spTgt spid="2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5158 0.039436 -0.030316 0.078872 -0.043534 0.123731 C -0.056751 0.168589 -0.068027 0.218870 -0.073758 0.248776 C -0.079488 0.278682 -0.079673 0.288212 -0.079858 0.297742" origin="layout" pathEditMode="relative">
                                      <p:cBhvr>
                                        <p:cTn id="55" dur="300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mph" nodeType="clickEffect" presetSubtype="0" presetID="26" grpId="1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3" dur="1000" fill="hold" tmFilter="0, 0; .2, .5; .8, .5; 1, 0"/>
                                        <p:tgtEl>
                                          <p:spTgt spid="29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29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xit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8" dur="1500" fill="hold"/>
                                        <p:tgtEl>
                                          <p:spTgt spid="2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2570 0.041737 0.025140 0.083473 0.033736 0.120773 C 0.042332 0.158073 0.046954 0.190936 0.051575 0.223800" origin="layout" pathEditMode="relative">
                                      <p:cBhvr>
                                        <p:cTn id="73" dur="200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mph" nodeType="clickEffect" presetSubtype="0" presetID="26" grpId="17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7" dur="1000" fill="hold" tmFilter="0, 0; .2, .5; .8, .5; 1, 0"/>
                                        <p:tgtEl>
                                          <p:spTgt spid="29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9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2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2" dur="1000"/>
                                        <p:tgtEl>
                                          <p:spTgt spid="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7" dur="10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3" grpId="13"/>
      <p:bldP build="whole" bldLvl="1" animBg="1" rev="0" advAuto="0" spid="2960" grpId="8"/>
      <p:bldP build="whole" bldLvl="1" animBg="1" rev="0" advAuto="0" spid="2964" grpId="2"/>
      <p:bldP build="whole" bldLvl="1" animBg="1" rev="0" advAuto="0" spid="2960" grpId="10"/>
      <p:bldP build="whole" bldLvl="1" animBg="1" rev="0" advAuto="0" spid="2960" grpId="11"/>
      <p:bldP build="whole" bldLvl="1" animBg="1" rev="0" advAuto="0" spid="2946" grpId="22"/>
      <p:bldP build="whole" bldLvl="1" animBg="1" rev="0" advAuto="0" spid="2963" grpId="23"/>
      <p:bldP build="whole" bldLvl="1" animBg="1" rev="0" advAuto="0" spid="2958" grpId="7"/>
      <p:bldP build="whole" bldLvl="1" animBg="1" rev="0" advAuto="0" spid="2948" grpId="18"/>
      <p:bldP build="whole" bldLvl="1" animBg="1" rev="0" advAuto="0" spid="2959" grpId="6"/>
      <p:bldP build="whole" bldLvl="1" animBg="1" rev="0" advAuto="0" spid="2945" grpId="21"/>
      <p:bldP build="whole" bldLvl="1" animBg="1" rev="0" advAuto="0" spid="2959" grpId="14"/>
      <p:bldP build="whole" bldLvl="1" animBg="1" rev="0" advAuto="0" spid="2931" grpId="3"/>
      <p:bldP build="whole" bldLvl="1" animBg="1" rev="0" advAuto="0" spid="2959" grpId="15"/>
      <p:bldP build="whole" bldLvl="1" animBg="1" rev="0" advAuto="0" spid="2958" grpId="17"/>
      <p:bldP build="whole" bldLvl="1" animBg="1" rev="0" advAuto="0" spid="2961" grpId="19"/>
      <p:bldP build="whole" bldLvl="1" animBg="1" rev="0" advAuto="0" spid="2952" grpId="9"/>
      <p:bldP build="whole" bldLvl="1" animBg="1" rev="0" advAuto="0" spid="2951" grpId="4"/>
      <p:bldP build="whole" bldLvl="1" animBg="1" rev="0" advAuto="0" spid="2962" grpId="20"/>
      <p:bldP build="whole" bldLvl="1" animBg="1" rev="0" advAuto="0" spid="2957" grpId="5"/>
      <p:bldP build="whole" bldLvl="1" animBg="1" rev="0" advAuto="0" spid="294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7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7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7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7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7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١٦١</a:t>
            </a:r>
          </a:p>
        </p:txBody>
      </p:sp>
      <p:grpSp>
        <p:nvGrpSpPr>
          <p:cNvPr id="2984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2982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980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1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83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985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grpSp>
        <p:nvGrpSpPr>
          <p:cNvPr id="2993" name="تجميع"/>
          <p:cNvGrpSpPr/>
          <p:nvPr/>
        </p:nvGrpSpPr>
        <p:grpSpPr>
          <a:xfrm>
            <a:off x="6656758" y="2268061"/>
            <a:ext cx="1230039" cy="1047464"/>
            <a:chOff x="0" y="-1"/>
            <a:chExt cx="1230038" cy="1047462"/>
          </a:xfrm>
        </p:grpSpPr>
        <p:sp>
          <p:nvSpPr>
            <p:cNvPr id="2987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992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2988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2989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0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1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994" name="الحل"/>
          <p:cNvSpPr txBox="1"/>
          <p:nvPr/>
        </p:nvSpPr>
        <p:spPr>
          <a:xfrm>
            <a:off x="5826913" y="2514968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2995" name="IMG_2767.png" descr="IMG_2767.png"/>
          <p:cNvPicPr>
            <a:picLocks noChangeAspect="1"/>
          </p:cNvPicPr>
          <p:nvPr/>
        </p:nvPicPr>
        <p:blipFill>
          <a:blip r:embed="rId7">
            <a:extLst/>
          </a:blip>
          <a:srcRect l="29159" t="74437" r="41178" b="21084"/>
          <a:stretch>
            <a:fillRect/>
          </a:stretch>
        </p:blipFill>
        <p:spPr>
          <a:xfrm>
            <a:off x="1754486" y="1261485"/>
            <a:ext cx="3340310" cy="378193"/>
          </a:xfrm>
          <a:prstGeom prst="rect">
            <a:avLst/>
          </a:prstGeom>
          <a:ln w="12700">
            <a:miter lim="400000"/>
          </a:ln>
        </p:spPr>
      </p:pic>
      <p:sp>
        <p:nvSpPr>
          <p:cNvPr id="2996" name="تجميع"/>
          <p:cNvSpPr/>
          <p:nvPr/>
        </p:nvSpPr>
        <p:spPr>
          <a:xfrm>
            <a:off x="1051125" y="1862875"/>
            <a:ext cx="5372444" cy="243057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997" name="IMG_2769.png" descr="IMG_2769.png"/>
          <p:cNvPicPr>
            <a:picLocks noChangeAspect="1"/>
          </p:cNvPicPr>
          <p:nvPr/>
        </p:nvPicPr>
        <p:blipFill>
          <a:blip r:embed="rId8">
            <a:extLst/>
          </a:blip>
          <a:srcRect l="55442" t="59635" r="30428" b="34813"/>
          <a:stretch>
            <a:fillRect/>
          </a:stretch>
        </p:blipFill>
        <p:spPr>
          <a:xfrm>
            <a:off x="3325971" y="712886"/>
            <a:ext cx="1226404" cy="361382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000" name="تجميع"/>
          <p:cNvGrpSpPr/>
          <p:nvPr/>
        </p:nvGrpSpPr>
        <p:grpSpPr>
          <a:xfrm>
            <a:off x="6442385" y="4181972"/>
            <a:ext cx="1705278" cy="411168"/>
            <a:chOff x="0" y="0"/>
            <a:chExt cx="1705277" cy="411166"/>
          </a:xfrm>
        </p:grpSpPr>
        <p:pic>
          <p:nvPicPr>
            <p:cNvPr id="2998" name="Picture 8" descr="Picture 8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89063" y="0"/>
              <a:ext cx="416215" cy="406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9" name="مربع نص 118"/>
            <p:cNvSpPr txBox="1"/>
            <p:nvPr/>
          </p:nvSpPr>
          <p:spPr>
            <a:xfrm>
              <a:off x="0" y="85074"/>
              <a:ext cx="1300957" cy="326093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00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6812317" y="4615727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2" name="IMG_2774.png" descr="IMG_2774.png"/>
          <p:cNvPicPr>
            <a:picLocks noChangeAspect="1"/>
          </p:cNvPicPr>
          <p:nvPr/>
        </p:nvPicPr>
        <p:blipFill>
          <a:blip r:embed="rId13">
            <a:extLst/>
          </a:blip>
          <a:srcRect l="63460" t="75198" r="24302" b="22632"/>
          <a:stretch>
            <a:fillRect/>
          </a:stretch>
        </p:blipFill>
        <p:spPr>
          <a:xfrm>
            <a:off x="1928908" y="1965931"/>
            <a:ext cx="3706656" cy="492688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484" fill="hold"/>
                                        <p:tgtEl>
                                          <p:spTgt spid="30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3001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00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0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01"/>
                  </p:tgtEl>
                </p:cond>
              </p:nextCondLst>
            </p:seq>
          </p:childTnLst>
        </p:cTn>
      </p:par>
    </p:tnLst>
    <p:bldLst>
      <p:bldP build="whole" bldLvl="1" animBg="1" rev="0" advAuto="0" spid="2984" grpId="1"/>
      <p:bldP build="whole" bldLvl="1" animBg="1" rev="0" advAuto="0" spid="299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0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1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1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1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١٦٣</a:t>
            </a:r>
          </a:p>
        </p:txBody>
      </p:sp>
      <p:pic>
        <p:nvPicPr>
          <p:cNvPr id="3014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64672" y="1149637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1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016" name="الحل"/>
          <p:cNvSpPr txBox="1"/>
          <p:nvPr/>
        </p:nvSpPr>
        <p:spPr>
          <a:xfrm>
            <a:off x="5809912" y="2708412"/>
            <a:ext cx="640142" cy="407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grpSp>
        <p:nvGrpSpPr>
          <p:cNvPr id="3019" name="تجميع"/>
          <p:cNvGrpSpPr/>
          <p:nvPr/>
        </p:nvGrpSpPr>
        <p:grpSpPr>
          <a:xfrm>
            <a:off x="1711628" y="1555905"/>
            <a:ext cx="4658612" cy="1138310"/>
            <a:chOff x="0" y="0"/>
            <a:chExt cx="4658610" cy="1138308"/>
          </a:xfrm>
        </p:grpSpPr>
        <p:pic>
          <p:nvPicPr>
            <p:cNvPr id="3017" name="IMG_2768.png" descr="IMG_276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6973" t="12284" r="25377" b="81734"/>
            <a:stretch>
              <a:fillRect/>
            </a:stretch>
          </p:blipFill>
          <p:spPr>
            <a:xfrm>
              <a:off x="0" y="0"/>
              <a:ext cx="4513827" cy="537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8" name="IMG_2775.png" descr="IMG_2775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6659" t="19513" r="30487" b="77787"/>
            <a:stretch>
              <a:fillRect/>
            </a:stretch>
          </p:blipFill>
          <p:spPr>
            <a:xfrm>
              <a:off x="299916" y="451812"/>
              <a:ext cx="4358695" cy="686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5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133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129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126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7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8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132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130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31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134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136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37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140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139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38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141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143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155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145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56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158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160" name="IMG_0969.jpeg" descr="IMG_0969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841331" y="3270900"/>
            <a:ext cx="845620" cy="4228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182" name="تجميع"/>
          <p:cNvGrpSpPr/>
          <p:nvPr/>
        </p:nvGrpSpPr>
        <p:grpSpPr>
          <a:xfrm>
            <a:off x="908619" y="3876191"/>
            <a:ext cx="4109494" cy="769011"/>
            <a:chOff x="-25400" y="-19050"/>
            <a:chExt cx="4109492" cy="769010"/>
          </a:xfrm>
        </p:grpSpPr>
        <p:grpSp>
          <p:nvGrpSpPr>
            <p:cNvPr id="2174" name="تجميع"/>
            <p:cNvGrpSpPr/>
            <p:nvPr/>
          </p:nvGrpSpPr>
          <p:grpSpPr>
            <a:xfrm>
              <a:off x="864016" y="-19050"/>
              <a:ext cx="3220077" cy="769011"/>
              <a:chOff x="-16709" y="-19050"/>
              <a:chExt cx="3220076" cy="769010"/>
            </a:xfrm>
          </p:grpSpPr>
          <p:grpSp>
            <p:nvGrpSpPr>
              <p:cNvPr id="2163" name="Google Shape;8696;p62"/>
              <p:cNvGrpSpPr/>
              <p:nvPr/>
            </p:nvGrpSpPr>
            <p:grpSpPr>
              <a:xfrm>
                <a:off x="1573732" y="-19050"/>
                <a:ext cx="833105" cy="769011"/>
                <a:chOff x="0" y="0"/>
                <a:chExt cx="833103" cy="769010"/>
              </a:xfrm>
            </p:grpSpPr>
            <p:sp>
              <p:nvSpPr>
                <p:cNvPr id="2162" name="Google Shape;8696;p62"/>
                <p:cNvSpPr/>
                <p:nvPr/>
              </p:nvSpPr>
              <p:spPr>
                <a:xfrm>
                  <a:off x="16709" y="19050"/>
                  <a:ext cx="799686" cy="730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2161" name="Google Shape;8696;p62" descr="Google Shape;8696;p62"/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833105" cy="76901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2173" name="تجميع"/>
              <p:cNvGrpSpPr/>
              <p:nvPr/>
            </p:nvGrpSpPr>
            <p:grpSpPr>
              <a:xfrm>
                <a:off x="-16710" y="-19050"/>
                <a:ext cx="3220077" cy="769011"/>
                <a:chOff x="-16709" y="-19050"/>
                <a:chExt cx="3220076" cy="769010"/>
              </a:xfrm>
            </p:grpSpPr>
            <p:grpSp>
              <p:nvGrpSpPr>
                <p:cNvPr id="2166" name="Google Shape;8687;p62"/>
                <p:cNvGrpSpPr/>
                <p:nvPr/>
              </p:nvGrpSpPr>
              <p:grpSpPr>
                <a:xfrm>
                  <a:off x="779200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165" name="Google Shape;8687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64" name="Google Shape;8687;p62" descr="Google Shape;8687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169" name="Google Shape;8693;p62"/>
                <p:cNvGrpSpPr/>
                <p:nvPr/>
              </p:nvGrpSpPr>
              <p:grpSpPr>
                <a:xfrm>
                  <a:off x="-16710" y="-19050"/>
                  <a:ext cx="833776" cy="769011"/>
                  <a:chOff x="0" y="0"/>
                  <a:chExt cx="833775" cy="769010"/>
                </a:xfrm>
              </p:grpSpPr>
              <p:sp>
                <p:nvSpPr>
                  <p:cNvPr id="2168" name="Google Shape;8693;p62"/>
                  <p:cNvSpPr/>
                  <p:nvPr/>
                </p:nvSpPr>
                <p:spPr>
                  <a:xfrm>
                    <a:off x="16709" y="19050"/>
                    <a:ext cx="800357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67" name="Google Shape;8693;p62" descr="Google Shape;8693;p62"/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777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172" name="Google Shape;8696;p62"/>
                <p:cNvGrpSpPr/>
                <p:nvPr/>
              </p:nvGrpSpPr>
              <p:grpSpPr>
                <a:xfrm>
                  <a:off x="2370262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171" name="Google Shape;8696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70" name="Google Shape;8696;p62" descr="Google Shape;8696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</p:grpSp>
        </p:grpSp>
        <p:pic>
          <p:nvPicPr>
            <p:cNvPr id="2175" name="صورة 7" descr="صورة 7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3471443" y="160592"/>
              <a:ext cx="450399" cy="429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6" name="صورة 8" descr="صورة 8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2730564" y="133372"/>
              <a:ext cx="328022" cy="424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7" name="صورة 6" descr="صورة 6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7412" t="72564" r="58839" b="8034"/>
            <a:stretch>
              <a:fillRect/>
            </a:stretch>
          </p:blipFill>
          <p:spPr>
            <a:xfrm>
              <a:off x="1825775" y="157691"/>
              <a:ext cx="492070" cy="415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8" name="صورة 9" descr="صورة 9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42348" t="72188" r="49969" b="10992"/>
            <a:stretch>
              <a:fillRect/>
            </a:stretch>
          </p:blipFill>
          <p:spPr>
            <a:xfrm>
              <a:off x="1075967" y="89914"/>
              <a:ext cx="394097" cy="516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81" name="Google Shape;5412;p60"/>
            <p:cNvGrpSpPr/>
            <p:nvPr/>
          </p:nvGrpSpPr>
          <p:grpSpPr>
            <a:xfrm>
              <a:off x="-25401" y="2488"/>
              <a:ext cx="934845" cy="686028"/>
              <a:chOff x="0" y="0"/>
              <a:chExt cx="934843" cy="686027"/>
            </a:xfrm>
          </p:grpSpPr>
          <p:sp>
            <p:nvSpPr>
              <p:cNvPr id="2180" name="Google Shape;5412;p60"/>
              <p:cNvSpPr/>
              <p:nvPr/>
            </p:nvSpPr>
            <p:spPr>
              <a:xfrm>
                <a:off x="25400" y="25400"/>
                <a:ext cx="884044" cy="635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  <a:r>
                  <a:rPr b="1">
                    <a:solidFill>
                      <a:srgbClr val="38571A"/>
                    </a:solidFill>
                  </a:rPr>
                  <a:t>نعود</a:t>
                </a:r>
                <a:r>
                  <a:t> </a:t>
                </a:r>
                <a:r>
                  <a:rPr b="1">
                    <a:solidFill>
                      <a:srgbClr val="E22400"/>
                    </a:solidFill>
                  </a:rPr>
                  <a:t>بحذر</a:t>
                </a:r>
                <a:r>
                  <a:t> </a:t>
                </a:r>
              </a:p>
            </p:txBody>
          </p:sp>
          <p:pic>
            <p:nvPicPr>
              <p:cNvPr id="2179" name="Google Shape;5412;p60" descr="Google Shape;5412;p60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934844" cy="68602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2183" name="IMG_0588.jpeg" descr="IMG_0588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012978" y="3840270"/>
            <a:ext cx="1116177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2136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21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36"/>
                  </p:tgtEl>
                </p:cond>
              </p:nextCondLst>
            </p:seq>
          </p:childTnLst>
        </p:cTn>
      </p:par>
    </p:tnLst>
    <p:bldLst>
      <p:bldP build="whole" bldLvl="1" animBg="1" rev="0" advAuto="0" spid="2182" grpId="3"/>
      <p:bldP build="whole" bldLvl="1" animBg="1" rev="0" advAuto="0" spid="2160" grpId="4"/>
      <p:bldP build="whole" bldLvl="1" animBg="1" rev="0" advAuto="0" spid="2137" grpId="2"/>
      <p:bldP build="whole" bldLvl="1" animBg="1" rev="0" advAuto="0" spid="2183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2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2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2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2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3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١٥٥</a:t>
            </a:r>
          </a:p>
        </p:txBody>
      </p:sp>
      <p:sp>
        <p:nvSpPr>
          <p:cNvPr id="3031" name="Google Shape;4622;p49"/>
          <p:cNvSpPr/>
          <p:nvPr/>
        </p:nvSpPr>
        <p:spPr>
          <a:xfrm rot="21451959">
            <a:off x="2665507" y="1203967"/>
            <a:ext cx="3812986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032" name="IMG_1852.png" descr="IMG_1852.png"/>
          <p:cNvPicPr>
            <a:picLocks noChangeAspect="1"/>
          </p:cNvPicPr>
          <p:nvPr/>
        </p:nvPicPr>
        <p:blipFill>
          <a:blip r:embed="rId3">
            <a:extLst/>
          </a:blip>
          <a:srcRect l="68919" t="24175" r="4554" b="68112"/>
          <a:stretch>
            <a:fillRect/>
          </a:stretch>
        </p:blipFill>
        <p:spPr>
          <a:xfrm>
            <a:off x="3987746" y="1640156"/>
            <a:ext cx="2478228" cy="540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396" fill="norm" stroke="1" extrusionOk="0">
                <a:moveTo>
                  <a:pt x="20517" y="56"/>
                </a:moveTo>
                <a:cubicBezTo>
                  <a:pt x="20373" y="-204"/>
                  <a:pt x="20128" y="448"/>
                  <a:pt x="19815" y="1942"/>
                </a:cubicBezTo>
                <a:cubicBezTo>
                  <a:pt x="19590" y="3019"/>
                  <a:pt x="19317" y="4019"/>
                  <a:pt x="19207" y="4174"/>
                </a:cubicBezTo>
                <a:cubicBezTo>
                  <a:pt x="19087" y="4342"/>
                  <a:pt x="19017" y="4718"/>
                  <a:pt x="19031" y="5116"/>
                </a:cubicBezTo>
                <a:cubicBezTo>
                  <a:pt x="19050" y="5621"/>
                  <a:pt x="18960" y="5847"/>
                  <a:pt x="18660" y="6059"/>
                </a:cubicBezTo>
                <a:cubicBezTo>
                  <a:pt x="18443" y="6213"/>
                  <a:pt x="14701" y="6357"/>
                  <a:pt x="10346" y="6373"/>
                </a:cubicBezTo>
                <a:cubicBezTo>
                  <a:pt x="5170" y="6393"/>
                  <a:pt x="2412" y="6535"/>
                  <a:pt x="2377" y="6798"/>
                </a:cubicBezTo>
                <a:cubicBezTo>
                  <a:pt x="2319" y="7224"/>
                  <a:pt x="1954" y="7363"/>
                  <a:pt x="1871" y="6986"/>
                </a:cubicBezTo>
                <a:cubicBezTo>
                  <a:pt x="1785" y="6592"/>
                  <a:pt x="502" y="6393"/>
                  <a:pt x="451" y="6766"/>
                </a:cubicBezTo>
                <a:cubicBezTo>
                  <a:pt x="425" y="6964"/>
                  <a:pt x="467" y="7239"/>
                  <a:pt x="548" y="7379"/>
                </a:cubicBezTo>
                <a:cubicBezTo>
                  <a:pt x="672" y="7598"/>
                  <a:pt x="654" y="7815"/>
                  <a:pt x="427" y="8919"/>
                </a:cubicBezTo>
                <a:cubicBezTo>
                  <a:pt x="281" y="9630"/>
                  <a:pt x="135" y="10583"/>
                  <a:pt x="101" y="11025"/>
                </a:cubicBezTo>
                <a:cubicBezTo>
                  <a:pt x="-131" y="13983"/>
                  <a:pt x="45" y="17500"/>
                  <a:pt x="537" y="19683"/>
                </a:cubicBezTo>
                <a:lnTo>
                  <a:pt x="850" y="21066"/>
                </a:lnTo>
                <a:lnTo>
                  <a:pt x="9600" y="21255"/>
                </a:lnTo>
                <a:lnTo>
                  <a:pt x="15662" y="21396"/>
                </a:lnTo>
                <a:lnTo>
                  <a:pt x="20572" y="21396"/>
                </a:lnTo>
                <a:cubicBezTo>
                  <a:pt x="20769" y="20807"/>
                  <a:pt x="20972" y="18832"/>
                  <a:pt x="21036" y="16525"/>
                </a:cubicBezTo>
                <a:cubicBezTo>
                  <a:pt x="21077" y="15044"/>
                  <a:pt x="21191" y="12685"/>
                  <a:pt x="21290" y="11276"/>
                </a:cubicBezTo>
                <a:cubicBezTo>
                  <a:pt x="21389" y="9867"/>
                  <a:pt x="21469" y="8168"/>
                  <a:pt x="21469" y="7505"/>
                </a:cubicBezTo>
                <a:cubicBezTo>
                  <a:pt x="21469" y="5501"/>
                  <a:pt x="21278" y="3247"/>
                  <a:pt x="21053" y="2571"/>
                </a:cubicBezTo>
                <a:cubicBezTo>
                  <a:pt x="20935" y="2216"/>
                  <a:pt x="20862" y="1684"/>
                  <a:pt x="20888" y="1376"/>
                </a:cubicBezTo>
                <a:cubicBezTo>
                  <a:pt x="20918" y="1019"/>
                  <a:pt x="20887" y="903"/>
                  <a:pt x="20805" y="1046"/>
                </a:cubicBezTo>
                <a:cubicBezTo>
                  <a:pt x="20736" y="1169"/>
                  <a:pt x="20656" y="978"/>
                  <a:pt x="20627" y="622"/>
                </a:cubicBezTo>
                <a:cubicBezTo>
                  <a:pt x="20602" y="332"/>
                  <a:pt x="20565" y="143"/>
                  <a:pt x="20517" y="5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035" name="تجميع"/>
          <p:cNvGrpSpPr/>
          <p:nvPr/>
        </p:nvGrpSpPr>
        <p:grpSpPr>
          <a:xfrm>
            <a:off x="3912779" y="1156691"/>
            <a:ext cx="2279359" cy="596901"/>
            <a:chOff x="0" y="0"/>
            <a:chExt cx="2279358" cy="596900"/>
          </a:xfrm>
        </p:grpSpPr>
        <p:pic>
          <p:nvPicPr>
            <p:cNvPr id="3033" name="صورة 31" descr="صورة 3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4" name="السؤال الذهبي"/>
            <p:cNvSpPr txBox="1"/>
            <p:nvPr/>
          </p:nvSpPr>
          <p:spPr>
            <a:xfrm>
              <a:off x="471977" y="0"/>
              <a:ext cx="180738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33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pic>
        <p:nvPicPr>
          <p:cNvPr id="3036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037" name="IMG_2778.png" descr="IMG_2778.png"/>
          <p:cNvPicPr>
            <a:picLocks noChangeAspect="1"/>
          </p:cNvPicPr>
          <p:nvPr/>
        </p:nvPicPr>
        <p:blipFill>
          <a:blip r:embed="rId6">
            <a:extLst/>
          </a:blip>
          <a:srcRect l="30042" t="32044" r="52020" b="51965"/>
          <a:stretch>
            <a:fillRect/>
          </a:stretch>
        </p:blipFill>
        <p:spPr>
          <a:xfrm>
            <a:off x="2426042" y="2173065"/>
            <a:ext cx="3879839" cy="2594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8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95060" y="3636226"/>
            <a:ext cx="43704" cy="4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4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4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4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4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١٥٤</a:t>
            </a:r>
          </a:p>
        </p:txBody>
      </p:sp>
      <p:pic>
        <p:nvPicPr>
          <p:cNvPr id="3051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52" name="الحل"/>
          <p:cNvSpPr txBox="1"/>
          <p:nvPr/>
        </p:nvSpPr>
        <p:spPr>
          <a:xfrm>
            <a:off x="5732091" y="2833107"/>
            <a:ext cx="488690" cy="3210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053" name="IMG_2778.png" descr="IMG_2778.png"/>
          <p:cNvPicPr>
            <a:picLocks noChangeAspect="1"/>
          </p:cNvPicPr>
          <p:nvPr/>
        </p:nvPicPr>
        <p:blipFill>
          <a:blip r:embed="rId4">
            <a:extLst/>
          </a:blip>
          <a:srcRect l="64414" t="29957" r="20205" b="67127"/>
          <a:stretch>
            <a:fillRect/>
          </a:stretch>
        </p:blipFill>
        <p:spPr>
          <a:xfrm>
            <a:off x="1886611" y="1466538"/>
            <a:ext cx="4162380" cy="591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4" name="IMG_2778.png" descr="IMG_2778.png"/>
          <p:cNvPicPr>
            <a:picLocks noChangeAspect="1"/>
          </p:cNvPicPr>
          <p:nvPr/>
        </p:nvPicPr>
        <p:blipFill>
          <a:blip r:embed="rId4">
            <a:extLst/>
          </a:blip>
          <a:srcRect l="66789" t="35486" r="20796" b="62688"/>
          <a:stretch>
            <a:fillRect/>
          </a:stretch>
        </p:blipFill>
        <p:spPr>
          <a:xfrm>
            <a:off x="3891564" y="2275703"/>
            <a:ext cx="2466380" cy="271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5" name="IMG_2778.png" descr="IMG_2778.png"/>
          <p:cNvPicPr>
            <a:picLocks noChangeAspect="1"/>
          </p:cNvPicPr>
          <p:nvPr/>
        </p:nvPicPr>
        <p:blipFill>
          <a:blip r:embed="rId4">
            <a:extLst/>
          </a:blip>
          <a:srcRect l="66789" t="37671" r="20796" b="60408"/>
          <a:stretch>
            <a:fillRect/>
          </a:stretch>
        </p:blipFill>
        <p:spPr>
          <a:xfrm>
            <a:off x="958476" y="2224150"/>
            <a:ext cx="2597431" cy="301313"/>
          </a:xfrm>
          <a:prstGeom prst="rect">
            <a:avLst/>
          </a:prstGeom>
          <a:ln w="12700">
            <a:miter lim="400000"/>
          </a:ln>
        </p:spPr>
      </p:pic>
      <p:sp>
        <p:nvSpPr>
          <p:cNvPr id="3056" name="الحل"/>
          <p:cNvSpPr txBox="1"/>
          <p:nvPr/>
        </p:nvSpPr>
        <p:spPr>
          <a:xfrm>
            <a:off x="2925246" y="2791793"/>
            <a:ext cx="488690" cy="3210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057" name="خط"/>
          <p:cNvSpPr/>
          <p:nvPr/>
        </p:nvSpPr>
        <p:spPr>
          <a:xfrm flipV="1">
            <a:off x="3765760" y="2307897"/>
            <a:ext cx="1" cy="247797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058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44895" y="4351610"/>
            <a:ext cx="39115" cy="32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6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6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6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6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0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3073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3071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072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074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075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076" name="IMG_2782.png" descr="IMG_2782.png"/>
          <p:cNvPicPr>
            <a:picLocks noChangeAspect="1"/>
          </p:cNvPicPr>
          <p:nvPr/>
        </p:nvPicPr>
        <p:blipFill>
          <a:blip r:embed="rId7">
            <a:extLst/>
          </a:blip>
          <a:srcRect l="6950" t="26224" r="32978" b="30267"/>
          <a:stretch>
            <a:fillRect/>
          </a:stretch>
        </p:blipFill>
        <p:spPr>
          <a:xfrm>
            <a:off x="1904691" y="2386599"/>
            <a:ext cx="4119669" cy="2237827"/>
          </a:xfrm>
          <a:prstGeom prst="rect">
            <a:avLst/>
          </a:prstGeom>
          <a:ln w="12700">
            <a:miter lim="400000"/>
          </a:ln>
        </p:spPr>
      </p:pic>
      <p:sp>
        <p:nvSpPr>
          <p:cNvPr id="3077" name="مستطيل"/>
          <p:cNvSpPr/>
          <p:nvPr/>
        </p:nvSpPr>
        <p:spPr>
          <a:xfrm>
            <a:off x="4593367" y="4253179"/>
            <a:ext cx="1418186" cy="35112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1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080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079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082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83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08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8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9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2" name="Google Shape;4625;p49"/>
          <p:cNvSpPr txBox="1"/>
          <p:nvPr>
            <p:ph type="title"/>
          </p:nvPr>
        </p:nvSpPr>
        <p:spPr>
          <a:xfrm>
            <a:off x="3203970" y="1752782"/>
            <a:ext cx="1911232" cy="54518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60">
              <a:defRPr sz="2240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3093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94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3097" name="الرسم"/>
          <p:cNvGrpSpPr/>
          <p:nvPr/>
        </p:nvGrpSpPr>
        <p:grpSpPr>
          <a:xfrm>
            <a:off x="5681662" y="4609299"/>
            <a:ext cx="161132" cy="8739"/>
            <a:chOff x="0" y="0"/>
            <a:chExt cx="161131" cy="8737"/>
          </a:xfrm>
        </p:grpSpPr>
        <p:sp>
          <p:nvSpPr>
            <p:cNvPr id="3095" name="الشكل"/>
            <p:cNvSpPr/>
            <p:nvPr/>
          </p:nvSpPr>
          <p:spPr>
            <a:xfrm>
              <a:off x="0" y="-1"/>
              <a:ext cx="130572" cy="8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2" fill="norm" stroke="1" extrusionOk="0">
                  <a:moveTo>
                    <a:pt x="0" y="15"/>
                  </a:moveTo>
                  <a:cubicBezTo>
                    <a:pt x="6391" y="13123"/>
                    <a:pt x="12741" y="21562"/>
                    <a:pt x="18777" y="21562"/>
                  </a:cubicBezTo>
                  <a:cubicBezTo>
                    <a:pt x="19761" y="21562"/>
                    <a:pt x="20633" y="18947"/>
                    <a:pt x="21600" y="18624"/>
                  </a:cubicBezTo>
                  <a:cubicBezTo>
                    <a:pt x="19676" y="18581"/>
                    <a:pt x="17742" y="9360"/>
                    <a:pt x="15954" y="5892"/>
                  </a:cubicBezTo>
                  <a:cubicBezTo>
                    <a:pt x="15380" y="5575"/>
                    <a:pt x="14533" y="5185"/>
                    <a:pt x="13984" y="4912"/>
                  </a:cubicBezTo>
                  <a:cubicBezTo>
                    <a:pt x="10085" y="2972"/>
                    <a:pt x="6499" y="1045"/>
                    <a:pt x="985" y="15"/>
                  </a:cubicBezTo>
                  <a:cubicBezTo>
                    <a:pt x="704" y="-38"/>
                    <a:pt x="295" y="69"/>
                    <a:pt x="0" y="15"/>
                  </a:cubicBezTo>
                  <a:close/>
                </a:path>
              </a:pathLst>
            </a:custGeom>
            <a:solidFill>
              <a:srgbClr val="FCD02F">
                <a:alpha val="4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6" name="الشكل"/>
            <p:cNvSpPr/>
            <p:nvPr/>
          </p:nvSpPr>
          <p:spPr>
            <a:xfrm>
              <a:off x="144859" y="4768"/>
              <a:ext cx="16273" cy="1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05" y="0"/>
                  </a:moveTo>
                  <a:cubicBezTo>
                    <a:pt x="10441" y="5232"/>
                    <a:pt x="5440" y="18785"/>
                    <a:pt x="0" y="21600"/>
                  </a:cubicBezTo>
                  <a:cubicBezTo>
                    <a:pt x="7429" y="19014"/>
                    <a:pt x="14268" y="8000"/>
                    <a:pt x="21600" y="4320"/>
                  </a:cubicBezTo>
                  <a:cubicBezTo>
                    <a:pt x="19234" y="3396"/>
                    <a:pt x="17868" y="804"/>
                    <a:pt x="15805" y="0"/>
                  </a:cubicBezTo>
                  <a:close/>
                </a:path>
              </a:pathLst>
            </a:custGeom>
            <a:solidFill>
              <a:srgbClr val="FCD02F">
                <a:alpha val="4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1" name="Google Shape;4622;p49"/>
          <p:cNvGrpSpPr/>
          <p:nvPr/>
        </p:nvGrpSpPr>
        <p:grpSpPr>
          <a:xfrm rot="21451959">
            <a:off x="1689016" y="1416199"/>
            <a:ext cx="4941141" cy="1406196"/>
            <a:chOff x="0" y="0"/>
            <a:chExt cx="4941140" cy="1406194"/>
          </a:xfrm>
        </p:grpSpPr>
        <p:sp>
          <p:nvSpPr>
            <p:cNvPr id="3100" name="Google Shape;4622;p49"/>
            <p:cNvSpPr/>
            <p:nvPr/>
          </p:nvSpPr>
          <p:spPr>
            <a:xfrm>
              <a:off x="215900" y="139700"/>
              <a:ext cx="4509341" cy="847395"/>
            </a:xfrm>
            <a:prstGeom prst="rect">
              <a:avLst/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099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941141" cy="1406196"/>
            </a:xfrm>
            <a:prstGeom prst="rect">
              <a:avLst/>
            </a:prstGeom>
            <a:effectLst/>
          </p:spPr>
        </p:pic>
      </p:grpSp>
      <p:sp>
        <p:nvSpPr>
          <p:cNvPr id="3102" name="Google Shape;4623;p49"/>
          <p:cNvSpPr/>
          <p:nvPr/>
        </p:nvSpPr>
        <p:spPr>
          <a:xfrm rot="21189298">
            <a:off x="1526026" y="1475416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03" name="Google Shape;4624;p49"/>
          <p:cNvSpPr/>
          <p:nvPr/>
        </p:nvSpPr>
        <p:spPr>
          <a:xfrm rot="4554862">
            <a:off x="5782152" y="1373991"/>
            <a:ext cx="1088262" cy="50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0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0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1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12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13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114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43" r="22301" b="20371"/>
          <a:stretch>
            <a:fillRect/>
          </a:stretch>
        </p:blipFill>
        <p:spPr>
          <a:xfrm>
            <a:off x="2132387" y="1542246"/>
            <a:ext cx="1011883" cy="9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7"/>
                </a:moveTo>
                <a:cubicBezTo>
                  <a:pt x="10338" y="62"/>
                  <a:pt x="9383" y="440"/>
                  <a:pt x="8531" y="1278"/>
                </a:cubicBezTo>
                <a:cubicBezTo>
                  <a:pt x="8268" y="1537"/>
                  <a:pt x="7930" y="1815"/>
                  <a:pt x="7787" y="1888"/>
                </a:cubicBezTo>
                <a:cubicBezTo>
                  <a:pt x="7491" y="2037"/>
                  <a:pt x="7058" y="2374"/>
                  <a:pt x="6570" y="2841"/>
                </a:cubicBezTo>
                <a:cubicBezTo>
                  <a:pt x="6385" y="3018"/>
                  <a:pt x="6074" y="3302"/>
                  <a:pt x="5876" y="3468"/>
                </a:cubicBezTo>
                <a:cubicBezTo>
                  <a:pt x="4785" y="4390"/>
                  <a:pt x="4300" y="4972"/>
                  <a:pt x="3526" y="6312"/>
                </a:cubicBezTo>
                <a:cubicBezTo>
                  <a:pt x="2621" y="7877"/>
                  <a:pt x="2191" y="9689"/>
                  <a:pt x="2249" y="11663"/>
                </a:cubicBezTo>
                <a:cubicBezTo>
                  <a:pt x="2264" y="12182"/>
                  <a:pt x="2293" y="12681"/>
                  <a:pt x="2308" y="12767"/>
                </a:cubicBezTo>
                <a:cubicBezTo>
                  <a:pt x="2324" y="12854"/>
                  <a:pt x="2370" y="13116"/>
                  <a:pt x="2410" y="13359"/>
                </a:cubicBezTo>
                <a:cubicBezTo>
                  <a:pt x="2449" y="13601"/>
                  <a:pt x="2541" y="14000"/>
                  <a:pt x="2621" y="14242"/>
                </a:cubicBezTo>
                <a:cubicBezTo>
                  <a:pt x="2762" y="14672"/>
                  <a:pt x="2766" y="14682"/>
                  <a:pt x="2655" y="14780"/>
                </a:cubicBezTo>
                <a:cubicBezTo>
                  <a:pt x="2592" y="14836"/>
                  <a:pt x="2393" y="14899"/>
                  <a:pt x="2207" y="14922"/>
                </a:cubicBezTo>
                <a:cubicBezTo>
                  <a:pt x="1395" y="15021"/>
                  <a:pt x="1160" y="15166"/>
                  <a:pt x="1116" y="15602"/>
                </a:cubicBezTo>
                <a:cubicBezTo>
                  <a:pt x="1104" y="15719"/>
                  <a:pt x="1065" y="15902"/>
                  <a:pt x="1023" y="16008"/>
                </a:cubicBezTo>
                <a:cubicBezTo>
                  <a:pt x="929" y="16246"/>
                  <a:pt x="981" y="16489"/>
                  <a:pt x="1167" y="16679"/>
                </a:cubicBezTo>
                <a:cubicBezTo>
                  <a:pt x="1244" y="16758"/>
                  <a:pt x="1366" y="16915"/>
                  <a:pt x="1437" y="17023"/>
                </a:cubicBezTo>
                <a:cubicBezTo>
                  <a:pt x="1525" y="17157"/>
                  <a:pt x="1633" y="17234"/>
                  <a:pt x="1776" y="17262"/>
                </a:cubicBezTo>
                <a:cubicBezTo>
                  <a:pt x="1892" y="17285"/>
                  <a:pt x="2013" y="17348"/>
                  <a:pt x="2046" y="17412"/>
                </a:cubicBezTo>
                <a:cubicBezTo>
                  <a:pt x="2157" y="17627"/>
                  <a:pt x="2397" y="17658"/>
                  <a:pt x="3078" y="17544"/>
                </a:cubicBezTo>
                <a:cubicBezTo>
                  <a:pt x="3985" y="17392"/>
                  <a:pt x="4097" y="17423"/>
                  <a:pt x="4456" y="17854"/>
                </a:cubicBezTo>
                <a:cubicBezTo>
                  <a:pt x="4618" y="18049"/>
                  <a:pt x="4868" y="18335"/>
                  <a:pt x="5005" y="18489"/>
                </a:cubicBezTo>
                <a:cubicBezTo>
                  <a:pt x="5221" y="18732"/>
                  <a:pt x="5499" y="19207"/>
                  <a:pt x="6198" y="20503"/>
                </a:cubicBezTo>
                <a:cubicBezTo>
                  <a:pt x="6413" y="20903"/>
                  <a:pt x="6635" y="21110"/>
                  <a:pt x="6925" y="21192"/>
                </a:cubicBezTo>
                <a:cubicBezTo>
                  <a:pt x="7251" y="21283"/>
                  <a:pt x="7591" y="21193"/>
                  <a:pt x="7872" y="20935"/>
                </a:cubicBezTo>
                <a:lnTo>
                  <a:pt x="8075" y="20741"/>
                </a:lnTo>
                <a:lnTo>
                  <a:pt x="8421" y="20838"/>
                </a:lnTo>
                <a:cubicBezTo>
                  <a:pt x="8866" y="20959"/>
                  <a:pt x="9082" y="21046"/>
                  <a:pt x="9131" y="21130"/>
                </a:cubicBezTo>
                <a:cubicBezTo>
                  <a:pt x="9153" y="21166"/>
                  <a:pt x="9290" y="21192"/>
                  <a:pt x="9436" y="21192"/>
                </a:cubicBezTo>
                <a:cubicBezTo>
                  <a:pt x="9581" y="21192"/>
                  <a:pt x="9713" y="21221"/>
                  <a:pt x="9732" y="21253"/>
                </a:cubicBezTo>
                <a:cubicBezTo>
                  <a:pt x="9751" y="21286"/>
                  <a:pt x="9818" y="21316"/>
                  <a:pt x="9875" y="21315"/>
                </a:cubicBezTo>
                <a:cubicBezTo>
                  <a:pt x="10078" y="21311"/>
                  <a:pt x="10886" y="21438"/>
                  <a:pt x="11034" y="21501"/>
                </a:cubicBezTo>
                <a:cubicBezTo>
                  <a:pt x="11116" y="21536"/>
                  <a:pt x="11238" y="21553"/>
                  <a:pt x="11304" y="21536"/>
                </a:cubicBezTo>
                <a:cubicBezTo>
                  <a:pt x="11371" y="21519"/>
                  <a:pt x="11695" y="21503"/>
                  <a:pt x="12023" y="21501"/>
                </a:cubicBezTo>
                <a:cubicBezTo>
                  <a:pt x="12351" y="21498"/>
                  <a:pt x="12698" y="21476"/>
                  <a:pt x="12792" y="21448"/>
                </a:cubicBezTo>
                <a:cubicBezTo>
                  <a:pt x="12891" y="21418"/>
                  <a:pt x="12975" y="21423"/>
                  <a:pt x="12995" y="21456"/>
                </a:cubicBezTo>
                <a:cubicBezTo>
                  <a:pt x="13048" y="21546"/>
                  <a:pt x="13305" y="21521"/>
                  <a:pt x="13384" y="21421"/>
                </a:cubicBezTo>
                <a:cubicBezTo>
                  <a:pt x="13423" y="21372"/>
                  <a:pt x="13575" y="21323"/>
                  <a:pt x="13731" y="21306"/>
                </a:cubicBezTo>
                <a:cubicBezTo>
                  <a:pt x="14092" y="21267"/>
                  <a:pt x="14589" y="21149"/>
                  <a:pt x="14729" y="21068"/>
                </a:cubicBezTo>
                <a:cubicBezTo>
                  <a:pt x="14818" y="21016"/>
                  <a:pt x="15529" y="20889"/>
                  <a:pt x="15777" y="20882"/>
                </a:cubicBezTo>
                <a:cubicBezTo>
                  <a:pt x="15848" y="20880"/>
                  <a:pt x="17910" y="19342"/>
                  <a:pt x="17967" y="19249"/>
                </a:cubicBezTo>
                <a:cubicBezTo>
                  <a:pt x="17984" y="19220"/>
                  <a:pt x="18182" y="19043"/>
                  <a:pt x="18407" y="18851"/>
                </a:cubicBezTo>
                <a:cubicBezTo>
                  <a:pt x="18803" y="18513"/>
                  <a:pt x="18822" y="18506"/>
                  <a:pt x="19041" y="18569"/>
                </a:cubicBezTo>
                <a:cubicBezTo>
                  <a:pt x="19361" y="18661"/>
                  <a:pt x="19897" y="18594"/>
                  <a:pt x="20174" y="18428"/>
                </a:cubicBezTo>
                <a:cubicBezTo>
                  <a:pt x="20652" y="18140"/>
                  <a:pt x="20981" y="17474"/>
                  <a:pt x="20909" y="16917"/>
                </a:cubicBezTo>
                <a:cubicBezTo>
                  <a:pt x="20892" y="16780"/>
                  <a:pt x="20797" y="16484"/>
                  <a:pt x="20698" y="16264"/>
                </a:cubicBezTo>
                <a:lnTo>
                  <a:pt x="20512" y="15867"/>
                </a:lnTo>
                <a:lnTo>
                  <a:pt x="20816" y="15496"/>
                </a:lnTo>
                <a:cubicBezTo>
                  <a:pt x="21165" y="15069"/>
                  <a:pt x="21237" y="14913"/>
                  <a:pt x="21188" y="14657"/>
                </a:cubicBezTo>
                <a:cubicBezTo>
                  <a:pt x="21157" y="14493"/>
                  <a:pt x="21220" y="14063"/>
                  <a:pt x="21400" y="13332"/>
                </a:cubicBezTo>
                <a:cubicBezTo>
                  <a:pt x="21429" y="13211"/>
                  <a:pt x="21487" y="12705"/>
                  <a:pt x="21526" y="12211"/>
                </a:cubicBezTo>
                <a:cubicBezTo>
                  <a:pt x="21600" y="11292"/>
                  <a:pt x="21534" y="9838"/>
                  <a:pt x="21400" y="9394"/>
                </a:cubicBezTo>
                <a:cubicBezTo>
                  <a:pt x="21368" y="9290"/>
                  <a:pt x="21284" y="8955"/>
                  <a:pt x="21214" y="8643"/>
                </a:cubicBezTo>
                <a:cubicBezTo>
                  <a:pt x="21143" y="8332"/>
                  <a:pt x="21048" y="8023"/>
                  <a:pt x="21002" y="7954"/>
                </a:cubicBezTo>
                <a:cubicBezTo>
                  <a:pt x="20957" y="7886"/>
                  <a:pt x="20926" y="7792"/>
                  <a:pt x="20926" y="7751"/>
                </a:cubicBezTo>
                <a:cubicBezTo>
                  <a:pt x="20926" y="7710"/>
                  <a:pt x="20831" y="7462"/>
                  <a:pt x="20715" y="7204"/>
                </a:cubicBezTo>
                <a:cubicBezTo>
                  <a:pt x="20599" y="6945"/>
                  <a:pt x="20503" y="6716"/>
                  <a:pt x="20503" y="6692"/>
                </a:cubicBezTo>
                <a:cubicBezTo>
                  <a:pt x="20503" y="6627"/>
                  <a:pt x="19941" y="5724"/>
                  <a:pt x="19717" y="5429"/>
                </a:cubicBezTo>
                <a:cubicBezTo>
                  <a:pt x="19612" y="5290"/>
                  <a:pt x="19256" y="4756"/>
                  <a:pt x="18931" y="4237"/>
                </a:cubicBezTo>
                <a:cubicBezTo>
                  <a:pt x="17837" y="2490"/>
                  <a:pt x="16987" y="1645"/>
                  <a:pt x="15583" y="916"/>
                </a:cubicBezTo>
                <a:cubicBezTo>
                  <a:pt x="14285" y="243"/>
                  <a:pt x="13042" y="-47"/>
                  <a:pt x="11710" y="7"/>
                </a:cubicBezTo>
                <a:close/>
                <a:moveTo>
                  <a:pt x="2494" y="2126"/>
                </a:moveTo>
                <a:cubicBezTo>
                  <a:pt x="2273" y="2126"/>
                  <a:pt x="2576" y="3123"/>
                  <a:pt x="2909" y="3495"/>
                </a:cubicBezTo>
                <a:cubicBezTo>
                  <a:pt x="3088" y="3695"/>
                  <a:pt x="3164" y="3638"/>
                  <a:pt x="3154" y="3309"/>
                </a:cubicBezTo>
                <a:cubicBezTo>
                  <a:pt x="3140" y="2887"/>
                  <a:pt x="2717" y="2126"/>
                  <a:pt x="2494" y="2126"/>
                </a:cubicBezTo>
                <a:close/>
                <a:moveTo>
                  <a:pt x="845" y="3318"/>
                </a:moveTo>
                <a:cubicBezTo>
                  <a:pt x="614" y="3284"/>
                  <a:pt x="617" y="3491"/>
                  <a:pt x="854" y="3751"/>
                </a:cubicBezTo>
                <a:cubicBezTo>
                  <a:pt x="965" y="3873"/>
                  <a:pt x="1216" y="4076"/>
                  <a:pt x="1412" y="4210"/>
                </a:cubicBezTo>
                <a:cubicBezTo>
                  <a:pt x="1781" y="4463"/>
                  <a:pt x="2046" y="4527"/>
                  <a:pt x="2046" y="4360"/>
                </a:cubicBezTo>
                <a:cubicBezTo>
                  <a:pt x="2046" y="4123"/>
                  <a:pt x="1175" y="3368"/>
                  <a:pt x="845" y="3318"/>
                </a:cubicBezTo>
                <a:close/>
                <a:moveTo>
                  <a:pt x="228" y="5235"/>
                </a:moveTo>
                <a:cubicBezTo>
                  <a:pt x="84" y="5250"/>
                  <a:pt x="0" y="5304"/>
                  <a:pt x="0" y="5393"/>
                </a:cubicBezTo>
                <a:cubicBezTo>
                  <a:pt x="0" y="5511"/>
                  <a:pt x="227" y="5633"/>
                  <a:pt x="727" y="5773"/>
                </a:cubicBezTo>
                <a:cubicBezTo>
                  <a:pt x="1161" y="5895"/>
                  <a:pt x="1446" y="5845"/>
                  <a:pt x="1446" y="5650"/>
                </a:cubicBezTo>
                <a:cubicBezTo>
                  <a:pt x="1446" y="5503"/>
                  <a:pt x="1341" y="5440"/>
                  <a:pt x="820" y="5305"/>
                </a:cubicBezTo>
                <a:cubicBezTo>
                  <a:pt x="576" y="5242"/>
                  <a:pt x="372" y="5219"/>
                  <a:pt x="228" y="5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15" name="Google Shape;1742;p25" descr="Google Shape;1742;p25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9" y="1681569"/>
            <a:ext cx="2198741" cy="6895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116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8" t="52731" r="55181" b="15271"/>
          <a:stretch>
            <a:fillRect/>
          </a:stretch>
        </p:blipFill>
        <p:spPr>
          <a:xfrm>
            <a:off x="3016357" y="2587508"/>
            <a:ext cx="2286459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4" y="0"/>
                </a:moveTo>
                <a:cubicBezTo>
                  <a:pt x="17118" y="69"/>
                  <a:pt x="16840" y="84"/>
                  <a:pt x="15865" y="233"/>
                </a:cubicBezTo>
                <a:cubicBezTo>
                  <a:pt x="14201" y="487"/>
                  <a:pt x="12619" y="725"/>
                  <a:pt x="12347" y="759"/>
                </a:cubicBezTo>
                <a:cubicBezTo>
                  <a:pt x="11885" y="817"/>
                  <a:pt x="9655" y="1145"/>
                  <a:pt x="5734" y="1739"/>
                </a:cubicBezTo>
                <a:cubicBezTo>
                  <a:pt x="4816" y="1878"/>
                  <a:pt x="3177" y="2126"/>
                  <a:pt x="2089" y="2289"/>
                </a:cubicBezTo>
                <a:cubicBezTo>
                  <a:pt x="1002" y="2451"/>
                  <a:pt x="74" y="2621"/>
                  <a:pt x="24" y="2666"/>
                </a:cubicBezTo>
                <a:cubicBezTo>
                  <a:pt x="-66" y="2749"/>
                  <a:pt x="88" y="4224"/>
                  <a:pt x="543" y="7590"/>
                </a:cubicBezTo>
                <a:cubicBezTo>
                  <a:pt x="790" y="9416"/>
                  <a:pt x="1518" y="15059"/>
                  <a:pt x="2093" y="19616"/>
                </a:cubicBezTo>
                <a:cubicBezTo>
                  <a:pt x="2222" y="20640"/>
                  <a:pt x="2298" y="21147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6"/>
                </a:cubicBezTo>
                <a:cubicBezTo>
                  <a:pt x="16680" y="20418"/>
                  <a:pt x="21473" y="19681"/>
                  <a:pt x="21511" y="19640"/>
                </a:cubicBezTo>
                <a:cubicBezTo>
                  <a:pt x="21534" y="19615"/>
                  <a:pt x="21360" y="18104"/>
                  <a:pt x="21122" y="16283"/>
                </a:cubicBezTo>
                <a:cubicBezTo>
                  <a:pt x="20885" y="14463"/>
                  <a:pt x="20550" y="11897"/>
                  <a:pt x="20379" y="10581"/>
                </a:cubicBezTo>
                <a:cubicBezTo>
                  <a:pt x="20208" y="9266"/>
                  <a:pt x="19848" y="6491"/>
                  <a:pt x="19576" y="4417"/>
                </a:cubicBezTo>
                <a:cubicBezTo>
                  <a:pt x="19305" y="2343"/>
                  <a:pt x="19080" y="479"/>
                  <a:pt x="19080" y="273"/>
                </a:cubicBezTo>
                <a:cubicBezTo>
                  <a:pt x="19080" y="173"/>
                  <a:pt x="19070" y="78"/>
                  <a:pt x="19054" y="0"/>
                </a:cubicBezTo>
                <a:lnTo>
                  <a:pt x="176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17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8" y="2724362"/>
            <a:ext cx="2182418" cy="174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8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2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2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2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2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29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130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31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36" name="تجميع"/>
          <p:cNvGrpSpPr/>
          <p:nvPr/>
        </p:nvGrpSpPr>
        <p:grpSpPr>
          <a:xfrm>
            <a:off x="950635" y="2802585"/>
            <a:ext cx="4987588" cy="563434"/>
            <a:chOff x="0" y="0"/>
            <a:chExt cx="4987586" cy="563433"/>
          </a:xfrm>
        </p:grpSpPr>
        <p:grpSp>
          <p:nvGrpSpPr>
            <p:cNvPr id="3134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3132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3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35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141" name="تجميع"/>
          <p:cNvGrpSpPr/>
          <p:nvPr/>
        </p:nvGrpSpPr>
        <p:grpSpPr>
          <a:xfrm>
            <a:off x="1026720" y="1962427"/>
            <a:ext cx="4992617" cy="564003"/>
            <a:chOff x="0" y="0"/>
            <a:chExt cx="4992615" cy="564001"/>
          </a:xfrm>
        </p:grpSpPr>
        <p:grpSp>
          <p:nvGrpSpPr>
            <p:cNvPr id="3139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3137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8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0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142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47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3145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143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4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6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148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49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3150" name="أحل مسائل باستعمال المعادلة المئوية…"/>
          <p:cNvSpPr txBox="1"/>
          <p:nvPr/>
        </p:nvSpPr>
        <p:spPr>
          <a:xfrm>
            <a:off x="1067999" y="2905811"/>
            <a:ext cx="3418533" cy="37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أحل مسائل باستعمال المعادلة المئوية </a:t>
            </a:r>
          </a:p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لايجاد الجزء او الكل او النسبة المئوية وحساب الربح والخسارة </a:t>
            </a:r>
          </a:p>
        </p:txBody>
      </p:sp>
      <p:sp>
        <p:nvSpPr>
          <p:cNvPr id="3151" name="كتابة النسب المئوية…"/>
          <p:cNvSpPr txBox="1"/>
          <p:nvPr/>
        </p:nvSpPr>
        <p:spPr>
          <a:xfrm>
            <a:off x="2277244" y="1926143"/>
            <a:ext cx="2255169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t>كتابة النسب المئوية</a:t>
            </a:r>
          </a:p>
          <a:p>
            <a:pPr algn="ctr" rtl="0">
              <a:defRPr b="1" sz="2100"/>
            </a:pPr>
            <a:r>
              <a:t> في صورة كسور اعتيادية</a:t>
            </a:r>
          </a:p>
        </p:txBody>
      </p:sp>
      <p:sp>
        <p:nvSpPr>
          <p:cNvPr id="3152" name="أحل مسائل باستعمال المعادلة المئوية…"/>
          <p:cNvSpPr txBox="1"/>
          <p:nvPr/>
        </p:nvSpPr>
        <p:spPr>
          <a:xfrm>
            <a:off x="1175766" y="3732203"/>
            <a:ext cx="3418534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أحل مسائل باستعمال المعادلة المئوية </a:t>
            </a:r>
          </a:p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لايجاد الجزء او الكل او النسبة المئوية وحساب الربح والخسارة </a:t>
            </a:r>
          </a:p>
        </p:txBody>
      </p:sp>
      <p:pic>
        <p:nvPicPr>
          <p:cNvPr id="3153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7" t="22191" r="26765" b="28111"/>
          <a:stretch>
            <a:fillRect/>
          </a:stretch>
        </p:blipFill>
        <p:spPr>
          <a:xfrm>
            <a:off x="5792986" y="3930995"/>
            <a:ext cx="1035361" cy="99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7" grpId="2"/>
      <p:bldP build="whole" bldLvl="1" animBg="1" rev="0" advAuto="0" spid="3152" grpId="3"/>
      <p:bldP build="whole" bldLvl="1" animBg="1" rev="0" advAuto="0" spid="314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7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156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155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158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59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6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6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6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6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68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3169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١٥٤</a:t>
            </a:r>
          </a:p>
        </p:txBody>
      </p:sp>
      <p:sp>
        <p:nvSpPr>
          <p:cNvPr id="3171" name="Google Shape;4924;p54"/>
          <p:cNvSpPr txBox="1"/>
          <p:nvPr/>
        </p:nvSpPr>
        <p:spPr>
          <a:xfrm>
            <a:off x="1382553" y="3970912"/>
            <a:ext cx="5803810" cy="508060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49223" rtl="0">
              <a:defRPr sz="177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3172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3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248" r="1697" b="1621"/>
          <a:stretch>
            <a:fillRect/>
          </a:stretch>
        </p:blipFill>
        <p:spPr>
          <a:xfrm>
            <a:off x="3193872" y="2540255"/>
            <a:ext cx="503831" cy="50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440" fill="norm" stroke="1" extrusionOk="0">
                <a:moveTo>
                  <a:pt x="11512" y="27"/>
                </a:moveTo>
                <a:cubicBezTo>
                  <a:pt x="9917" y="-104"/>
                  <a:pt x="7865" y="242"/>
                  <a:pt x="6477" y="873"/>
                </a:cubicBezTo>
                <a:cubicBezTo>
                  <a:pt x="6356" y="928"/>
                  <a:pt x="6230" y="972"/>
                  <a:pt x="6206" y="974"/>
                </a:cubicBezTo>
                <a:cubicBezTo>
                  <a:pt x="6182" y="977"/>
                  <a:pt x="6114" y="1002"/>
                  <a:pt x="6053" y="1042"/>
                </a:cubicBezTo>
                <a:cubicBezTo>
                  <a:pt x="5993" y="1082"/>
                  <a:pt x="5884" y="1157"/>
                  <a:pt x="5799" y="1194"/>
                </a:cubicBezTo>
                <a:cubicBezTo>
                  <a:pt x="5714" y="1232"/>
                  <a:pt x="5557" y="1303"/>
                  <a:pt x="5460" y="1363"/>
                </a:cubicBezTo>
                <a:cubicBezTo>
                  <a:pt x="5363" y="1424"/>
                  <a:pt x="5259" y="1482"/>
                  <a:pt x="5223" y="1499"/>
                </a:cubicBezTo>
                <a:cubicBezTo>
                  <a:pt x="5072" y="1567"/>
                  <a:pt x="4468" y="1988"/>
                  <a:pt x="4053" y="2311"/>
                </a:cubicBezTo>
                <a:cubicBezTo>
                  <a:pt x="3535" y="2713"/>
                  <a:pt x="2676" y="3584"/>
                  <a:pt x="2290" y="4087"/>
                </a:cubicBezTo>
                <a:cubicBezTo>
                  <a:pt x="2142" y="4280"/>
                  <a:pt x="1988" y="4467"/>
                  <a:pt x="1951" y="4509"/>
                </a:cubicBezTo>
                <a:cubicBezTo>
                  <a:pt x="1914" y="4552"/>
                  <a:pt x="1882" y="4598"/>
                  <a:pt x="1883" y="4611"/>
                </a:cubicBezTo>
                <a:cubicBezTo>
                  <a:pt x="1885" y="4624"/>
                  <a:pt x="1817" y="4745"/>
                  <a:pt x="1731" y="4865"/>
                </a:cubicBezTo>
                <a:cubicBezTo>
                  <a:pt x="1644" y="4984"/>
                  <a:pt x="1578" y="5089"/>
                  <a:pt x="1578" y="5101"/>
                </a:cubicBezTo>
                <a:cubicBezTo>
                  <a:pt x="1578" y="5114"/>
                  <a:pt x="1525" y="5202"/>
                  <a:pt x="1459" y="5304"/>
                </a:cubicBezTo>
                <a:cubicBezTo>
                  <a:pt x="1345" y="5483"/>
                  <a:pt x="951" y="6240"/>
                  <a:pt x="951" y="6285"/>
                </a:cubicBezTo>
                <a:cubicBezTo>
                  <a:pt x="951" y="6297"/>
                  <a:pt x="889" y="6422"/>
                  <a:pt x="815" y="6573"/>
                </a:cubicBezTo>
                <a:cubicBezTo>
                  <a:pt x="530" y="7157"/>
                  <a:pt x="252" y="8183"/>
                  <a:pt x="86" y="9245"/>
                </a:cubicBezTo>
                <a:cubicBezTo>
                  <a:pt x="-62" y="10197"/>
                  <a:pt x="-15" y="11792"/>
                  <a:pt x="188" y="12780"/>
                </a:cubicBezTo>
                <a:cubicBezTo>
                  <a:pt x="241" y="13040"/>
                  <a:pt x="251" y="13128"/>
                  <a:pt x="205" y="13203"/>
                </a:cubicBezTo>
                <a:cubicBezTo>
                  <a:pt x="156" y="13283"/>
                  <a:pt x="152" y="13289"/>
                  <a:pt x="239" y="13355"/>
                </a:cubicBezTo>
                <a:cubicBezTo>
                  <a:pt x="344" y="13435"/>
                  <a:pt x="457" y="13734"/>
                  <a:pt x="408" y="13812"/>
                </a:cubicBezTo>
                <a:cubicBezTo>
                  <a:pt x="393" y="13837"/>
                  <a:pt x="408" y="13890"/>
                  <a:pt x="442" y="13930"/>
                </a:cubicBezTo>
                <a:cubicBezTo>
                  <a:pt x="552" y="14060"/>
                  <a:pt x="664" y="14420"/>
                  <a:pt x="612" y="14472"/>
                </a:cubicBezTo>
                <a:cubicBezTo>
                  <a:pt x="579" y="14505"/>
                  <a:pt x="594" y="14553"/>
                  <a:pt x="663" y="14607"/>
                </a:cubicBezTo>
                <a:cubicBezTo>
                  <a:pt x="746" y="14673"/>
                  <a:pt x="954" y="15148"/>
                  <a:pt x="900" y="15148"/>
                </a:cubicBezTo>
                <a:cubicBezTo>
                  <a:pt x="889" y="15148"/>
                  <a:pt x="928" y="15221"/>
                  <a:pt x="985" y="15300"/>
                </a:cubicBezTo>
                <a:cubicBezTo>
                  <a:pt x="1084" y="15440"/>
                  <a:pt x="1093" y="15438"/>
                  <a:pt x="1019" y="15520"/>
                </a:cubicBezTo>
                <a:cubicBezTo>
                  <a:pt x="976" y="15568"/>
                  <a:pt x="952" y="15623"/>
                  <a:pt x="968" y="15639"/>
                </a:cubicBezTo>
                <a:cubicBezTo>
                  <a:pt x="984" y="15655"/>
                  <a:pt x="1035" y="15635"/>
                  <a:pt x="1070" y="15588"/>
                </a:cubicBezTo>
                <a:cubicBezTo>
                  <a:pt x="1129" y="15508"/>
                  <a:pt x="1132" y="15506"/>
                  <a:pt x="1205" y="15673"/>
                </a:cubicBezTo>
                <a:cubicBezTo>
                  <a:pt x="1248" y="15769"/>
                  <a:pt x="1287" y="15863"/>
                  <a:pt x="1290" y="15876"/>
                </a:cubicBezTo>
                <a:cubicBezTo>
                  <a:pt x="1293" y="15888"/>
                  <a:pt x="1375" y="16026"/>
                  <a:pt x="1476" y="16180"/>
                </a:cubicBezTo>
                <a:cubicBezTo>
                  <a:pt x="1578" y="16334"/>
                  <a:pt x="1640" y="16466"/>
                  <a:pt x="1629" y="16484"/>
                </a:cubicBezTo>
                <a:cubicBezTo>
                  <a:pt x="1617" y="16503"/>
                  <a:pt x="1640" y="16537"/>
                  <a:pt x="1680" y="16552"/>
                </a:cubicBezTo>
                <a:cubicBezTo>
                  <a:pt x="1719" y="16567"/>
                  <a:pt x="1746" y="16588"/>
                  <a:pt x="1731" y="16603"/>
                </a:cubicBezTo>
                <a:cubicBezTo>
                  <a:pt x="1715" y="16618"/>
                  <a:pt x="1730" y="16661"/>
                  <a:pt x="1765" y="16687"/>
                </a:cubicBezTo>
                <a:cubicBezTo>
                  <a:pt x="1799" y="16714"/>
                  <a:pt x="1842" y="16753"/>
                  <a:pt x="1849" y="16789"/>
                </a:cubicBezTo>
                <a:cubicBezTo>
                  <a:pt x="1857" y="16825"/>
                  <a:pt x="1892" y="16893"/>
                  <a:pt x="1934" y="16924"/>
                </a:cubicBezTo>
                <a:cubicBezTo>
                  <a:pt x="2049" y="17010"/>
                  <a:pt x="2275" y="17345"/>
                  <a:pt x="2239" y="17381"/>
                </a:cubicBezTo>
                <a:cubicBezTo>
                  <a:pt x="2222" y="17398"/>
                  <a:pt x="2231" y="17406"/>
                  <a:pt x="2256" y="17398"/>
                </a:cubicBezTo>
                <a:cubicBezTo>
                  <a:pt x="2320" y="17378"/>
                  <a:pt x="2568" y="17685"/>
                  <a:pt x="2544" y="17753"/>
                </a:cubicBezTo>
                <a:cubicBezTo>
                  <a:pt x="2534" y="17783"/>
                  <a:pt x="2564" y="17804"/>
                  <a:pt x="2595" y="17804"/>
                </a:cubicBezTo>
                <a:cubicBezTo>
                  <a:pt x="2695" y="17804"/>
                  <a:pt x="3200" y="18338"/>
                  <a:pt x="3172" y="18413"/>
                </a:cubicBezTo>
                <a:cubicBezTo>
                  <a:pt x="3153" y="18460"/>
                  <a:pt x="3157" y="18465"/>
                  <a:pt x="3206" y="18446"/>
                </a:cubicBezTo>
                <a:cubicBezTo>
                  <a:pt x="3291" y="18414"/>
                  <a:pt x="3593" y="18731"/>
                  <a:pt x="3562" y="18819"/>
                </a:cubicBezTo>
                <a:cubicBezTo>
                  <a:pt x="3545" y="18863"/>
                  <a:pt x="3564" y="18869"/>
                  <a:pt x="3629" y="18852"/>
                </a:cubicBezTo>
                <a:cubicBezTo>
                  <a:pt x="3738" y="18824"/>
                  <a:pt x="3950" y="19004"/>
                  <a:pt x="3867" y="19055"/>
                </a:cubicBezTo>
                <a:cubicBezTo>
                  <a:pt x="3780" y="19109"/>
                  <a:pt x="3954" y="19270"/>
                  <a:pt x="4070" y="19241"/>
                </a:cubicBezTo>
                <a:cubicBezTo>
                  <a:pt x="4144" y="19223"/>
                  <a:pt x="4256" y="19278"/>
                  <a:pt x="4511" y="19461"/>
                </a:cubicBezTo>
                <a:cubicBezTo>
                  <a:pt x="4699" y="19597"/>
                  <a:pt x="4839" y="19728"/>
                  <a:pt x="4833" y="19749"/>
                </a:cubicBezTo>
                <a:cubicBezTo>
                  <a:pt x="4827" y="19770"/>
                  <a:pt x="4854" y="19776"/>
                  <a:pt x="4884" y="19766"/>
                </a:cubicBezTo>
                <a:cubicBezTo>
                  <a:pt x="4914" y="19756"/>
                  <a:pt x="5070" y="19828"/>
                  <a:pt x="5240" y="19935"/>
                </a:cubicBezTo>
                <a:cubicBezTo>
                  <a:pt x="5572" y="20144"/>
                  <a:pt x="5809" y="20272"/>
                  <a:pt x="6426" y="20544"/>
                </a:cubicBezTo>
                <a:cubicBezTo>
                  <a:pt x="6806" y="20711"/>
                  <a:pt x="7870" y="21086"/>
                  <a:pt x="8054" y="21119"/>
                </a:cubicBezTo>
                <a:cubicBezTo>
                  <a:pt x="8102" y="21128"/>
                  <a:pt x="8427" y="21191"/>
                  <a:pt x="8766" y="21254"/>
                </a:cubicBezTo>
                <a:cubicBezTo>
                  <a:pt x="9105" y="21318"/>
                  <a:pt x="9570" y="21384"/>
                  <a:pt x="9800" y="21406"/>
                </a:cubicBezTo>
                <a:cubicBezTo>
                  <a:pt x="10734" y="21496"/>
                  <a:pt x="12100" y="21400"/>
                  <a:pt x="13139" y="21170"/>
                </a:cubicBezTo>
                <a:cubicBezTo>
                  <a:pt x="13570" y="21074"/>
                  <a:pt x="14453" y="20811"/>
                  <a:pt x="14665" y="20713"/>
                </a:cubicBezTo>
                <a:cubicBezTo>
                  <a:pt x="15183" y="20474"/>
                  <a:pt x="15486" y="20351"/>
                  <a:pt x="15547" y="20375"/>
                </a:cubicBezTo>
                <a:cubicBezTo>
                  <a:pt x="15592" y="20392"/>
                  <a:pt x="15606" y="20392"/>
                  <a:pt x="15598" y="20358"/>
                </a:cubicBezTo>
                <a:cubicBezTo>
                  <a:pt x="15590" y="20328"/>
                  <a:pt x="15675" y="20248"/>
                  <a:pt x="15784" y="20189"/>
                </a:cubicBezTo>
                <a:cubicBezTo>
                  <a:pt x="15893" y="20129"/>
                  <a:pt x="16103" y="20019"/>
                  <a:pt x="16242" y="19935"/>
                </a:cubicBezTo>
                <a:cubicBezTo>
                  <a:pt x="16381" y="19851"/>
                  <a:pt x="16502" y="19782"/>
                  <a:pt x="16530" y="19800"/>
                </a:cubicBezTo>
                <a:cubicBezTo>
                  <a:pt x="16560" y="19818"/>
                  <a:pt x="16580" y="19826"/>
                  <a:pt x="16564" y="19800"/>
                </a:cubicBezTo>
                <a:cubicBezTo>
                  <a:pt x="16534" y="19752"/>
                  <a:pt x="16744" y="19590"/>
                  <a:pt x="16784" y="19630"/>
                </a:cubicBezTo>
                <a:cubicBezTo>
                  <a:pt x="16797" y="19643"/>
                  <a:pt x="16861" y="19582"/>
                  <a:pt x="16920" y="19512"/>
                </a:cubicBezTo>
                <a:cubicBezTo>
                  <a:pt x="16990" y="19429"/>
                  <a:pt x="17043" y="19393"/>
                  <a:pt x="17089" y="19411"/>
                </a:cubicBezTo>
                <a:cubicBezTo>
                  <a:pt x="17134" y="19428"/>
                  <a:pt x="17158" y="19423"/>
                  <a:pt x="17140" y="19394"/>
                </a:cubicBezTo>
                <a:cubicBezTo>
                  <a:pt x="17114" y="19351"/>
                  <a:pt x="17502" y="19038"/>
                  <a:pt x="17581" y="19038"/>
                </a:cubicBezTo>
                <a:cubicBezTo>
                  <a:pt x="17599" y="19038"/>
                  <a:pt x="17665" y="18971"/>
                  <a:pt x="17734" y="18886"/>
                </a:cubicBezTo>
                <a:cubicBezTo>
                  <a:pt x="17802" y="18801"/>
                  <a:pt x="17866" y="18739"/>
                  <a:pt x="17886" y="18751"/>
                </a:cubicBezTo>
                <a:cubicBezTo>
                  <a:pt x="17906" y="18763"/>
                  <a:pt x="18000" y="18690"/>
                  <a:pt x="18089" y="18582"/>
                </a:cubicBezTo>
                <a:cubicBezTo>
                  <a:pt x="18179" y="18473"/>
                  <a:pt x="18271" y="18382"/>
                  <a:pt x="18293" y="18396"/>
                </a:cubicBezTo>
                <a:cubicBezTo>
                  <a:pt x="18315" y="18410"/>
                  <a:pt x="18354" y="18374"/>
                  <a:pt x="18378" y="18311"/>
                </a:cubicBezTo>
                <a:cubicBezTo>
                  <a:pt x="18404" y="18241"/>
                  <a:pt x="18448" y="18207"/>
                  <a:pt x="18479" y="18227"/>
                </a:cubicBezTo>
                <a:cubicBezTo>
                  <a:pt x="18508" y="18245"/>
                  <a:pt x="18512" y="18235"/>
                  <a:pt x="18496" y="18210"/>
                </a:cubicBezTo>
                <a:cubicBezTo>
                  <a:pt x="18481" y="18185"/>
                  <a:pt x="18606" y="18038"/>
                  <a:pt x="18768" y="17871"/>
                </a:cubicBezTo>
                <a:cubicBezTo>
                  <a:pt x="18929" y="17705"/>
                  <a:pt x="19086" y="17514"/>
                  <a:pt x="19124" y="17449"/>
                </a:cubicBezTo>
                <a:cubicBezTo>
                  <a:pt x="19161" y="17383"/>
                  <a:pt x="19349" y="17122"/>
                  <a:pt x="19530" y="16873"/>
                </a:cubicBezTo>
                <a:cubicBezTo>
                  <a:pt x="19712" y="16625"/>
                  <a:pt x="19871" y="16376"/>
                  <a:pt x="19903" y="16315"/>
                </a:cubicBezTo>
                <a:cubicBezTo>
                  <a:pt x="19935" y="16255"/>
                  <a:pt x="19991" y="16182"/>
                  <a:pt x="20022" y="16146"/>
                </a:cubicBezTo>
                <a:cubicBezTo>
                  <a:pt x="20138" y="16013"/>
                  <a:pt x="20719" y="14718"/>
                  <a:pt x="20887" y="14218"/>
                </a:cubicBezTo>
                <a:cubicBezTo>
                  <a:pt x="21079" y="13644"/>
                  <a:pt x="21291" y="12896"/>
                  <a:pt x="21310" y="12696"/>
                </a:cubicBezTo>
                <a:cubicBezTo>
                  <a:pt x="21350" y="12283"/>
                  <a:pt x="21383" y="12092"/>
                  <a:pt x="21463" y="12036"/>
                </a:cubicBezTo>
                <a:cubicBezTo>
                  <a:pt x="21524" y="11994"/>
                  <a:pt x="21538" y="11965"/>
                  <a:pt x="21497" y="11952"/>
                </a:cubicBezTo>
                <a:cubicBezTo>
                  <a:pt x="21451" y="11936"/>
                  <a:pt x="21435" y="11734"/>
                  <a:pt x="21446" y="10954"/>
                </a:cubicBezTo>
                <a:cubicBezTo>
                  <a:pt x="21462" y="9755"/>
                  <a:pt x="21401" y="9061"/>
                  <a:pt x="21158" y="8112"/>
                </a:cubicBezTo>
                <a:cubicBezTo>
                  <a:pt x="21108" y="7916"/>
                  <a:pt x="21077" y="7727"/>
                  <a:pt x="21090" y="7706"/>
                </a:cubicBezTo>
                <a:cubicBezTo>
                  <a:pt x="21103" y="7686"/>
                  <a:pt x="21072" y="7649"/>
                  <a:pt x="21039" y="7622"/>
                </a:cubicBezTo>
                <a:cubicBezTo>
                  <a:pt x="21006" y="7594"/>
                  <a:pt x="20970" y="7513"/>
                  <a:pt x="20954" y="7436"/>
                </a:cubicBezTo>
                <a:cubicBezTo>
                  <a:pt x="20939" y="7358"/>
                  <a:pt x="20881" y="7160"/>
                  <a:pt x="20819" y="6996"/>
                </a:cubicBezTo>
                <a:cubicBezTo>
                  <a:pt x="20756" y="6832"/>
                  <a:pt x="20705" y="6654"/>
                  <a:pt x="20717" y="6607"/>
                </a:cubicBezTo>
                <a:cubicBezTo>
                  <a:pt x="20731" y="6553"/>
                  <a:pt x="20721" y="6522"/>
                  <a:pt x="20683" y="6522"/>
                </a:cubicBezTo>
                <a:cubicBezTo>
                  <a:pt x="20631" y="6522"/>
                  <a:pt x="20453" y="6188"/>
                  <a:pt x="20429" y="6049"/>
                </a:cubicBezTo>
                <a:cubicBezTo>
                  <a:pt x="20424" y="6021"/>
                  <a:pt x="20403" y="5980"/>
                  <a:pt x="20378" y="5947"/>
                </a:cubicBezTo>
                <a:cubicBezTo>
                  <a:pt x="20353" y="5914"/>
                  <a:pt x="20272" y="5766"/>
                  <a:pt x="20192" y="5609"/>
                </a:cubicBezTo>
                <a:cubicBezTo>
                  <a:pt x="19905" y="5048"/>
                  <a:pt x="19329" y="4225"/>
                  <a:pt x="18920" y="3765"/>
                </a:cubicBezTo>
                <a:cubicBezTo>
                  <a:pt x="18475" y="3266"/>
                  <a:pt x="17387" y="2222"/>
                  <a:pt x="17276" y="2192"/>
                </a:cubicBezTo>
                <a:cubicBezTo>
                  <a:pt x="17202" y="2172"/>
                  <a:pt x="16971" y="1994"/>
                  <a:pt x="16971" y="1955"/>
                </a:cubicBezTo>
                <a:cubicBezTo>
                  <a:pt x="16971" y="1936"/>
                  <a:pt x="16940" y="1905"/>
                  <a:pt x="16903" y="1905"/>
                </a:cubicBezTo>
                <a:cubicBezTo>
                  <a:pt x="16866" y="1905"/>
                  <a:pt x="16832" y="1890"/>
                  <a:pt x="16818" y="1854"/>
                </a:cubicBezTo>
                <a:cubicBezTo>
                  <a:pt x="16804" y="1818"/>
                  <a:pt x="16770" y="1791"/>
                  <a:pt x="16750" y="1803"/>
                </a:cubicBezTo>
                <a:cubicBezTo>
                  <a:pt x="16730" y="1816"/>
                  <a:pt x="16696" y="1808"/>
                  <a:pt x="16682" y="1786"/>
                </a:cubicBezTo>
                <a:cubicBezTo>
                  <a:pt x="16669" y="1765"/>
                  <a:pt x="16494" y="1642"/>
                  <a:pt x="16276" y="1516"/>
                </a:cubicBezTo>
                <a:cubicBezTo>
                  <a:pt x="16058" y="1389"/>
                  <a:pt x="15876" y="1278"/>
                  <a:pt x="15886" y="1262"/>
                </a:cubicBezTo>
                <a:cubicBezTo>
                  <a:pt x="15896" y="1246"/>
                  <a:pt x="15877" y="1231"/>
                  <a:pt x="15835" y="1228"/>
                </a:cubicBezTo>
                <a:cubicBezTo>
                  <a:pt x="15793" y="1225"/>
                  <a:pt x="15613" y="1153"/>
                  <a:pt x="15445" y="1076"/>
                </a:cubicBezTo>
                <a:cubicBezTo>
                  <a:pt x="15277" y="999"/>
                  <a:pt x="15035" y="883"/>
                  <a:pt x="14902" y="822"/>
                </a:cubicBezTo>
                <a:cubicBezTo>
                  <a:pt x="14602" y="684"/>
                  <a:pt x="13497" y="328"/>
                  <a:pt x="13394" y="332"/>
                </a:cubicBezTo>
                <a:cubicBezTo>
                  <a:pt x="13352" y="333"/>
                  <a:pt x="13306" y="304"/>
                  <a:pt x="13292" y="281"/>
                </a:cubicBezTo>
                <a:cubicBezTo>
                  <a:pt x="13278" y="258"/>
                  <a:pt x="13248" y="249"/>
                  <a:pt x="13224" y="264"/>
                </a:cubicBezTo>
                <a:cubicBezTo>
                  <a:pt x="13201" y="279"/>
                  <a:pt x="13133" y="270"/>
                  <a:pt x="13072" y="230"/>
                </a:cubicBezTo>
                <a:cubicBezTo>
                  <a:pt x="13010" y="190"/>
                  <a:pt x="12936" y="166"/>
                  <a:pt x="12902" y="179"/>
                </a:cubicBezTo>
                <a:cubicBezTo>
                  <a:pt x="12868" y="193"/>
                  <a:pt x="12724" y="185"/>
                  <a:pt x="12597" y="163"/>
                </a:cubicBezTo>
                <a:cubicBezTo>
                  <a:pt x="12470" y="140"/>
                  <a:pt x="12314" y="107"/>
                  <a:pt x="12241" y="95"/>
                </a:cubicBezTo>
                <a:cubicBezTo>
                  <a:pt x="12168" y="82"/>
                  <a:pt x="11839" y="54"/>
                  <a:pt x="11512" y="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74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264886" y="2390666"/>
            <a:ext cx="2039185" cy="1597595"/>
          </a:xfrm>
          <a:prstGeom prst="rect">
            <a:avLst/>
          </a:prstGeom>
          <a:ln w="12700">
            <a:miter lim="400000"/>
          </a:ln>
        </p:spPr>
      </p:pic>
      <p:sp>
        <p:nvSpPr>
          <p:cNvPr id="3175" name="عزيزتي الطالبة…"/>
          <p:cNvSpPr txBox="1"/>
          <p:nvPr/>
        </p:nvSpPr>
        <p:spPr>
          <a:xfrm>
            <a:off x="3727346" y="2866961"/>
            <a:ext cx="1114224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176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3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78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9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0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1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2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184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5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193" name="تجميع"/>
          <p:cNvGrpSpPr/>
          <p:nvPr/>
        </p:nvGrpSpPr>
        <p:grpSpPr>
          <a:xfrm>
            <a:off x="2770411" y="2682478"/>
            <a:ext cx="3480979" cy="2360031"/>
            <a:chOff x="0" y="0"/>
            <a:chExt cx="3480978" cy="2360030"/>
          </a:xfrm>
        </p:grpSpPr>
        <p:sp>
          <p:nvSpPr>
            <p:cNvPr id="3186" name="@Maths0120"/>
            <p:cNvSpPr txBox="1"/>
            <p:nvPr/>
          </p:nvSpPr>
          <p:spPr>
            <a:xfrm>
              <a:off x="904648" y="696578"/>
              <a:ext cx="1868588" cy="345629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  <p:sp>
          <p:nvSpPr>
            <p:cNvPr id="3187" name="Google Shape;632;p19"/>
            <p:cNvSpPr txBox="1"/>
            <p:nvPr/>
          </p:nvSpPr>
          <p:spPr>
            <a:xfrm>
              <a:off x="1037568" y="1897782"/>
              <a:ext cx="1817880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b="1"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3188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3189" name="https://linktr.ee/Refa2">
              <a:hlinkClick r:id="rId4" invalidUrl="" action="" tgtFrame="" tooltip="" history="1" highlightClick="0" endSnd="0"/>
            </p:cNvPr>
            <p:cNvSpPr txBox="1"/>
            <p:nvPr/>
          </p:nvSpPr>
          <p:spPr>
            <a:xfrm>
              <a:off x="995975" y="0"/>
              <a:ext cx="1683048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defTabSz="457200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3190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191" name="https://t.me/hasna_math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897835" y="1547449"/>
              <a:ext cx="164765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sz="1200"/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3192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3194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186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7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188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 rtl="0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grpSp>
        <p:nvGrpSpPr>
          <p:cNvPr id="2216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189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8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1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23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22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2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9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22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3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1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4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25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6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4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5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6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7" name="Google Shape;1743;p25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72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9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70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71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74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27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7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75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0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27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1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81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2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92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13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303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14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5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6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7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8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319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12" t="15552" r="2076" b="7943"/>
          <a:stretch>
            <a:fillRect/>
          </a:stretch>
        </p:blipFill>
        <p:spPr>
          <a:xfrm>
            <a:off x="6224967" y="1522894"/>
            <a:ext cx="198996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0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9116" y="2926182"/>
            <a:ext cx="3140068" cy="2263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1" name="IMG_0754.jpeg" descr="IMG_0754.jpeg"/>
          <p:cNvPicPr>
            <a:picLocks noChangeAspect="1"/>
          </p:cNvPicPr>
          <p:nvPr/>
        </p:nvPicPr>
        <p:blipFill>
          <a:blip r:embed="rId5">
            <a:extLst/>
          </a:blip>
          <a:srcRect l="107" t="45" r="939" b="0"/>
          <a:stretch>
            <a:fillRect/>
          </a:stretch>
        </p:blipFill>
        <p:spPr>
          <a:xfrm>
            <a:off x="5936528" y="3999497"/>
            <a:ext cx="649405" cy="85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fill="norm" stroke="1" extrusionOk="0">
                <a:moveTo>
                  <a:pt x="12537" y="0"/>
                </a:moveTo>
                <a:lnTo>
                  <a:pt x="12327" y="140"/>
                </a:lnTo>
                <a:cubicBezTo>
                  <a:pt x="12216" y="218"/>
                  <a:pt x="12129" y="350"/>
                  <a:pt x="12129" y="429"/>
                </a:cubicBezTo>
                <a:cubicBezTo>
                  <a:pt x="12129" y="548"/>
                  <a:pt x="12159" y="571"/>
                  <a:pt x="12314" y="548"/>
                </a:cubicBezTo>
                <a:cubicBezTo>
                  <a:pt x="12525" y="518"/>
                  <a:pt x="12930" y="658"/>
                  <a:pt x="13499" y="967"/>
                </a:cubicBezTo>
                <a:cubicBezTo>
                  <a:pt x="13865" y="1166"/>
                  <a:pt x="14093" y="1205"/>
                  <a:pt x="13973" y="1047"/>
                </a:cubicBezTo>
                <a:cubicBezTo>
                  <a:pt x="13764" y="771"/>
                  <a:pt x="13095" y="223"/>
                  <a:pt x="12840" y="120"/>
                </a:cubicBezTo>
                <a:lnTo>
                  <a:pt x="12537" y="0"/>
                </a:lnTo>
                <a:close/>
                <a:moveTo>
                  <a:pt x="8257" y="469"/>
                </a:moveTo>
                <a:cubicBezTo>
                  <a:pt x="8003" y="469"/>
                  <a:pt x="7654" y="780"/>
                  <a:pt x="7507" y="1137"/>
                </a:cubicBezTo>
                <a:cubicBezTo>
                  <a:pt x="7314" y="1606"/>
                  <a:pt x="7087" y="2468"/>
                  <a:pt x="7138" y="2533"/>
                </a:cubicBezTo>
                <a:cubicBezTo>
                  <a:pt x="7183" y="2590"/>
                  <a:pt x="7226" y="2524"/>
                  <a:pt x="7599" y="1825"/>
                </a:cubicBezTo>
                <a:cubicBezTo>
                  <a:pt x="7840" y="1373"/>
                  <a:pt x="8353" y="888"/>
                  <a:pt x="8587" y="888"/>
                </a:cubicBezTo>
                <a:cubicBezTo>
                  <a:pt x="8670" y="888"/>
                  <a:pt x="8731" y="847"/>
                  <a:pt x="8731" y="798"/>
                </a:cubicBezTo>
                <a:cubicBezTo>
                  <a:pt x="8731" y="667"/>
                  <a:pt x="8448" y="469"/>
                  <a:pt x="8257" y="469"/>
                </a:cubicBezTo>
                <a:close/>
                <a:moveTo>
                  <a:pt x="15132" y="1157"/>
                </a:moveTo>
                <a:lnTo>
                  <a:pt x="14855" y="1546"/>
                </a:lnTo>
                <a:cubicBezTo>
                  <a:pt x="14538" y="2006"/>
                  <a:pt x="14010" y="2484"/>
                  <a:pt x="13881" y="2423"/>
                </a:cubicBezTo>
                <a:cubicBezTo>
                  <a:pt x="13831" y="2400"/>
                  <a:pt x="13817" y="2342"/>
                  <a:pt x="13841" y="2294"/>
                </a:cubicBezTo>
                <a:cubicBezTo>
                  <a:pt x="13897" y="2182"/>
                  <a:pt x="13711" y="1440"/>
                  <a:pt x="13617" y="1396"/>
                </a:cubicBezTo>
                <a:cubicBezTo>
                  <a:pt x="13579" y="1378"/>
                  <a:pt x="13551" y="1477"/>
                  <a:pt x="13551" y="1625"/>
                </a:cubicBezTo>
                <a:cubicBezTo>
                  <a:pt x="13551" y="1966"/>
                  <a:pt x="13408" y="2455"/>
                  <a:pt x="13275" y="2593"/>
                </a:cubicBezTo>
                <a:cubicBezTo>
                  <a:pt x="13178" y="2693"/>
                  <a:pt x="13135" y="2697"/>
                  <a:pt x="12458" y="2603"/>
                </a:cubicBezTo>
                <a:cubicBezTo>
                  <a:pt x="12066" y="2548"/>
                  <a:pt x="11507" y="2503"/>
                  <a:pt x="11207" y="2503"/>
                </a:cubicBezTo>
                <a:cubicBezTo>
                  <a:pt x="10900" y="2503"/>
                  <a:pt x="10627" y="2472"/>
                  <a:pt x="10575" y="2433"/>
                </a:cubicBezTo>
                <a:cubicBezTo>
                  <a:pt x="10506" y="2381"/>
                  <a:pt x="10452" y="2388"/>
                  <a:pt x="10364" y="2443"/>
                </a:cubicBezTo>
                <a:cubicBezTo>
                  <a:pt x="10298" y="2485"/>
                  <a:pt x="10083" y="2504"/>
                  <a:pt x="9864" y="2493"/>
                </a:cubicBezTo>
                <a:cubicBezTo>
                  <a:pt x="9493" y="2475"/>
                  <a:pt x="9486" y="2468"/>
                  <a:pt x="9456" y="2264"/>
                </a:cubicBezTo>
                <a:lnTo>
                  <a:pt x="9416" y="2054"/>
                </a:lnTo>
                <a:lnTo>
                  <a:pt x="9324" y="2294"/>
                </a:lnTo>
                <a:cubicBezTo>
                  <a:pt x="9231" y="2531"/>
                  <a:pt x="9232" y="2537"/>
                  <a:pt x="8705" y="2603"/>
                </a:cubicBezTo>
                <a:lnTo>
                  <a:pt x="8178" y="2663"/>
                </a:lnTo>
                <a:lnTo>
                  <a:pt x="8060" y="2493"/>
                </a:lnTo>
                <a:cubicBezTo>
                  <a:pt x="7908" y="2271"/>
                  <a:pt x="7845" y="2275"/>
                  <a:pt x="7875" y="2513"/>
                </a:cubicBezTo>
                <a:cubicBezTo>
                  <a:pt x="7899" y="2697"/>
                  <a:pt x="7884" y="2711"/>
                  <a:pt x="7546" y="2772"/>
                </a:cubicBezTo>
                <a:cubicBezTo>
                  <a:pt x="7351" y="2808"/>
                  <a:pt x="7102" y="2873"/>
                  <a:pt x="6980" y="2912"/>
                </a:cubicBezTo>
                <a:cubicBezTo>
                  <a:pt x="6858" y="2951"/>
                  <a:pt x="6718" y="2982"/>
                  <a:pt x="6677" y="2982"/>
                </a:cubicBezTo>
                <a:cubicBezTo>
                  <a:pt x="6636" y="2982"/>
                  <a:pt x="6542" y="3010"/>
                  <a:pt x="6466" y="3042"/>
                </a:cubicBezTo>
                <a:cubicBezTo>
                  <a:pt x="6391" y="3073"/>
                  <a:pt x="6066" y="3191"/>
                  <a:pt x="5742" y="3311"/>
                </a:cubicBezTo>
                <a:cubicBezTo>
                  <a:pt x="5418" y="3430"/>
                  <a:pt x="4850" y="3678"/>
                  <a:pt x="4491" y="3859"/>
                </a:cubicBezTo>
                <a:cubicBezTo>
                  <a:pt x="2509" y="4860"/>
                  <a:pt x="868" y="6630"/>
                  <a:pt x="290" y="8367"/>
                </a:cubicBezTo>
                <a:cubicBezTo>
                  <a:pt x="207" y="8616"/>
                  <a:pt x="96" y="8868"/>
                  <a:pt x="53" y="8925"/>
                </a:cubicBezTo>
                <a:cubicBezTo>
                  <a:pt x="30" y="8956"/>
                  <a:pt x="13" y="9497"/>
                  <a:pt x="0" y="10401"/>
                </a:cubicBezTo>
                <a:cubicBezTo>
                  <a:pt x="12" y="11281"/>
                  <a:pt x="35" y="11859"/>
                  <a:pt x="53" y="11867"/>
                </a:cubicBezTo>
                <a:cubicBezTo>
                  <a:pt x="91" y="11885"/>
                  <a:pt x="141" y="12002"/>
                  <a:pt x="171" y="12126"/>
                </a:cubicBezTo>
                <a:cubicBezTo>
                  <a:pt x="477" y="13395"/>
                  <a:pt x="1364" y="14742"/>
                  <a:pt x="2568" y="15776"/>
                </a:cubicBezTo>
                <a:cubicBezTo>
                  <a:pt x="2960" y="16112"/>
                  <a:pt x="3956" y="16794"/>
                  <a:pt x="4306" y="16963"/>
                </a:cubicBezTo>
                <a:cubicBezTo>
                  <a:pt x="4377" y="16997"/>
                  <a:pt x="4634" y="17124"/>
                  <a:pt x="4873" y="17242"/>
                </a:cubicBezTo>
                <a:cubicBezTo>
                  <a:pt x="5499" y="17552"/>
                  <a:pt x="6319" y="17855"/>
                  <a:pt x="7006" y="18030"/>
                </a:cubicBezTo>
                <a:cubicBezTo>
                  <a:pt x="9122" y="18569"/>
                  <a:pt x="11638" y="18567"/>
                  <a:pt x="13881" y="18030"/>
                </a:cubicBezTo>
                <a:cubicBezTo>
                  <a:pt x="14222" y="17948"/>
                  <a:pt x="14536" y="17900"/>
                  <a:pt x="14579" y="17920"/>
                </a:cubicBezTo>
                <a:cubicBezTo>
                  <a:pt x="14621" y="17940"/>
                  <a:pt x="14658" y="18036"/>
                  <a:pt x="14658" y="18130"/>
                </a:cubicBezTo>
                <a:cubicBezTo>
                  <a:pt x="14658" y="18224"/>
                  <a:pt x="14767" y="18469"/>
                  <a:pt x="14908" y="18678"/>
                </a:cubicBezTo>
                <a:cubicBezTo>
                  <a:pt x="15106" y="18971"/>
                  <a:pt x="15241" y="19080"/>
                  <a:pt x="15474" y="19167"/>
                </a:cubicBezTo>
                <a:cubicBezTo>
                  <a:pt x="15688" y="19246"/>
                  <a:pt x="15754" y="19307"/>
                  <a:pt x="15724" y="19376"/>
                </a:cubicBezTo>
                <a:cubicBezTo>
                  <a:pt x="15701" y="19430"/>
                  <a:pt x="15614" y="19624"/>
                  <a:pt x="15527" y="19805"/>
                </a:cubicBezTo>
                <a:cubicBezTo>
                  <a:pt x="15281" y="20314"/>
                  <a:pt x="15333" y="21254"/>
                  <a:pt x="15619" y="21520"/>
                </a:cubicBezTo>
                <a:cubicBezTo>
                  <a:pt x="15681" y="21578"/>
                  <a:pt x="16400" y="21600"/>
                  <a:pt x="18727" y="21600"/>
                </a:cubicBezTo>
                <a:lnTo>
                  <a:pt x="18885" y="21600"/>
                </a:lnTo>
                <a:lnTo>
                  <a:pt x="19162" y="21371"/>
                </a:lnTo>
                <a:cubicBezTo>
                  <a:pt x="19863" y="20808"/>
                  <a:pt x="20714" y="19793"/>
                  <a:pt x="21084" y="19077"/>
                </a:cubicBezTo>
                <a:cubicBezTo>
                  <a:pt x="21193" y="18868"/>
                  <a:pt x="21320" y="18653"/>
                  <a:pt x="21361" y="18598"/>
                </a:cubicBezTo>
                <a:cubicBezTo>
                  <a:pt x="21508" y="18399"/>
                  <a:pt x="21600" y="17535"/>
                  <a:pt x="21519" y="17102"/>
                </a:cubicBezTo>
                <a:cubicBezTo>
                  <a:pt x="21378" y="16349"/>
                  <a:pt x="20804" y="15935"/>
                  <a:pt x="19741" y="15826"/>
                </a:cubicBezTo>
                <a:cubicBezTo>
                  <a:pt x="18738" y="15723"/>
                  <a:pt x="18581" y="15609"/>
                  <a:pt x="18938" y="15248"/>
                </a:cubicBezTo>
                <a:cubicBezTo>
                  <a:pt x="19921" y="14252"/>
                  <a:pt x="20616" y="13041"/>
                  <a:pt x="20861" y="11897"/>
                </a:cubicBezTo>
                <a:cubicBezTo>
                  <a:pt x="20991" y="11288"/>
                  <a:pt x="20993" y="9876"/>
                  <a:pt x="20874" y="9224"/>
                </a:cubicBezTo>
                <a:cubicBezTo>
                  <a:pt x="20500" y="7176"/>
                  <a:pt x="19076" y="5386"/>
                  <a:pt x="16739" y="4049"/>
                </a:cubicBezTo>
                <a:cubicBezTo>
                  <a:pt x="16342" y="3822"/>
                  <a:pt x="15916" y="3534"/>
                  <a:pt x="15803" y="3411"/>
                </a:cubicBezTo>
                <a:cubicBezTo>
                  <a:pt x="15691" y="3287"/>
                  <a:pt x="15462" y="3079"/>
                  <a:pt x="15290" y="2952"/>
                </a:cubicBezTo>
                <a:lnTo>
                  <a:pt x="14974" y="2722"/>
                </a:lnTo>
                <a:lnTo>
                  <a:pt x="15237" y="2483"/>
                </a:lnTo>
                <a:cubicBezTo>
                  <a:pt x="15499" y="2239"/>
                  <a:pt x="15793" y="1797"/>
                  <a:pt x="15724" y="1745"/>
                </a:cubicBezTo>
                <a:cubicBezTo>
                  <a:pt x="15705" y="1730"/>
                  <a:pt x="15497" y="1864"/>
                  <a:pt x="15264" y="2054"/>
                </a:cubicBezTo>
                <a:cubicBezTo>
                  <a:pt x="14758" y="2466"/>
                  <a:pt x="14563" y="2457"/>
                  <a:pt x="14842" y="2034"/>
                </a:cubicBezTo>
                <a:cubicBezTo>
                  <a:pt x="14945" y="1879"/>
                  <a:pt x="15054" y="1621"/>
                  <a:pt x="15079" y="1456"/>
                </a:cubicBezTo>
                <a:lnTo>
                  <a:pt x="15132" y="115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24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27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32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0" name="Google Shape;972;p13"/>
          <p:cNvGrpSpPr/>
          <p:nvPr/>
        </p:nvGrpSpPr>
        <p:grpSpPr>
          <a:xfrm>
            <a:off x="7487283" y="2631232"/>
            <a:ext cx="304827" cy="321125"/>
            <a:chOff x="0" y="0"/>
            <a:chExt cx="304826" cy="321123"/>
          </a:xfrm>
        </p:grpSpPr>
        <p:sp>
          <p:nvSpPr>
            <p:cNvPr id="2328" name="Google Shape;973;p13"/>
            <p:cNvSpPr/>
            <p:nvPr/>
          </p:nvSpPr>
          <p:spPr>
            <a:xfrm>
              <a:off x="-1" y="0"/>
              <a:ext cx="304828" cy="32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974;p13"/>
            <p:cNvSpPr/>
            <p:nvPr/>
          </p:nvSpPr>
          <p:spPr>
            <a:xfrm>
              <a:off x="119634" y="119677"/>
              <a:ext cx="72604" cy="750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3" name="Google Shape;972;p13"/>
          <p:cNvGrpSpPr/>
          <p:nvPr/>
        </p:nvGrpSpPr>
        <p:grpSpPr>
          <a:xfrm>
            <a:off x="3882708" y="2907710"/>
            <a:ext cx="238348" cy="251091"/>
            <a:chOff x="0" y="0"/>
            <a:chExt cx="238347" cy="251090"/>
          </a:xfrm>
        </p:grpSpPr>
        <p:sp>
          <p:nvSpPr>
            <p:cNvPr id="2331" name="Google Shape;973;p13"/>
            <p:cNvSpPr/>
            <p:nvPr/>
          </p:nvSpPr>
          <p:spPr>
            <a:xfrm>
              <a:off x="-1" y="0"/>
              <a:ext cx="238349" cy="25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974;p13"/>
            <p:cNvSpPr/>
            <p:nvPr/>
          </p:nvSpPr>
          <p:spPr>
            <a:xfrm>
              <a:off x="93543" y="93576"/>
              <a:ext cx="56770" cy="5867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44" name="Google Shape;975;p13"/>
          <p:cNvGrpSpPr/>
          <p:nvPr/>
        </p:nvGrpSpPr>
        <p:grpSpPr>
          <a:xfrm>
            <a:off x="6046814" y="4016478"/>
            <a:ext cx="286700" cy="276835"/>
            <a:chOff x="24" y="24"/>
            <a:chExt cx="286699" cy="276834"/>
          </a:xfrm>
        </p:grpSpPr>
        <p:sp>
          <p:nvSpPr>
            <p:cNvPr id="233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5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34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66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35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6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68" name="Google Shape;4238;p45"/>
          <p:cNvSpPr/>
          <p:nvPr/>
        </p:nvSpPr>
        <p:spPr>
          <a:xfrm rot="599">
            <a:off x="2018918" y="983225"/>
            <a:ext cx="5341401" cy="65463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69" name="Google Shape;4324;p45"/>
          <p:cNvSpPr/>
          <p:nvPr/>
        </p:nvSpPr>
        <p:spPr>
          <a:xfrm rot="2153969">
            <a:off x="4303710" y="729912"/>
            <a:ext cx="971436" cy="55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70" name="Google Shape;1742;p25"/>
          <p:cNvSpPr txBox="1"/>
          <p:nvPr>
            <p:ph type="title"/>
          </p:nvPr>
        </p:nvSpPr>
        <p:spPr>
          <a:xfrm>
            <a:off x="2503236" y="982760"/>
            <a:ext cx="4384749" cy="74764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371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2"/>
            <a:ext cx="1478398" cy="104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2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7"/>
            <a:ext cx="1529107" cy="110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3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9" y="1762408"/>
            <a:ext cx="1475414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4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7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6" y="4422752"/>
            <a:ext cx="935050" cy="363371"/>
            <a:chOff x="0" y="0"/>
            <a:chExt cx="935048" cy="363369"/>
          </a:xfrm>
        </p:grpSpPr>
        <p:grpSp>
          <p:nvGrpSpPr>
            <p:cNvPr id="2385" name="Google Shape;975;p13"/>
            <p:cNvGrpSpPr/>
            <p:nvPr/>
          </p:nvGrpSpPr>
          <p:grpSpPr>
            <a:xfrm>
              <a:off x="708606" y="36659"/>
              <a:ext cx="226443" cy="218652"/>
              <a:chOff x="19" y="19"/>
              <a:chExt cx="226442" cy="218650"/>
            </a:xfrm>
          </p:grpSpPr>
          <p:sp>
            <p:nvSpPr>
              <p:cNvPr id="2375" name="Google Shape;976;p13"/>
              <p:cNvSpPr/>
              <p:nvPr/>
            </p:nvSpPr>
            <p:spPr>
              <a:xfrm>
                <a:off x="33614" y="23880"/>
                <a:ext cx="159739" cy="155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6" name="Google Shape;977;p13"/>
              <p:cNvSpPr/>
              <p:nvPr/>
            </p:nvSpPr>
            <p:spPr>
              <a:xfrm>
                <a:off x="46769" y="23880"/>
                <a:ext cx="148527" cy="16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7" name="Google Shape;978;p13"/>
              <p:cNvSpPr/>
              <p:nvPr/>
            </p:nvSpPr>
            <p:spPr>
              <a:xfrm>
                <a:off x="116404" y="19"/>
                <a:ext cx="9871" cy="218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8" name="Google Shape;979;p13"/>
              <p:cNvSpPr/>
              <p:nvPr/>
            </p:nvSpPr>
            <p:spPr>
              <a:xfrm>
                <a:off x="19" y="95150"/>
                <a:ext cx="221566" cy="9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9" name="Google Shape;980;p13"/>
              <p:cNvSpPr/>
              <p:nvPr/>
            </p:nvSpPr>
            <p:spPr>
              <a:xfrm>
                <a:off x="75001" y="4896"/>
                <a:ext cx="81337" cy="20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0" name="Google Shape;981;p13"/>
              <p:cNvSpPr/>
              <p:nvPr/>
            </p:nvSpPr>
            <p:spPr>
              <a:xfrm>
                <a:off x="18031" y="66743"/>
                <a:ext cx="208431" cy="73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1" name="Google Shape;982;p13"/>
              <p:cNvSpPr/>
              <p:nvPr/>
            </p:nvSpPr>
            <p:spPr>
              <a:xfrm>
                <a:off x="25337" y="61380"/>
                <a:ext cx="200154" cy="87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2" name="Google Shape;983;p13"/>
              <p:cNvSpPr/>
              <p:nvPr/>
            </p:nvSpPr>
            <p:spPr>
              <a:xfrm>
                <a:off x="66238" y="9754"/>
                <a:ext cx="93500" cy="201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3" name="Google Shape;984;p13"/>
              <p:cNvSpPr/>
              <p:nvPr/>
            </p:nvSpPr>
            <p:spPr>
              <a:xfrm>
                <a:off x="71189" y="57018"/>
                <a:ext cx="91886" cy="91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4" name="Google Shape;985;p13"/>
              <p:cNvSpPr/>
              <p:nvPr/>
            </p:nvSpPr>
            <p:spPr>
              <a:xfrm>
                <a:off x="92365" y="78011"/>
                <a:ext cx="49479" cy="49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86" name="النهاية"/>
            <p:cNvSpPr txBox="1"/>
            <p:nvPr/>
          </p:nvSpPr>
          <p:spPr>
            <a:xfrm>
              <a:off x="0" y="0"/>
              <a:ext cx="750979" cy="363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93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39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9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9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39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0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1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1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2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3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434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5" b="20366"/>
          <a:stretch>
            <a:fillRect/>
          </a:stretch>
        </p:blipFill>
        <p:spPr>
          <a:xfrm>
            <a:off x="1461521" y="665979"/>
            <a:ext cx="1475413" cy="10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2435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36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39" name="Google Shape;4325;p45"/>
          <p:cNvGrpSpPr/>
          <p:nvPr/>
        </p:nvGrpSpPr>
        <p:grpSpPr>
          <a:xfrm>
            <a:off x="3145480" y="3068361"/>
            <a:ext cx="1605901" cy="456601"/>
            <a:chOff x="0" y="80311"/>
            <a:chExt cx="1605900" cy="456599"/>
          </a:xfrm>
        </p:grpSpPr>
        <p:sp>
          <p:nvSpPr>
            <p:cNvPr id="2437" name="مستطيل"/>
            <p:cNvSpPr/>
            <p:nvPr/>
          </p:nvSpPr>
          <p:spPr>
            <a:xfrm>
              <a:off x="0" y="80311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38" name="٩٫٢"/>
            <p:cNvSpPr/>
            <p:nvPr/>
          </p:nvSpPr>
          <p:spPr>
            <a:xfrm>
              <a:off x="0" y="308611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٩٫٢</a:t>
              </a:r>
            </a:p>
          </p:txBody>
        </p:sp>
      </p:grpSp>
      <p:grpSp>
        <p:nvGrpSpPr>
          <p:cNvPr id="2442" name="Google Shape;4327;p45"/>
          <p:cNvGrpSpPr/>
          <p:nvPr/>
        </p:nvGrpSpPr>
        <p:grpSpPr>
          <a:xfrm>
            <a:off x="4980854" y="3068361"/>
            <a:ext cx="1605901" cy="456601"/>
            <a:chOff x="0" y="51144"/>
            <a:chExt cx="1605900" cy="456599"/>
          </a:xfrm>
        </p:grpSpPr>
        <p:sp>
          <p:nvSpPr>
            <p:cNvPr id="2440" name="مستطيل"/>
            <p:cNvSpPr/>
            <p:nvPr/>
          </p:nvSpPr>
          <p:spPr>
            <a:xfrm>
              <a:off x="0" y="51144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41" name="٠٫٩٢"/>
            <p:cNvSpPr/>
            <p:nvPr/>
          </p:nvSpPr>
          <p:spPr>
            <a:xfrm>
              <a:off x="0" y="279444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5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٠٫٩٢</a:t>
              </a:r>
            </a:p>
          </p:txBody>
        </p:sp>
      </p:grpSp>
      <p:sp>
        <p:nvSpPr>
          <p:cNvPr id="2443" name="أحسب ذهنيًا"/>
          <p:cNvSpPr txBox="1"/>
          <p:nvPr/>
        </p:nvSpPr>
        <p:spPr>
          <a:xfrm>
            <a:off x="4281049" y="1804680"/>
            <a:ext cx="1170137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أحسب ذهنيًا </a:t>
            </a:r>
          </a:p>
        </p:txBody>
      </p:sp>
      <p:sp>
        <p:nvSpPr>
          <p:cNvPr id="2444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5" name="أجيب على التالي :"/>
          <p:cNvSpPr txBox="1"/>
          <p:nvPr/>
        </p:nvSpPr>
        <p:spPr>
          <a:xfrm>
            <a:off x="3926084" y="965044"/>
            <a:ext cx="1905931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أجيب على التالي :  </a:t>
            </a:r>
          </a:p>
        </p:txBody>
      </p:sp>
      <p:grpSp>
        <p:nvGrpSpPr>
          <p:cNvPr id="2453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446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452" name="Google Shape;4240;p45">
              <a:hlinkClick r:id="rId4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447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48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49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0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1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2454" name="IMG_2762.png" descr="IMG_2762.png"/>
          <p:cNvPicPr>
            <a:picLocks noChangeAspect="1"/>
          </p:cNvPicPr>
          <p:nvPr/>
        </p:nvPicPr>
        <p:blipFill>
          <a:blip r:embed="rId5">
            <a:extLst/>
          </a:blip>
          <a:srcRect l="77417" t="59660" r="13777" b="36011"/>
          <a:stretch>
            <a:fillRect/>
          </a:stretch>
        </p:blipFill>
        <p:spPr>
          <a:xfrm>
            <a:off x="4231315" y="2212837"/>
            <a:ext cx="1269522" cy="46809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57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0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5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3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61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6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46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7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67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8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78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9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89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00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1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02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05" name="Google Shape;4325;p45"/>
          <p:cNvGrpSpPr/>
          <p:nvPr/>
        </p:nvGrpSpPr>
        <p:grpSpPr>
          <a:xfrm>
            <a:off x="3145480" y="3068361"/>
            <a:ext cx="1605901" cy="456601"/>
            <a:chOff x="0" y="46517"/>
            <a:chExt cx="1605900" cy="456599"/>
          </a:xfrm>
        </p:grpSpPr>
        <p:sp>
          <p:nvSpPr>
            <p:cNvPr id="2503" name="مستطيل"/>
            <p:cNvSpPr/>
            <p:nvPr/>
          </p:nvSpPr>
          <p:spPr>
            <a:xfrm>
              <a:off x="0" y="46517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04" name="٢٠٪"/>
            <p:cNvSpPr/>
            <p:nvPr/>
          </p:nvSpPr>
          <p:spPr>
            <a:xfrm>
              <a:off x="0" y="274817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3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٢٠٪</a:t>
              </a:r>
            </a:p>
          </p:txBody>
        </p:sp>
      </p:grpSp>
      <p:grpSp>
        <p:nvGrpSpPr>
          <p:cNvPr id="2508" name="Google Shape;4327;p45"/>
          <p:cNvGrpSpPr/>
          <p:nvPr/>
        </p:nvGrpSpPr>
        <p:grpSpPr>
          <a:xfrm>
            <a:off x="4980854" y="3068361"/>
            <a:ext cx="1605901" cy="456601"/>
            <a:chOff x="0" y="74822"/>
            <a:chExt cx="1605900" cy="456599"/>
          </a:xfrm>
        </p:grpSpPr>
        <p:sp>
          <p:nvSpPr>
            <p:cNvPr id="2506" name="مستطيل"/>
            <p:cNvSpPr/>
            <p:nvPr/>
          </p:nvSpPr>
          <p:spPr>
            <a:xfrm>
              <a:off x="0" y="74822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07" name="٤٠٪"/>
            <p:cNvSpPr/>
            <p:nvPr/>
          </p:nvSpPr>
          <p:spPr>
            <a:xfrm>
              <a:off x="0" y="303122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7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٤٠٪</a:t>
              </a:r>
            </a:p>
          </p:txBody>
        </p:sp>
      </p:grpSp>
      <p:pic>
        <p:nvPicPr>
          <p:cNvPr id="2509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58266" r="74987" b="20210"/>
          <a:stretch>
            <a:fillRect/>
          </a:stretch>
        </p:blipFill>
        <p:spPr>
          <a:xfrm>
            <a:off x="1434731" y="678534"/>
            <a:ext cx="1529108" cy="1106997"/>
          </a:xfrm>
          <a:prstGeom prst="rect">
            <a:avLst/>
          </a:prstGeom>
          <a:ln w="12700">
            <a:miter lim="400000"/>
          </a:ln>
        </p:spPr>
      </p:pic>
      <p:sp>
        <p:nvSpPr>
          <p:cNvPr id="2510" name="قدر."/>
          <p:cNvSpPr txBox="1"/>
          <p:nvPr/>
        </p:nvSpPr>
        <p:spPr>
          <a:xfrm>
            <a:off x="4742773" y="1750853"/>
            <a:ext cx="469728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قدر. </a:t>
            </a:r>
          </a:p>
        </p:txBody>
      </p:sp>
      <p:sp>
        <p:nvSpPr>
          <p:cNvPr id="2511" name="Google Shape;196;p31"/>
          <p:cNvSpPr/>
          <p:nvPr/>
        </p:nvSpPr>
        <p:spPr>
          <a:xfrm>
            <a:off x="5972099" y="653232"/>
            <a:ext cx="885710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2" name="ارسل السؤال لغيرك"/>
          <p:cNvSpPr txBox="1"/>
          <p:nvPr/>
        </p:nvSpPr>
        <p:spPr>
          <a:xfrm>
            <a:off x="3317560" y="802081"/>
            <a:ext cx="2713803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520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13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19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14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5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6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7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8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2521" name="IMG_2763.png" descr="IMG_2763.png"/>
          <p:cNvPicPr>
            <a:picLocks noChangeAspect="1"/>
          </p:cNvPicPr>
          <p:nvPr/>
        </p:nvPicPr>
        <p:blipFill>
          <a:blip r:embed="rId4">
            <a:extLst/>
          </a:blip>
          <a:srcRect l="79085" t="55049" r="13792" b="41421"/>
          <a:stretch>
            <a:fillRect/>
          </a:stretch>
        </p:blipFill>
        <p:spPr>
          <a:xfrm>
            <a:off x="4165632" y="2126502"/>
            <a:ext cx="1400943" cy="520622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4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27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2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0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28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3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3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4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3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5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4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6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5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6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8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69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570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79759" r="75816" b="0"/>
          <a:stretch>
            <a:fillRect/>
          </a:stretch>
        </p:blipFill>
        <p:spPr>
          <a:xfrm>
            <a:off x="1380645" y="654496"/>
            <a:ext cx="1478398" cy="1041074"/>
          </a:xfrm>
          <a:prstGeom prst="rect">
            <a:avLst/>
          </a:prstGeom>
          <a:ln w="12700">
            <a:miter lim="400000"/>
          </a:ln>
        </p:spPr>
      </p:pic>
      <p:sp>
        <p:nvSpPr>
          <p:cNvPr id="2571" name="تحصل على درجة"/>
          <p:cNvSpPr txBox="1"/>
          <p:nvPr/>
        </p:nvSpPr>
        <p:spPr>
          <a:xfrm>
            <a:off x="4276801" y="2049656"/>
            <a:ext cx="1659633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sp>
        <p:nvSpPr>
          <p:cNvPr id="2572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3" name="تهانينا"/>
          <p:cNvSpPr txBox="1"/>
          <p:nvPr/>
        </p:nvSpPr>
        <p:spPr>
          <a:xfrm>
            <a:off x="4766734" y="882544"/>
            <a:ext cx="67976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581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74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80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75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76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77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78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79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592" name="Google Shape;6544;p64"/>
          <p:cNvGrpSpPr/>
          <p:nvPr/>
        </p:nvGrpSpPr>
        <p:grpSpPr>
          <a:xfrm>
            <a:off x="3176352" y="1975362"/>
            <a:ext cx="938827" cy="801916"/>
            <a:chOff x="0" y="0"/>
            <a:chExt cx="938825" cy="801915"/>
          </a:xfrm>
        </p:grpSpPr>
        <p:sp>
          <p:nvSpPr>
            <p:cNvPr id="2582" name="Google Shape;6556;p64"/>
            <p:cNvSpPr/>
            <p:nvPr/>
          </p:nvSpPr>
          <p:spPr>
            <a:xfrm>
              <a:off x="530793" y="726"/>
              <a:ext cx="408033" cy="44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6557;p64"/>
            <p:cNvSpPr/>
            <p:nvPr/>
          </p:nvSpPr>
          <p:spPr>
            <a:xfrm>
              <a:off x="545105" y="15952"/>
              <a:ext cx="377541" cy="42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6558;p64"/>
            <p:cNvSpPr/>
            <p:nvPr/>
          </p:nvSpPr>
          <p:spPr>
            <a:xfrm>
              <a:off x="-1" y="8000"/>
              <a:ext cx="413554" cy="44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6559;p64"/>
            <p:cNvSpPr/>
            <p:nvPr/>
          </p:nvSpPr>
          <p:spPr>
            <a:xfrm>
              <a:off x="16147" y="23202"/>
              <a:ext cx="383160" cy="41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6560;p64"/>
            <p:cNvSpPr/>
            <p:nvPr/>
          </p:nvSpPr>
          <p:spPr>
            <a:xfrm>
              <a:off x="221489" y="0"/>
              <a:ext cx="494385" cy="66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6561;p64"/>
            <p:cNvSpPr/>
            <p:nvPr/>
          </p:nvSpPr>
          <p:spPr>
            <a:xfrm>
              <a:off x="309780" y="650493"/>
              <a:ext cx="331721" cy="13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6562;p64"/>
            <p:cNvSpPr/>
            <p:nvPr/>
          </p:nvSpPr>
          <p:spPr>
            <a:xfrm>
              <a:off x="273149" y="756619"/>
              <a:ext cx="406337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6563;p64"/>
            <p:cNvSpPr/>
            <p:nvPr/>
          </p:nvSpPr>
          <p:spPr>
            <a:xfrm>
              <a:off x="253562" y="41308"/>
              <a:ext cx="430231" cy="22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6564;p64"/>
            <p:cNvSpPr/>
            <p:nvPr/>
          </p:nvSpPr>
          <p:spPr>
            <a:xfrm>
              <a:off x="253060" y="9856"/>
              <a:ext cx="430317" cy="3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6565;p64"/>
            <p:cNvSpPr/>
            <p:nvPr/>
          </p:nvSpPr>
          <p:spPr>
            <a:xfrm>
              <a:off x="387534" y="90075"/>
              <a:ext cx="163756" cy="15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