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51BDD-13B9-4003-A9D8-743B3A152CB0}" type="datetimeFigureOut">
              <a:rPr lang="ar-SA" smtClean="0"/>
              <a:pPr/>
              <a:t>1/22/1433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F3E6-BD32-4F28-9D0E-D3D70951EE0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51BDD-13B9-4003-A9D8-743B3A152CB0}" type="datetimeFigureOut">
              <a:rPr lang="ar-SA" smtClean="0"/>
              <a:pPr/>
              <a:t>1/22/1433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F3E6-BD32-4F28-9D0E-D3D70951EE0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51BDD-13B9-4003-A9D8-743B3A152CB0}" type="datetimeFigureOut">
              <a:rPr lang="ar-SA" smtClean="0"/>
              <a:pPr/>
              <a:t>1/22/1433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F3E6-BD32-4F28-9D0E-D3D70951EE0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51BDD-13B9-4003-A9D8-743B3A152CB0}" type="datetimeFigureOut">
              <a:rPr lang="ar-SA" smtClean="0"/>
              <a:pPr/>
              <a:t>1/22/1433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F3E6-BD32-4F28-9D0E-D3D70951EE0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51BDD-13B9-4003-A9D8-743B3A152CB0}" type="datetimeFigureOut">
              <a:rPr lang="ar-SA" smtClean="0"/>
              <a:pPr/>
              <a:t>1/22/1433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F3E6-BD32-4F28-9D0E-D3D70951EE0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51BDD-13B9-4003-A9D8-743B3A152CB0}" type="datetimeFigureOut">
              <a:rPr lang="ar-SA" smtClean="0"/>
              <a:pPr/>
              <a:t>1/22/1433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F3E6-BD32-4F28-9D0E-D3D70951EE0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51BDD-13B9-4003-A9D8-743B3A152CB0}" type="datetimeFigureOut">
              <a:rPr lang="ar-SA" smtClean="0"/>
              <a:pPr/>
              <a:t>1/22/1433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F3E6-BD32-4F28-9D0E-D3D70951EE0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51BDD-13B9-4003-A9D8-743B3A152CB0}" type="datetimeFigureOut">
              <a:rPr lang="ar-SA" smtClean="0"/>
              <a:pPr/>
              <a:t>1/22/1433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F3E6-BD32-4F28-9D0E-D3D70951EE0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51BDD-13B9-4003-A9D8-743B3A152CB0}" type="datetimeFigureOut">
              <a:rPr lang="ar-SA" smtClean="0"/>
              <a:pPr/>
              <a:t>1/22/1433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F3E6-BD32-4F28-9D0E-D3D70951EE0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51BDD-13B9-4003-A9D8-743B3A152CB0}" type="datetimeFigureOut">
              <a:rPr lang="ar-SA" smtClean="0"/>
              <a:pPr/>
              <a:t>1/22/1433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F3E6-BD32-4F28-9D0E-D3D70951EE0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51BDD-13B9-4003-A9D8-743B3A152CB0}" type="datetimeFigureOut">
              <a:rPr lang="ar-SA" smtClean="0"/>
              <a:pPr/>
              <a:t>1/22/1433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F3E6-BD32-4F28-9D0E-D3D70951EE0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51BDD-13B9-4003-A9D8-743B3A152CB0}" type="datetimeFigureOut">
              <a:rPr lang="ar-SA" smtClean="0"/>
              <a:pPr/>
              <a:t>1/22/1433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1F3E6-BD32-4F28-9D0E-D3D70951EE02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jpeg"/><Relationship Id="rId7" Type="http://schemas.openxmlformats.org/officeDocument/2006/relationships/image" Target="../media/image20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25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.jpeg"/><Relationship Id="rId7" Type="http://schemas.openxmlformats.org/officeDocument/2006/relationships/image" Target="../media/image32.pn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981200" y="1905000"/>
            <a:ext cx="5269391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Bottom">
              <a:avLst/>
            </a:prstTxWarp>
            <a:spAutoFit/>
          </a:bodyPr>
          <a:lstStyle/>
          <a:p>
            <a:pPr algn="ctr"/>
            <a:r>
              <a:rPr lang="ar-SA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بسم الله الرحمن الرحيم</a:t>
            </a:r>
            <a:endParaRPr lang="ar-SA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2133600" y="3048000"/>
            <a:ext cx="504978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Bottom">
              <a:avLst/>
            </a:prstTxWarp>
            <a:spAutoFit/>
          </a:bodyPr>
          <a:lstStyle/>
          <a:p>
            <a:pPr algn="ctr"/>
            <a:r>
              <a:rPr lang="ar-SA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اختبار الفصل الخامس</a:t>
            </a:r>
            <a:endParaRPr lang="ar-SA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2362200" y="4191000"/>
            <a:ext cx="4839786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Bottom">
              <a:avLst/>
            </a:prstTxWarp>
            <a:spAutoFit/>
          </a:bodyPr>
          <a:lstStyle/>
          <a:p>
            <a:pPr algn="ctr"/>
            <a:r>
              <a:rPr lang="ar-SA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تصميم:ابوهشام111</a:t>
            </a:r>
            <a:endParaRPr lang="ar-SA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228600"/>
            <a:ext cx="8675687" cy="14668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76800" y="2209800"/>
            <a:ext cx="3810000" cy="1828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00200" y="3962400"/>
            <a:ext cx="17335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مستطيل 5"/>
          <p:cNvSpPr/>
          <p:nvPr/>
        </p:nvSpPr>
        <p:spPr>
          <a:xfrm>
            <a:off x="2133600" y="3962400"/>
            <a:ext cx="84350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الحل</a:t>
            </a:r>
            <a:endParaRPr lang="ar-SA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609600" y="4724400"/>
            <a:ext cx="339067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س=119-77</a:t>
            </a:r>
          </a:p>
          <a:p>
            <a:pPr algn="ctr"/>
            <a:r>
              <a:rPr lang="ar-SA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=42</a:t>
            </a:r>
            <a:endParaRPr lang="ar-SA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1447800" y="5410200"/>
            <a:ext cx="41549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</a:t>
            </a:r>
            <a:endParaRPr lang="ar-SA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4572000" y="4419600"/>
            <a:ext cx="4249881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كل زاويتين متقابلتين</a:t>
            </a:r>
          </a:p>
          <a:p>
            <a:pPr algn="ctr"/>
            <a:r>
              <a:rPr lang="ar-S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بالرأس متساويتان في القياس</a:t>
            </a:r>
            <a:endParaRPr lang="ar-SA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11" name="رابط كسهم مستقيم 10"/>
          <p:cNvCxnSpPr/>
          <p:nvPr/>
        </p:nvCxnSpPr>
        <p:spPr>
          <a:xfrm rot="16200000" flipV="1">
            <a:off x="5562600" y="3733800"/>
            <a:ext cx="762000" cy="304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600200" y="2057400"/>
            <a:ext cx="2667000" cy="1828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152400"/>
            <a:ext cx="3419475" cy="1143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228600"/>
            <a:ext cx="12954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مستطيل 3"/>
          <p:cNvSpPr/>
          <p:nvPr/>
        </p:nvSpPr>
        <p:spPr>
          <a:xfrm>
            <a:off x="4038600" y="228600"/>
            <a:ext cx="12089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ملاحظة</a:t>
            </a:r>
            <a:endParaRPr lang="ar-SA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838200" y="0"/>
            <a:ext cx="3004348" cy="1569660"/>
          </a:xfrm>
          <a:prstGeom prst="rect">
            <a:avLst/>
          </a:prstGeom>
          <a:noFill/>
          <a:effectLst>
            <a:glow rad="1016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الزاويتان المتكاملتان </a:t>
            </a:r>
          </a:p>
          <a:p>
            <a:pPr algn="ctr"/>
            <a:r>
              <a:rPr lang="ar-SA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مجموعهما</a:t>
            </a:r>
          </a:p>
          <a:p>
            <a:pPr algn="ctr"/>
            <a:r>
              <a:rPr lang="ar-S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يساوي 180 درجة</a:t>
            </a:r>
            <a:endParaRPr lang="ar-SA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24800" y="1752600"/>
            <a:ext cx="571500" cy="609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مستطيل 6"/>
          <p:cNvSpPr/>
          <p:nvPr/>
        </p:nvSpPr>
        <p:spPr>
          <a:xfrm>
            <a:off x="5867400" y="1676400"/>
            <a:ext cx="199766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=180-135</a:t>
            </a:r>
          </a:p>
          <a:p>
            <a:pPr algn="ctr"/>
            <a:r>
              <a:rPr lang="ar-S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45</a:t>
            </a:r>
            <a:endParaRPr lang="ar-SA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6324600" y="2133600"/>
            <a:ext cx="36420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ar-SA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19400" y="2895600"/>
            <a:ext cx="3600450" cy="1295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12" name="رابط كسهم مستقيم 11"/>
          <p:cNvCxnSpPr/>
          <p:nvPr/>
        </p:nvCxnSpPr>
        <p:spPr>
          <a:xfrm rot="10800000" flipV="1">
            <a:off x="0" y="2668588"/>
            <a:ext cx="9144000" cy="7461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كسهم مستقيم 13"/>
          <p:cNvCxnSpPr>
            <a:stCxn id="2053" idx="2"/>
          </p:cNvCxnSpPr>
          <p:nvPr/>
        </p:nvCxnSpPr>
        <p:spPr>
          <a:xfrm rot="16200000" flipH="1">
            <a:off x="3300411" y="5510213"/>
            <a:ext cx="2667002" cy="285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620000" y="3276600"/>
            <a:ext cx="1009650" cy="609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38200" y="3352800"/>
            <a:ext cx="1466850" cy="685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3" name="مستطيل 22"/>
          <p:cNvSpPr/>
          <p:nvPr/>
        </p:nvSpPr>
        <p:spPr>
          <a:xfrm>
            <a:off x="2362200" y="4267200"/>
            <a:ext cx="467467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مجموع زوايا أي مضلع=(ن-2)×180</a:t>
            </a:r>
            <a:endParaRPr lang="ar-SA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4800600" y="5029200"/>
            <a:ext cx="403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ar-SA" sz="2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مجموع زوايا </a:t>
            </a:r>
            <a:r>
              <a:rPr lang="ar-SA" sz="24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الثماني=(8-2</a:t>
            </a:r>
            <a:r>
              <a:rPr lang="ar-SA" sz="2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)×180</a:t>
            </a:r>
          </a:p>
        </p:txBody>
      </p:sp>
      <p:sp>
        <p:nvSpPr>
          <p:cNvPr id="25" name="مستطيل 24"/>
          <p:cNvSpPr/>
          <p:nvPr/>
        </p:nvSpPr>
        <p:spPr>
          <a:xfrm>
            <a:off x="304800" y="4800600"/>
            <a:ext cx="4267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ar-SA" sz="2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مجموع زوايا </a:t>
            </a:r>
            <a:r>
              <a:rPr lang="ar-SA" sz="24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المضلع ذي 15 ضلع</a:t>
            </a:r>
          </a:p>
          <a:p>
            <a:pPr lvl="0" algn="ctr"/>
            <a:r>
              <a:rPr lang="ar-SA" sz="24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=(15-2)×180</a:t>
            </a:r>
            <a:endParaRPr lang="ar-SA" sz="24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6" name="مستطيل 25"/>
          <p:cNvSpPr/>
          <p:nvPr/>
        </p:nvSpPr>
        <p:spPr>
          <a:xfrm>
            <a:off x="5410200" y="5562600"/>
            <a:ext cx="192873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6×180=1080</a:t>
            </a:r>
            <a:endParaRPr lang="ar-SA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7" name="مستطيل 26"/>
          <p:cNvSpPr/>
          <p:nvPr/>
        </p:nvSpPr>
        <p:spPr>
          <a:xfrm>
            <a:off x="1295400" y="5715000"/>
            <a:ext cx="21018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ar-SA" sz="24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13×180=2340</a:t>
            </a:r>
            <a:endParaRPr lang="ar-SA" sz="24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8" name="مستطيل 27"/>
          <p:cNvSpPr/>
          <p:nvPr/>
        </p:nvSpPr>
        <p:spPr>
          <a:xfrm>
            <a:off x="5181600" y="5410200"/>
            <a:ext cx="35779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</a:t>
            </a:r>
            <a:endParaRPr lang="ar-SA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9" name="مستطيل 28"/>
          <p:cNvSpPr/>
          <p:nvPr/>
        </p:nvSpPr>
        <p:spPr>
          <a:xfrm>
            <a:off x="1066800" y="5486400"/>
            <a:ext cx="3577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ar-SA" sz="2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</a:t>
            </a:r>
            <a:endParaRPr lang="ar-SA" sz="54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1" name="مستطيل 20"/>
          <p:cNvSpPr/>
          <p:nvPr/>
        </p:nvSpPr>
        <p:spPr>
          <a:xfrm>
            <a:off x="7077409" y="6096000"/>
            <a:ext cx="206659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2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قياس الزاوية </a:t>
            </a:r>
            <a:r>
              <a:rPr lang="ar-SA" sz="2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الواحده</a:t>
            </a:r>
            <a:endParaRPr lang="ar-SA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مستطيل 21"/>
          <p:cNvSpPr/>
          <p:nvPr/>
        </p:nvSpPr>
        <p:spPr>
          <a:xfrm>
            <a:off x="2438400" y="6248400"/>
            <a:ext cx="20665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ar-SA" sz="2000" b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قياس الزاوية </a:t>
            </a:r>
            <a:r>
              <a:rPr lang="ar-SA" sz="2000" b="1" spc="50" dirty="0" err="1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الواحده</a:t>
            </a:r>
            <a:endParaRPr lang="ar-SA" sz="2000" b="1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0" name="مستطيل 29"/>
          <p:cNvSpPr/>
          <p:nvPr/>
        </p:nvSpPr>
        <p:spPr>
          <a:xfrm>
            <a:off x="4953000" y="6096000"/>
            <a:ext cx="216758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=1080÷8=135</a:t>
            </a:r>
            <a:endParaRPr lang="ar-SA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1" name="مستطيل 30"/>
          <p:cNvSpPr/>
          <p:nvPr/>
        </p:nvSpPr>
        <p:spPr>
          <a:xfrm>
            <a:off x="152400" y="6248400"/>
            <a:ext cx="23471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=2340÷15=156</a:t>
            </a:r>
            <a:endParaRPr lang="ar-SA" dirty="0"/>
          </a:p>
        </p:txBody>
      </p:sp>
      <p:sp>
        <p:nvSpPr>
          <p:cNvPr id="32" name="مستطيل 31"/>
          <p:cNvSpPr/>
          <p:nvPr/>
        </p:nvSpPr>
        <p:spPr>
          <a:xfrm>
            <a:off x="4800600" y="5943600"/>
            <a:ext cx="306494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1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ar-SA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3" name="مستطيل 32"/>
          <p:cNvSpPr/>
          <p:nvPr/>
        </p:nvSpPr>
        <p:spPr>
          <a:xfrm>
            <a:off x="0" y="6096000"/>
            <a:ext cx="30649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ar-SA" sz="1600" b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ar-SA" sz="1600" b="1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21" grpId="0"/>
      <p:bldP spid="22" grpId="0"/>
      <p:bldP spid="30" grpId="0"/>
      <p:bldP spid="31" grpId="0"/>
      <p:bldP spid="32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19400" y="228600"/>
            <a:ext cx="4648200" cy="2667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2800" y="3124200"/>
            <a:ext cx="3467100" cy="35814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5" name="رابط مستقيم 4"/>
          <p:cNvCxnSpPr/>
          <p:nvPr/>
        </p:nvCxnSpPr>
        <p:spPr>
          <a:xfrm rot="10800000">
            <a:off x="3048000" y="685800"/>
            <a:ext cx="7620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رابط مستقيم 6"/>
          <p:cNvCxnSpPr/>
          <p:nvPr/>
        </p:nvCxnSpPr>
        <p:spPr>
          <a:xfrm rot="10800000">
            <a:off x="6172200" y="1143000"/>
            <a:ext cx="685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29400" y="5029200"/>
            <a:ext cx="3048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7800" y="228600"/>
            <a:ext cx="3543300" cy="1143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71600" y="228600"/>
            <a:ext cx="3371850" cy="11715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43200" y="3505200"/>
            <a:ext cx="5486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مستطيل 4"/>
          <p:cNvSpPr/>
          <p:nvPr/>
        </p:nvSpPr>
        <p:spPr>
          <a:xfrm>
            <a:off x="6400800" y="762000"/>
            <a:ext cx="57740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1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يطابق</a:t>
            </a:r>
            <a:endParaRPr lang="ar-SA" sz="1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191000" y="1981200"/>
            <a:ext cx="3048000" cy="1219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9" name="مستطيل 18"/>
          <p:cNvSpPr/>
          <p:nvPr/>
        </p:nvSpPr>
        <p:spPr>
          <a:xfrm>
            <a:off x="6477000" y="4191000"/>
            <a:ext cx="100059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=6.3</a:t>
            </a:r>
            <a:endParaRPr lang="ar-SA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2971800" y="4191000"/>
            <a:ext cx="100059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=117</a:t>
            </a:r>
            <a:endParaRPr lang="ar-SA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1" name="مستطيل 20"/>
          <p:cNvSpPr/>
          <p:nvPr/>
        </p:nvSpPr>
        <p:spPr>
          <a:xfrm>
            <a:off x="5029200" y="4191000"/>
            <a:ext cx="7986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ar-SA" sz="28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=28</a:t>
            </a:r>
            <a:endParaRPr lang="ar-SA" sz="28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2" name="مستطيل 21"/>
          <p:cNvSpPr/>
          <p:nvPr/>
        </p:nvSpPr>
        <p:spPr>
          <a:xfrm>
            <a:off x="304800" y="1981200"/>
            <a:ext cx="295144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م=180- (28+35)</a:t>
            </a:r>
          </a:p>
          <a:p>
            <a:pPr algn="ctr"/>
            <a:r>
              <a:rPr lang="ar-SA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=117</a:t>
            </a:r>
            <a:endParaRPr lang="ar-SA" sz="32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00400" y="1981200"/>
            <a:ext cx="8763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مستطيل 23"/>
          <p:cNvSpPr/>
          <p:nvPr/>
        </p:nvSpPr>
        <p:spPr>
          <a:xfrm>
            <a:off x="1066800" y="2438400"/>
            <a:ext cx="31451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</a:t>
            </a:r>
            <a:endParaRPr lang="ar-SA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819400" y="4038600"/>
            <a:ext cx="314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ar-SA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</a:t>
            </a:r>
            <a:endParaRPr lang="ar-SA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6" name="مستطيل 25"/>
          <p:cNvSpPr/>
          <p:nvPr/>
        </p:nvSpPr>
        <p:spPr>
          <a:xfrm>
            <a:off x="4876800" y="4038600"/>
            <a:ext cx="314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ar-SA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</a:t>
            </a:r>
            <a:endParaRPr lang="ar-SA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9" grpId="0"/>
      <p:bldP spid="20" grpId="0"/>
      <p:bldP spid="21" grpId="0"/>
      <p:bldP spid="22" grpId="0"/>
      <p:bldP spid="24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04800"/>
            <a:ext cx="6248400" cy="3124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12" name="رابط كسهم مستقيم 11"/>
          <p:cNvCxnSpPr/>
          <p:nvPr/>
        </p:nvCxnSpPr>
        <p:spPr>
          <a:xfrm rot="16200000" flipH="1">
            <a:off x="5410994" y="2362994"/>
            <a:ext cx="1447006" cy="7540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رابط كسهم مستقيم 19"/>
          <p:cNvCxnSpPr/>
          <p:nvPr/>
        </p:nvCxnSpPr>
        <p:spPr>
          <a:xfrm rot="5400000">
            <a:off x="1486694" y="2551906"/>
            <a:ext cx="1752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رابط كسهم مستقيم 21"/>
          <p:cNvCxnSpPr/>
          <p:nvPr/>
        </p:nvCxnSpPr>
        <p:spPr>
          <a:xfrm rot="10800000">
            <a:off x="1524000" y="2514600"/>
            <a:ext cx="1600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رابط كسهم مستقيم 25"/>
          <p:cNvCxnSpPr/>
          <p:nvPr/>
        </p:nvCxnSpPr>
        <p:spPr>
          <a:xfrm rot="5400000">
            <a:off x="1714500" y="2171700"/>
            <a:ext cx="1219200" cy="838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رابط كسهم مستقيم 27"/>
          <p:cNvCxnSpPr/>
          <p:nvPr/>
        </p:nvCxnSpPr>
        <p:spPr>
          <a:xfrm rot="16200000" flipH="1">
            <a:off x="1562100" y="2019300"/>
            <a:ext cx="1524000" cy="990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مستطيل 30"/>
          <p:cNvSpPr/>
          <p:nvPr/>
        </p:nvSpPr>
        <p:spPr>
          <a:xfrm>
            <a:off x="5181600" y="3200400"/>
            <a:ext cx="208582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محور تماثل رأسي</a:t>
            </a:r>
            <a:endParaRPr lang="ar-SA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2" name="مستطيل 31"/>
          <p:cNvSpPr/>
          <p:nvPr/>
        </p:nvSpPr>
        <p:spPr>
          <a:xfrm>
            <a:off x="3657600" y="3048000"/>
            <a:ext cx="96212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2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لايوجد</a:t>
            </a:r>
            <a:endParaRPr lang="ar-SA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34" name="رابط كسهم مستقيم 33"/>
          <p:cNvCxnSpPr/>
          <p:nvPr/>
        </p:nvCxnSpPr>
        <p:spPr>
          <a:xfrm>
            <a:off x="1600200" y="2133600"/>
            <a:ext cx="1600200" cy="838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رابط كسهم مستقيم 35"/>
          <p:cNvCxnSpPr/>
          <p:nvPr/>
        </p:nvCxnSpPr>
        <p:spPr>
          <a:xfrm rot="10800000" flipV="1">
            <a:off x="1600200" y="2209800"/>
            <a:ext cx="1371600" cy="762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مستطيل 39"/>
          <p:cNvSpPr/>
          <p:nvPr/>
        </p:nvSpPr>
        <p:spPr>
          <a:xfrm>
            <a:off x="1524000" y="3505200"/>
            <a:ext cx="175240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 محاور تماثل</a:t>
            </a:r>
            <a:endParaRPr lang="ar-SA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4038600"/>
            <a:ext cx="3714750" cy="2057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29200" y="3962400"/>
            <a:ext cx="35814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3" name="مستطيل 42"/>
          <p:cNvSpPr/>
          <p:nvPr/>
        </p:nvSpPr>
        <p:spPr>
          <a:xfrm>
            <a:off x="2819400" y="5638800"/>
            <a:ext cx="74892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2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لايوجد</a:t>
            </a:r>
            <a:endParaRPr lang="ar-SA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4" name="مستطيل 43"/>
          <p:cNvSpPr/>
          <p:nvPr/>
        </p:nvSpPr>
        <p:spPr>
          <a:xfrm>
            <a:off x="1524000" y="5715000"/>
            <a:ext cx="85632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2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لايوجد</a:t>
            </a:r>
            <a:endParaRPr lang="ar-SA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5" name="مستطيل 44"/>
          <p:cNvSpPr/>
          <p:nvPr/>
        </p:nvSpPr>
        <p:spPr>
          <a:xfrm>
            <a:off x="533400" y="5715000"/>
            <a:ext cx="5758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يوجد</a:t>
            </a:r>
            <a:endParaRPr lang="ar-SA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6172200"/>
            <a:ext cx="4181475" cy="685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7" name="مستطيل 46"/>
          <p:cNvSpPr/>
          <p:nvPr/>
        </p:nvSpPr>
        <p:spPr>
          <a:xfrm>
            <a:off x="4419600" y="6334780"/>
            <a:ext cx="353173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زوايا الدوران في سؤال 11</a:t>
            </a:r>
            <a:endParaRPr lang="ar-SA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8" name="مستطيل 47"/>
          <p:cNvSpPr/>
          <p:nvPr/>
        </p:nvSpPr>
        <p:spPr>
          <a:xfrm>
            <a:off x="5638800" y="5943600"/>
            <a:ext cx="180209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360÷12=30</a:t>
            </a:r>
            <a:endParaRPr lang="ar-SA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ndAc>
      <p:stSnd>
        <p:snd r:embed="rId2" name="typ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40" grpId="0"/>
      <p:bldP spid="43" grpId="0"/>
      <p:bldP spid="44" grpId="0"/>
      <p:bldP spid="45" grpId="0"/>
      <p:bldP spid="47" grpId="0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228600"/>
            <a:ext cx="4038600" cy="2362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24200" y="3200400"/>
            <a:ext cx="3305175" cy="3352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76600" y="3810000"/>
            <a:ext cx="32385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ndAc>
      <p:stSnd>
        <p:snd r:embed="rId2" name="voltag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152400"/>
            <a:ext cx="4276725" cy="1219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91200" y="1524000"/>
            <a:ext cx="2524125" cy="762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685800"/>
            <a:ext cx="3438525" cy="7048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00600" y="2438400"/>
            <a:ext cx="3781425" cy="3505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343400" y="6172200"/>
            <a:ext cx="4210050" cy="5143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04800" y="1828799"/>
            <a:ext cx="4048125" cy="403860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52400" y="6096000"/>
            <a:ext cx="3810000" cy="5238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sndAc>
      <p:stSnd>
        <p:snd r:embed="rId2" name="explod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104</Words>
  <Application>Microsoft Office PowerPoint</Application>
  <PresentationFormat>عرض على الشاشة (3:4)‏</PresentationFormat>
  <Paragraphs>47</Paragraphs>
  <Slides>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</vt:vector>
  </TitlesOfParts>
  <Company>SiCo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ScOrPiOnE</dc:creator>
  <cp:lastModifiedBy>ScOrPiOnE</cp:lastModifiedBy>
  <cp:revision>12</cp:revision>
  <dcterms:created xsi:type="dcterms:W3CDTF">2011-12-17T09:00:09Z</dcterms:created>
  <dcterms:modified xsi:type="dcterms:W3CDTF">2011-12-17T14:23:43Z</dcterms:modified>
</cp:coreProperties>
</file>