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E696"/>
    <a:srgbClr val="883994"/>
    <a:srgbClr val="624097"/>
    <a:srgbClr val="9704C7"/>
    <a:srgbClr val="CC00FF"/>
    <a:srgbClr val="E6DA61"/>
    <a:srgbClr val="9900CC"/>
    <a:srgbClr val="9966FF"/>
    <a:srgbClr val="CC99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07/07/44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8.emf"/><Relationship Id="rId3" Type="http://schemas.microsoft.com/office/2007/relationships/hdphoto" Target="../media/hdphoto1.wdp"/><Relationship Id="rId7" Type="http://schemas.microsoft.com/office/2007/relationships/hdphoto" Target="../media/hdphoto3.wdp"/><Relationship Id="rId12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6.emf"/><Relationship Id="rId5" Type="http://schemas.microsoft.com/office/2007/relationships/hdphoto" Target="../media/hdphoto2.wdp"/><Relationship Id="rId10" Type="http://schemas.microsoft.com/office/2007/relationships/hdphoto" Target="../media/hdphoto4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microsoft.com/office/2007/relationships/hdphoto" Target="../media/hdphoto1.wdp"/><Relationship Id="rId7" Type="http://schemas.microsoft.com/office/2007/relationships/hdphoto" Target="../media/hdphoto3.wdp"/><Relationship Id="rId12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9.emf"/><Relationship Id="rId5" Type="http://schemas.microsoft.com/office/2007/relationships/hdphoto" Target="../media/hdphoto2.wdp"/><Relationship Id="rId10" Type="http://schemas.microsoft.com/office/2007/relationships/hdphoto" Target="../media/hdphoto4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13.emf"/><Relationship Id="rId3" Type="http://schemas.microsoft.com/office/2007/relationships/hdphoto" Target="../media/hdphoto1.wdp"/><Relationship Id="rId7" Type="http://schemas.microsoft.com/office/2007/relationships/hdphoto" Target="../media/hdphoto3.wdp"/><Relationship Id="rId12" Type="http://schemas.openxmlformats.org/officeDocument/2006/relationships/image" Target="../media/image1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11.emf"/><Relationship Id="rId5" Type="http://schemas.microsoft.com/office/2007/relationships/hdphoto" Target="../media/hdphoto2.wdp"/><Relationship Id="rId10" Type="http://schemas.microsoft.com/office/2007/relationships/hdphoto" Target="../media/hdphoto4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500" b="89250" l="6000" r="932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787" t="17231" r="6024" b="10308"/>
          <a:stretch/>
        </p:blipFill>
        <p:spPr>
          <a:xfrm flipH="1">
            <a:off x="115978" y="6342111"/>
            <a:ext cx="836995" cy="447420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607" y="1389196"/>
            <a:ext cx="2388621" cy="4748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مخطط انسيابي: محطة طرفية 7"/>
          <p:cNvSpPr/>
          <p:nvPr/>
        </p:nvSpPr>
        <p:spPr>
          <a:xfrm>
            <a:off x="8804089" y="402106"/>
            <a:ext cx="2248078" cy="571280"/>
          </a:xfrm>
          <a:prstGeom prst="flowChartTerminator">
            <a:avLst/>
          </a:prstGeom>
          <a:solidFill>
            <a:srgbClr val="00B050"/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chemeClr val="bg1"/>
                </a:solidFill>
              </a:rPr>
              <a:t>الفصل السابع : القسمة </a:t>
            </a:r>
            <a:r>
              <a:rPr lang="ku-Arab-IQ" sz="1600" b="1" dirty="0" smtClean="0">
                <a:solidFill>
                  <a:schemeClr val="bg1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10401729" y="1541083"/>
            <a:ext cx="845959" cy="365760"/>
          </a:xfrm>
          <a:prstGeom prst="flowChartTerminator">
            <a:avLst/>
          </a:prstGeom>
          <a:solidFill>
            <a:schemeClr val="bg1"/>
          </a:solidFill>
          <a:ln>
            <a:solidFill>
              <a:srgbClr val="AEE696"/>
            </a:solidFill>
          </a:ln>
          <a:scene3d>
            <a:camera prst="perspectiveRelaxed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205116" y="2575791"/>
            <a:ext cx="1371600" cy="455324"/>
          </a:xfrm>
          <a:prstGeom prst="flowChartTerminator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خطط انسيابي: محطة طرفية 19"/>
          <p:cNvSpPr/>
          <p:nvPr/>
        </p:nvSpPr>
        <p:spPr>
          <a:xfrm>
            <a:off x="4913441" y="546875"/>
            <a:ext cx="2349157" cy="485826"/>
          </a:xfrm>
          <a:prstGeom prst="flowChartTerminator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أجيب عن الأسئلة الآتية : 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115977" y="6389421"/>
            <a:ext cx="68412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١١٠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4920" y="1211847"/>
            <a:ext cx="476626" cy="476626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51500" b="74000" l="0" r="4649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1154" r="53579" b="25384"/>
          <a:stretch/>
        </p:blipFill>
        <p:spPr>
          <a:xfrm flipH="1">
            <a:off x="10683668" y="76569"/>
            <a:ext cx="1495417" cy="1131741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98013" y="1250106"/>
            <a:ext cx="6263839" cy="650204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50053" y="2328121"/>
            <a:ext cx="3379800" cy="2690134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74438" y="2317098"/>
            <a:ext cx="3302400" cy="2140467"/>
          </a:xfrm>
          <a:prstGeom prst="rect">
            <a:avLst/>
          </a:prstGeom>
        </p:spPr>
      </p:pic>
      <p:sp>
        <p:nvSpPr>
          <p:cNvPr id="12" name="مربع نص 11"/>
          <p:cNvSpPr txBox="1"/>
          <p:nvPr/>
        </p:nvSpPr>
        <p:spPr>
          <a:xfrm>
            <a:off x="7552591" y="2398148"/>
            <a:ext cx="4733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7552591" y="2950066"/>
            <a:ext cx="4733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2520489" y="2413906"/>
            <a:ext cx="4733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3045551" y="2969972"/>
            <a:ext cx="4733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0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0" grpId="0"/>
      <p:bldP spid="31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500" b="89250" l="6000" r="932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787" t="17231" r="6024" b="10308"/>
          <a:stretch/>
        </p:blipFill>
        <p:spPr>
          <a:xfrm flipH="1">
            <a:off x="115978" y="6342111"/>
            <a:ext cx="836995" cy="447420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607" y="1389196"/>
            <a:ext cx="2388621" cy="4748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مخطط انسيابي: محطة طرفية 7"/>
          <p:cNvSpPr/>
          <p:nvPr/>
        </p:nvSpPr>
        <p:spPr>
          <a:xfrm>
            <a:off x="8804089" y="402106"/>
            <a:ext cx="2248078" cy="571280"/>
          </a:xfrm>
          <a:prstGeom prst="flowChartTerminator">
            <a:avLst/>
          </a:prstGeom>
          <a:solidFill>
            <a:srgbClr val="00B050"/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chemeClr val="bg1"/>
                </a:solidFill>
              </a:rPr>
              <a:t>الفصل السابع : القسمة </a:t>
            </a:r>
            <a:r>
              <a:rPr lang="ku-Arab-IQ" sz="1600" b="1" dirty="0" smtClean="0">
                <a:solidFill>
                  <a:schemeClr val="bg1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10401729" y="1541083"/>
            <a:ext cx="845959" cy="365760"/>
          </a:xfrm>
          <a:prstGeom prst="flowChartTerminator">
            <a:avLst/>
          </a:prstGeom>
          <a:solidFill>
            <a:schemeClr val="bg1"/>
          </a:solidFill>
          <a:ln>
            <a:solidFill>
              <a:srgbClr val="AEE696"/>
            </a:solidFill>
          </a:ln>
          <a:scene3d>
            <a:camera prst="perspectiveRelaxed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205116" y="2575791"/>
            <a:ext cx="1371600" cy="455324"/>
          </a:xfrm>
          <a:prstGeom prst="flowChartTerminator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خطط انسيابي: محطة طرفية 19"/>
          <p:cNvSpPr/>
          <p:nvPr/>
        </p:nvSpPr>
        <p:spPr>
          <a:xfrm>
            <a:off x="4913441" y="546875"/>
            <a:ext cx="2349157" cy="485826"/>
          </a:xfrm>
          <a:prstGeom prst="flowChartTerminator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أجيب عن الأسئلة الآتية : 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115977" y="6389421"/>
            <a:ext cx="68412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١١٠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4920" y="1211847"/>
            <a:ext cx="476626" cy="476626"/>
          </a:xfrm>
          <a:prstGeom prst="rect">
            <a:avLst/>
          </a:prstGeom>
        </p:spPr>
      </p:pic>
      <p:sp>
        <p:nvSpPr>
          <p:cNvPr id="15" name="مربع نص 14"/>
          <p:cNvSpPr txBox="1"/>
          <p:nvPr/>
        </p:nvSpPr>
        <p:spPr>
          <a:xfrm>
            <a:off x="6713434" y="1341028"/>
            <a:ext cx="196068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أجد ناتج </a:t>
            </a:r>
            <a:r>
              <a:rPr lang="ar-SA" sz="2000" b="1" dirty="0" smtClean="0"/>
              <a:t>القسمة </a:t>
            </a:r>
            <a:r>
              <a:rPr lang="ar-SA" sz="2000" b="1" dirty="0" smtClean="0"/>
              <a:t>: </a:t>
            </a:r>
            <a:endParaRPr lang="ar-SA" sz="20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51500" b="74000" l="0" r="4649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1154" r="53579" b="25384"/>
          <a:stretch/>
        </p:blipFill>
        <p:spPr>
          <a:xfrm flipH="1">
            <a:off x="10683668" y="76569"/>
            <a:ext cx="1495417" cy="1131741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00100" y="2162646"/>
            <a:ext cx="8511303" cy="583799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42303" y="3346974"/>
            <a:ext cx="8969100" cy="906084"/>
          </a:xfrm>
          <a:prstGeom prst="rect">
            <a:avLst/>
          </a:prstGeom>
        </p:spPr>
      </p:pic>
      <p:sp>
        <p:nvSpPr>
          <p:cNvPr id="16" name="مربع نص 15"/>
          <p:cNvSpPr txBox="1"/>
          <p:nvPr/>
        </p:nvSpPr>
        <p:spPr>
          <a:xfrm>
            <a:off x="7112975" y="2162646"/>
            <a:ext cx="7898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٥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74828" y="2162645"/>
            <a:ext cx="7898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٩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1459523" y="1741138"/>
            <a:ext cx="389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747036" y="4650173"/>
            <a:ext cx="461743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نعم ، </a:t>
            </a:r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٤٥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÷ </a:t>
            </a:r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٥ = ٩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كرات زجاجية </a:t>
            </a:r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10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500" b="89250" l="6000" r="932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787" t="17231" r="6024" b="10308"/>
          <a:stretch/>
        </p:blipFill>
        <p:spPr>
          <a:xfrm flipH="1">
            <a:off x="115978" y="6342111"/>
            <a:ext cx="836995" cy="447420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607" y="1389196"/>
            <a:ext cx="2388621" cy="4748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مخطط انسيابي: محطة طرفية 7"/>
          <p:cNvSpPr/>
          <p:nvPr/>
        </p:nvSpPr>
        <p:spPr>
          <a:xfrm>
            <a:off x="8804089" y="402106"/>
            <a:ext cx="2248078" cy="571280"/>
          </a:xfrm>
          <a:prstGeom prst="flowChartTerminator">
            <a:avLst/>
          </a:prstGeom>
          <a:solidFill>
            <a:srgbClr val="00B050"/>
          </a:solidFill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chemeClr val="bg1"/>
                </a:solidFill>
              </a:rPr>
              <a:t>الفصل السابع : القسمة </a:t>
            </a:r>
            <a:r>
              <a:rPr lang="ku-Arab-IQ" sz="1600" b="1" dirty="0" smtClean="0">
                <a:solidFill>
                  <a:schemeClr val="bg1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10401729" y="1541083"/>
            <a:ext cx="845959" cy="365760"/>
          </a:xfrm>
          <a:prstGeom prst="flowChartTerminator">
            <a:avLst/>
          </a:prstGeom>
          <a:solidFill>
            <a:schemeClr val="bg1"/>
          </a:solidFill>
          <a:ln>
            <a:solidFill>
              <a:srgbClr val="AEE696"/>
            </a:solidFill>
          </a:ln>
          <a:scene3d>
            <a:camera prst="perspectiveRelaxed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205116" y="2575791"/>
            <a:ext cx="1371600" cy="455324"/>
          </a:xfrm>
          <a:prstGeom prst="flowChartTerminator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خطط انسيابي: محطة طرفية 19"/>
          <p:cNvSpPr/>
          <p:nvPr/>
        </p:nvSpPr>
        <p:spPr>
          <a:xfrm>
            <a:off x="4913441" y="546875"/>
            <a:ext cx="2349157" cy="485826"/>
          </a:xfrm>
          <a:prstGeom prst="flowChartTerminator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أجيب عن الأسئلة الآتية : 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115977" y="6389421"/>
            <a:ext cx="68412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١١٠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4920" y="1211847"/>
            <a:ext cx="476626" cy="476626"/>
          </a:xfrm>
          <a:prstGeom prst="rect">
            <a:avLst/>
          </a:prstGeom>
        </p:spPr>
      </p:pic>
      <p:sp>
        <p:nvSpPr>
          <p:cNvPr id="15" name="مربع نص 14"/>
          <p:cNvSpPr txBox="1"/>
          <p:nvPr/>
        </p:nvSpPr>
        <p:spPr>
          <a:xfrm>
            <a:off x="6713434" y="1341028"/>
            <a:ext cx="196068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أجد ناتج الطرح : </a:t>
            </a:r>
            <a:endParaRPr lang="ar-SA" sz="20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51500" b="74000" l="0" r="4649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1154" r="53579" b="25384"/>
          <a:stretch/>
        </p:blipFill>
        <p:spPr>
          <a:xfrm flipH="1">
            <a:off x="10683668" y="76569"/>
            <a:ext cx="1495417" cy="1131741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44137" y="2088787"/>
            <a:ext cx="8582440" cy="502126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1350" y="2856539"/>
            <a:ext cx="9279605" cy="1338977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39923" y="4613192"/>
            <a:ext cx="8171032" cy="655621"/>
          </a:xfrm>
          <a:prstGeom prst="rect">
            <a:avLst/>
          </a:prstGeom>
        </p:spPr>
      </p:pic>
      <p:sp>
        <p:nvSpPr>
          <p:cNvPr id="19" name="مربع نص 18"/>
          <p:cNvSpPr txBox="1"/>
          <p:nvPr/>
        </p:nvSpPr>
        <p:spPr>
          <a:xfrm>
            <a:off x="7262598" y="2103549"/>
            <a:ext cx="7898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٦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3653612" y="2088787"/>
            <a:ext cx="7898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٥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184509" y="2084666"/>
            <a:ext cx="7898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٨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7824474" y="3679938"/>
            <a:ext cx="5262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4391233" y="3688730"/>
            <a:ext cx="5262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١٠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773724" y="3690316"/>
            <a:ext cx="5262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٩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832814" y="5424879"/>
            <a:ext cx="318525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٨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 = ١٦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طائر </a:t>
            </a:r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44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77</Words>
  <Application>Microsoft Office PowerPoint</Application>
  <PresentationFormat>شاشة عريضة</PresentationFormat>
  <Paragraphs>29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76</cp:revision>
  <dcterms:created xsi:type="dcterms:W3CDTF">2022-12-02T21:48:32Z</dcterms:created>
  <dcterms:modified xsi:type="dcterms:W3CDTF">2023-01-27T22:09:23Z</dcterms:modified>
</cp:coreProperties>
</file>