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19859236" y="9957858"/>
            <a:ext cx="3859727" cy="38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4532817" y="10261386"/>
            <a:ext cx="2611916" cy="7342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190745" y="12095689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.xml"/><Relationship Id="rId3" Type="http://schemas.openxmlformats.org/officeDocument/2006/relationships/image" Target="../media/image1.jpeg"/><Relationship Id="rId4" Type="http://schemas.openxmlformats.org/officeDocument/2006/relationships/slide" Target="slide12.xml"/><Relationship Id="rId5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0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" Target="slide8.xml"/><Relationship Id="rId6" Type="http://schemas.openxmlformats.org/officeDocument/2006/relationships/image" Target="../media/image1.jpeg"/><Relationship Id="rId7" Type="http://schemas.openxmlformats.org/officeDocument/2006/relationships/slide" Target="slide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" Target="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slide" Target="slide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57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59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0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1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2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4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6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1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23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7" name="Google Shape;242;p28"/>
          <p:cNvGrpSpPr/>
          <p:nvPr/>
        </p:nvGrpSpPr>
        <p:grpSpPr>
          <a:xfrm>
            <a:off x="6962324" y="-1351891"/>
            <a:ext cx="7748817" cy="3682416"/>
            <a:chOff x="0" y="0"/>
            <a:chExt cx="7748816" cy="3682414"/>
          </a:xfrm>
        </p:grpSpPr>
        <p:sp>
          <p:nvSpPr>
            <p:cNvPr id="352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1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78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0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22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3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61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62" name="صفحة ٥٤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٥٤ </a:t>
              </a:r>
            </a:p>
          </p:txBody>
        </p:sp>
      </p:grpSp>
      <p:pic>
        <p:nvPicPr>
          <p:cNvPr id="464" name="IMG_5601.png" descr="IMG_5601.png"/>
          <p:cNvPicPr>
            <a:picLocks noChangeAspect="1"/>
          </p:cNvPicPr>
          <p:nvPr/>
        </p:nvPicPr>
        <p:blipFill>
          <a:blip r:embed="rId2">
            <a:extLst/>
          </a:blip>
          <a:srcRect l="12294" t="13402" r="0" b="17934"/>
          <a:stretch>
            <a:fillRect/>
          </a:stretch>
        </p:blipFill>
        <p:spPr>
          <a:xfrm>
            <a:off x="5902729" y="3006250"/>
            <a:ext cx="4303952" cy="18285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0" name="تجميع"/>
          <p:cNvGrpSpPr/>
          <p:nvPr/>
        </p:nvGrpSpPr>
        <p:grpSpPr>
          <a:xfrm>
            <a:off x="17131698" y="593227"/>
            <a:ext cx="6738501" cy="2734247"/>
            <a:chOff x="0" y="0"/>
            <a:chExt cx="6738500" cy="2734246"/>
          </a:xfrm>
        </p:grpSpPr>
        <p:sp>
          <p:nvSpPr>
            <p:cNvPr id="465" name="الفصل"/>
            <p:cNvSpPr txBox="1"/>
            <p:nvPr/>
          </p:nvSpPr>
          <p:spPr>
            <a:xfrm>
              <a:off x="377026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8" name="تجميع"/>
            <p:cNvGrpSpPr/>
            <p:nvPr/>
          </p:nvGrpSpPr>
          <p:grpSpPr>
            <a:xfrm>
              <a:off x="4225828" y="687003"/>
              <a:ext cx="2057111" cy="1774191"/>
              <a:chOff x="0" y="0"/>
              <a:chExt cx="2057109" cy="1774189"/>
            </a:xfrm>
          </p:grpSpPr>
          <p:sp>
            <p:nvSpPr>
              <p:cNvPr id="466" name="دائرة"/>
              <p:cNvSpPr/>
              <p:nvPr/>
            </p:nvSpPr>
            <p:spPr>
              <a:xfrm>
                <a:off x="6002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7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469" name="الإحصاء والاحتمال"/>
            <p:cNvSpPr txBox="1"/>
            <p:nvPr/>
          </p:nvSpPr>
          <p:spPr>
            <a:xfrm>
              <a:off x="0" y="491051"/>
              <a:ext cx="4923090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الإحصاء والاحتمال</a:t>
              </a:r>
            </a:p>
          </p:txBody>
        </p:sp>
      </p:grpSp>
      <p:pic>
        <p:nvPicPr>
          <p:cNvPr id="471" name="IMG_7489.png" descr="IMG_7489.png"/>
          <p:cNvPicPr>
            <a:picLocks noChangeAspect="1"/>
          </p:cNvPicPr>
          <p:nvPr/>
        </p:nvPicPr>
        <p:blipFill>
          <a:blip r:embed="rId3">
            <a:extLst/>
          </a:blip>
          <a:srcRect l="0" t="0" r="32044" b="0"/>
          <a:stretch>
            <a:fillRect/>
          </a:stretch>
        </p:blipFill>
        <p:spPr>
          <a:xfrm>
            <a:off x="5902729" y="4898228"/>
            <a:ext cx="13051271" cy="3216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41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42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43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19470037" y="6429905"/>
            <a:ext cx="860712" cy="85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44" name="IMG_3212.jpeg" descr="IMG_3212.jpe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21070379" y="8427365"/>
            <a:ext cx="860712" cy="85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45" name="IMG_7495.png" descr="IMG_7495.png"/>
          <p:cNvPicPr>
            <a:picLocks noChangeAspect="1"/>
          </p:cNvPicPr>
          <p:nvPr/>
        </p:nvPicPr>
        <p:blipFill>
          <a:blip r:embed="rId5">
            <a:extLst/>
          </a:blip>
          <a:srcRect l="2358" t="20529" r="0" b="63987"/>
          <a:stretch>
            <a:fillRect/>
          </a:stretch>
        </p:blipFill>
        <p:spPr>
          <a:xfrm>
            <a:off x="3084147" y="3401291"/>
            <a:ext cx="18416585" cy="203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6" name="IMG_7495.png" descr="IMG_7495.png"/>
          <p:cNvPicPr>
            <a:picLocks noChangeAspect="1"/>
          </p:cNvPicPr>
          <p:nvPr/>
        </p:nvPicPr>
        <p:blipFill>
          <a:blip r:embed="rId5">
            <a:extLst/>
          </a:blip>
          <a:srcRect l="50511" t="37137" r="1179" b="46999"/>
          <a:stretch>
            <a:fillRect/>
          </a:stretch>
        </p:blipFill>
        <p:spPr>
          <a:xfrm>
            <a:off x="9141508" y="5624115"/>
            <a:ext cx="10758717" cy="2467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7" name="IMG_7495.png" descr="IMG_7495.png"/>
          <p:cNvPicPr>
            <a:picLocks noChangeAspect="1"/>
          </p:cNvPicPr>
          <p:nvPr/>
        </p:nvPicPr>
        <p:blipFill>
          <a:blip r:embed="rId5">
            <a:extLst/>
          </a:blip>
          <a:srcRect l="1691" t="54293" r="1691" b="31675"/>
          <a:stretch>
            <a:fillRect/>
          </a:stretch>
        </p:blipFill>
        <p:spPr>
          <a:xfrm>
            <a:off x="2011251" y="8427365"/>
            <a:ext cx="19059151" cy="1933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1" grpId="1"/>
      <p:bldP build="whole" bldLvl="1" animBg="1" rev="0" advAuto="0" spid="742" grpId="2"/>
      <p:bldP build="whole" bldLvl="1" animBg="1" rev="0" advAuto="0" spid="744" grpId="4"/>
      <p:bldP build="whole" bldLvl="1" animBg="1" rev="0" advAuto="0" spid="743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50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51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52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53" name="IMG_7502.png" descr="IMG_7502.png"/>
          <p:cNvPicPr>
            <a:picLocks noChangeAspect="1"/>
          </p:cNvPicPr>
          <p:nvPr/>
        </p:nvPicPr>
        <p:blipFill>
          <a:blip r:embed="rId3">
            <a:extLst/>
          </a:blip>
          <a:srcRect l="19883" t="45936" r="18638" b="40338"/>
          <a:stretch>
            <a:fillRect/>
          </a:stretch>
        </p:blipFill>
        <p:spPr>
          <a:xfrm>
            <a:off x="7238999" y="8193807"/>
            <a:ext cx="11875685" cy="1355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IMG_7495.png" descr="IMG_7495.png"/>
          <p:cNvPicPr>
            <a:picLocks noChangeAspect="1"/>
          </p:cNvPicPr>
          <p:nvPr/>
        </p:nvPicPr>
        <p:blipFill>
          <a:blip r:embed="rId4">
            <a:extLst/>
          </a:blip>
          <a:srcRect l="86192" t="37137" r="1179" b="54572"/>
          <a:stretch>
            <a:fillRect/>
          </a:stretch>
        </p:blipFill>
        <p:spPr>
          <a:xfrm>
            <a:off x="18908538" y="3464363"/>
            <a:ext cx="3625087" cy="1662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IMG_7495.png" descr="IMG_7495.png"/>
          <p:cNvPicPr>
            <a:picLocks noChangeAspect="1"/>
          </p:cNvPicPr>
          <p:nvPr/>
        </p:nvPicPr>
        <p:blipFill>
          <a:blip r:embed="rId4">
            <a:extLst/>
          </a:blip>
          <a:srcRect l="58218" t="37017" r="29153" b="54692"/>
          <a:stretch>
            <a:fillRect/>
          </a:stretch>
        </p:blipFill>
        <p:spPr>
          <a:xfrm>
            <a:off x="19114690" y="5645576"/>
            <a:ext cx="3625087" cy="1662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IMG_7495.png" descr="IMG_7495.png"/>
          <p:cNvPicPr>
            <a:picLocks noChangeAspect="1"/>
          </p:cNvPicPr>
          <p:nvPr/>
        </p:nvPicPr>
        <p:blipFill>
          <a:blip r:embed="rId4">
            <a:extLst/>
          </a:blip>
          <a:srcRect l="86025" t="44092" r="1346" b="47618"/>
          <a:stretch>
            <a:fillRect/>
          </a:stretch>
        </p:blipFill>
        <p:spPr>
          <a:xfrm>
            <a:off x="18877044" y="7730285"/>
            <a:ext cx="3625087" cy="1662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IMG_7495.png" descr="IMG_7495.png"/>
          <p:cNvPicPr>
            <a:picLocks noChangeAspect="1"/>
          </p:cNvPicPr>
          <p:nvPr/>
        </p:nvPicPr>
        <p:blipFill>
          <a:blip r:embed="rId4">
            <a:extLst/>
          </a:blip>
          <a:srcRect l="57632" t="44571" r="29739" b="47138"/>
          <a:stretch>
            <a:fillRect/>
          </a:stretch>
        </p:blipFill>
        <p:spPr>
          <a:xfrm>
            <a:off x="18908538" y="9814994"/>
            <a:ext cx="3625087" cy="1662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IMG_7502.png" descr="IMG_7502.png"/>
          <p:cNvPicPr>
            <a:picLocks noChangeAspect="1"/>
          </p:cNvPicPr>
          <p:nvPr/>
        </p:nvPicPr>
        <p:blipFill>
          <a:blip r:embed="rId3">
            <a:extLst/>
          </a:blip>
          <a:srcRect l="45215" t="0" r="17515" b="85546"/>
          <a:stretch>
            <a:fillRect/>
          </a:stretch>
        </p:blipFill>
        <p:spPr>
          <a:xfrm>
            <a:off x="11709226" y="3664527"/>
            <a:ext cx="7199216" cy="1427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9" name="IMG_7502.png" descr="IMG_7502.png"/>
          <p:cNvPicPr>
            <a:picLocks noChangeAspect="1"/>
          </p:cNvPicPr>
          <p:nvPr/>
        </p:nvPicPr>
        <p:blipFill>
          <a:blip r:embed="rId3">
            <a:extLst/>
          </a:blip>
          <a:srcRect l="15156" t="16125" r="18760" b="69420"/>
          <a:stretch>
            <a:fillRect/>
          </a:stretch>
        </p:blipFill>
        <p:spPr>
          <a:xfrm>
            <a:off x="6236159" y="5946163"/>
            <a:ext cx="12765295" cy="1427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IMG_7502.png" descr="IMG_7502.png"/>
          <p:cNvPicPr>
            <a:picLocks noChangeAspect="1"/>
          </p:cNvPicPr>
          <p:nvPr/>
        </p:nvPicPr>
        <p:blipFill>
          <a:blip r:embed="rId3">
            <a:extLst/>
          </a:blip>
          <a:srcRect l="46208" t="59568" r="17954" b="27071"/>
          <a:stretch>
            <a:fillRect/>
          </a:stretch>
        </p:blipFill>
        <p:spPr>
          <a:xfrm>
            <a:off x="12078952" y="10054950"/>
            <a:ext cx="6922715" cy="1319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0" grpId="1"/>
      <p:bldP build="whole" bldLvl="1" animBg="1" rev="0" advAuto="0" spid="75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63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64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65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66" name="IMG_7495.png" descr="IMG_7495.png"/>
          <p:cNvPicPr>
            <a:picLocks noChangeAspect="1"/>
          </p:cNvPicPr>
          <p:nvPr/>
        </p:nvPicPr>
        <p:blipFill>
          <a:blip r:embed="rId3">
            <a:extLst/>
          </a:blip>
          <a:srcRect l="1691" t="54293" r="1691" b="31675"/>
          <a:stretch>
            <a:fillRect/>
          </a:stretch>
        </p:blipFill>
        <p:spPr>
          <a:xfrm>
            <a:off x="3068284" y="3618657"/>
            <a:ext cx="19059151" cy="1933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IMG_7503.png" descr="IMG_75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49988" y="6225229"/>
            <a:ext cx="17295722" cy="2176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3" grpId="1"/>
      <p:bldP build="whole" bldLvl="1" animBg="1" rev="0" advAuto="0" spid="76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77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69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0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1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3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6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09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78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9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0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1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2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3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6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1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2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3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4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5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6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7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8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9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0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8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14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810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16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817" name="ص ٥٥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٥٥</a:t>
            </a:r>
          </a:p>
        </p:txBody>
      </p:sp>
      <p:sp>
        <p:nvSpPr>
          <p:cNvPr id="818" name="٥ ،٨ ،١٠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٥ ،٨ ،١٠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6" grpId="1"/>
      <p:bldP build="whole" bldLvl="1" animBg="1" rev="0" advAuto="0" spid="817" grpId="3"/>
      <p:bldP build="whole" bldLvl="1" animBg="1" rev="0" advAuto="0" spid="81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06;p31"/>
          <p:cNvSpPr/>
          <p:nvPr/>
        </p:nvSpPr>
        <p:spPr>
          <a:xfrm flipH="1" rot="10800000">
            <a:off x="12592648" y="2132413"/>
            <a:ext cx="11016663" cy="472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4" name="Google Shape;407;p31"/>
          <p:cNvSpPr/>
          <p:nvPr/>
        </p:nvSpPr>
        <p:spPr>
          <a:xfrm rot="5400000">
            <a:off x="22758626" y="6003799"/>
            <a:ext cx="837375" cy="8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76200">
            <a:solidFill>
              <a:srgbClr val="34679A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5" name="Google Shape;408;p31"/>
          <p:cNvSpPr txBox="1"/>
          <p:nvPr>
            <p:ph type="title"/>
          </p:nvPr>
        </p:nvSpPr>
        <p:spPr>
          <a:xfrm>
            <a:off x="15670159" y="640489"/>
            <a:ext cx="6153138" cy="1595626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76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15997171" y="660956"/>
            <a:ext cx="5626800" cy="2029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9" name="Google Shape;405;p31"/>
          <p:cNvGrpSpPr/>
          <p:nvPr/>
        </p:nvGrpSpPr>
        <p:grpSpPr>
          <a:xfrm>
            <a:off x="1171849" y="5867999"/>
            <a:ext cx="11020151" cy="4725589"/>
            <a:chOff x="0" y="0"/>
            <a:chExt cx="11020150" cy="4725587"/>
          </a:xfrm>
        </p:grpSpPr>
        <p:sp>
          <p:nvSpPr>
            <p:cNvPr id="477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407;p31"/>
            <p:cNvSpPr/>
            <p:nvPr/>
          </p:nvSpPr>
          <p:spPr>
            <a:xfrm rot="5400000">
              <a:off x="10165977" y="3871386"/>
              <a:ext cx="837375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0" name="Google Shape;408;p31"/>
          <p:cNvSpPr txBox="1"/>
          <p:nvPr/>
        </p:nvSpPr>
        <p:spPr>
          <a:xfrm>
            <a:off x="4249360" y="4348774"/>
            <a:ext cx="6153138" cy="1595626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365504" rtl="0">
              <a:defRPr b="1" sz="6719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24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81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25" name="IMG_7488.png" descr="IMG_7488.png"/>
          <p:cNvPicPr>
            <a:picLocks noChangeAspect="1"/>
          </p:cNvPicPr>
          <p:nvPr/>
        </p:nvPicPr>
        <p:blipFill>
          <a:blip r:embed="rId3">
            <a:extLst/>
          </a:blip>
          <a:srcRect l="4762" t="0" r="0" b="55250"/>
          <a:stretch>
            <a:fillRect/>
          </a:stretch>
        </p:blipFill>
        <p:spPr>
          <a:xfrm>
            <a:off x="13931561" y="2699544"/>
            <a:ext cx="7692673" cy="4196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G_7488.png" descr="IMG_7488.png"/>
          <p:cNvPicPr>
            <a:picLocks noChangeAspect="1"/>
          </p:cNvPicPr>
          <p:nvPr/>
        </p:nvPicPr>
        <p:blipFill>
          <a:blip r:embed="rId3">
            <a:extLst/>
          </a:blip>
          <a:srcRect l="51793" t="46405" r="3423" b="36278"/>
          <a:stretch>
            <a:fillRect/>
          </a:stretch>
        </p:blipFill>
        <p:spPr>
          <a:xfrm>
            <a:off x="4919080" y="4495206"/>
            <a:ext cx="4473969" cy="2008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G_7488.png" descr="IMG_7488.png"/>
          <p:cNvPicPr>
            <a:picLocks noChangeAspect="1"/>
          </p:cNvPicPr>
          <p:nvPr/>
        </p:nvPicPr>
        <p:blipFill>
          <a:blip r:embed="rId3">
            <a:extLst/>
          </a:blip>
          <a:srcRect l="27606" t="64232" r="3423" b="3940"/>
          <a:stretch>
            <a:fillRect/>
          </a:stretch>
        </p:blipFill>
        <p:spPr>
          <a:xfrm>
            <a:off x="3542606" y="6858000"/>
            <a:ext cx="6156377" cy="3298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1"/>
      <p:bldP build="whole" bldLvl="1" animBg="1" rev="0" advAuto="0" spid="52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34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30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53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35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54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G_7491.png" descr="IMG_7491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4142"/>
          <a:stretch>
            <a:fillRect/>
          </a:stretch>
        </p:blipFill>
        <p:spPr>
          <a:xfrm>
            <a:off x="3682381" y="3459017"/>
            <a:ext cx="17548240" cy="551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IMG_7491.png" descr="IMG_7491.png"/>
          <p:cNvPicPr>
            <a:picLocks noChangeAspect="1"/>
          </p:cNvPicPr>
          <p:nvPr/>
        </p:nvPicPr>
        <p:blipFill>
          <a:blip r:embed="rId3">
            <a:extLst/>
          </a:blip>
          <a:srcRect l="5504" t="36748" r="3635" b="52260"/>
          <a:stretch>
            <a:fillRect/>
          </a:stretch>
        </p:blipFill>
        <p:spPr>
          <a:xfrm>
            <a:off x="3399139" y="9299868"/>
            <a:ext cx="14887565" cy="1578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63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59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82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64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83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G_7491.png" descr="IMG_7491.png"/>
          <p:cNvPicPr>
            <a:picLocks noChangeAspect="1"/>
          </p:cNvPicPr>
          <p:nvPr/>
        </p:nvPicPr>
        <p:blipFill>
          <a:blip r:embed="rId3">
            <a:extLst/>
          </a:blip>
          <a:srcRect l="0" t="47689" r="0" b="0"/>
          <a:stretch>
            <a:fillRect/>
          </a:stretch>
        </p:blipFill>
        <p:spPr>
          <a:xfrm>
            <a:off x="2376463" y="3159711"/>
            <a:ext cx="18854157" cy="8642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1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87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0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2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1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IMG_7492.png" descr="IMG_7492.png"/>
          <p:cNvPicPr>
            <a:picLocks noChangeAspect="1"/>
          </p:cNvPicPr>
          <p:nvPr/>
        </p:nvPicPr>
        <p:blipFill>
          <a:blip r:embed="rId3">
            <a:extLst/>
          </a:blip>
          <a:srcRect l="17746" t="14000" r="0" b="75550"/>
          <a:stretch>
            <a:fillRect/>
          </a:stretch>
        </p:blipFill>
        <p:spPr>
          <a:xfrm>
            <a:off x="5165122" y="1543908"/>
            <a:ext cx="13587825" cy="1202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IMG_7492.png" descr="IMG_7492.png"/>
          <p:cNvPicPr>
            <a:picLocks noChangeAspect="1"/>
          </p:cNvPicPr>
          <p:nvPr/>
        </p:nvPicPr>
        <p:blipFill>
          <a:blip r:embed="rId3">
            <a:extLst/>
          </a:blip>
          <a:srcRect l="8491" t="23075" r="18431" b="10206"/>
          <a:stretch>
            <a:fillRect/>
          </a:stretch>
        </p:blipFill>
        <p:spPr>
          <a:xfrm>
            <a:off x="6763933" y="3662765"/>
            <a:ext cx="11850018" cy="7535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G_7492.png" descr="IMG_7492.png"/>
          <p:cNvPicPr>
            <a:picLocks noChangeAspect="1"/>
          </p:cNvPicPr>
          <p:nvPr/>
        </p:nvPicPr>
        <p:blipFill>
          <a:blip r:embed="rId3">
            <a:extLst/>
          </a:blip>
          <a:srcRect l="1902" t="89298" r="7630" b="0"/>
          <a:stretch>
            <a:fillRect/>
          </a:stretch>
        </p:blipFill>
        <p:spPr>
          <a:xfrm>
            <a:off x="4251468" y="11395459"/>
            <a:ext cx="14687223" cy="1210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1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17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0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22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1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G_7493.png" descr="IMG_7493.png"/>
          <p:cNvPicPr>
            <a:picLocks noChangeAspect="1"/>
          </p:cNvPicPr>
          <p:nvPr/>
        </p:nvPicPr>
        <p:blipFill>
          <a:blip r:embed="rId3">
            <a:extLst/>
          </a:blip>
          <a:srcRect l="17976" t="14114" r="0" b="73490"/>
          <a:stretch>
            <a:fillRect/>
          </a:stretch>
        </p:blipFill>
        <p:spPr>
          <a:xfrm>
            <a:off x="4242992" y="1490342"/>
            <a:ext cx="14678124" cy="1388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G_7493.png" descr="IMG_7493.png"/>
          <p:cNvPicPr>
            <a:picLocks noChangeAspect="1"/>
          </p:cNvPicPr>
          <p:nvPr/>
        </p:nvPicPr>
        <p:blipFill>
          <a:blip r:embed="rId3">
            <a:extLst/>
          </a:blip>
          <a:srcRect l="32084" t="26025" r="13234" b="23914"/>
          <a:stretch>
            <a:fillRect/>
          </a:stretch>
        </p:blipFill>
        <p:spPr>
          <a:xfrm>
            <a:off x="6067226" y="3732353"/>
            <a:ext cx="12249724" cy="7020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G_7493.png" descr="IMG_7493.png"/>
          <p:cNvPicPr>
            <a:picLocks noChangeAspect="1"/>
          </p:cNvPicPr>
          <p:nvPr/>
        </p:nvPicPr>
        <p:blipFill>
          <a:blip r:embed="rId3">
            <a:extLst/>
          </a:blip>
          <a:srcRect l="5907" t="77317" r="7189" b="12220"/>
          <a:stretch>
            <a:fillRect/>
          </a:stretch>
        </p:blipFill>
        <p:spPr>
          <a:xfrm>
            <a:off x="2517174" y="10343761"/>
            <a:ext cx="18837655" cy="1419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51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47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0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652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71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IMG_7494.png" descr="IMG_7494.png"/>
          <p:cNvPicPr>
            <a:picLocks noChangeAspect="1"/>
          </p:cNvPicPr>
          <p:nvPr/>
        </p:nvPicPr>
        <p:blipFill>
          <a:blip r:embed="rId4">
            <a:extLst/>
          </a:blip>
          <a:srcRect l="8282" t="29395" r="8282" b="0"/>
          <a:stretch>
            <a:fillRect/>
          </a:stretch>
        </p:blipFill>
        <p:spPr>
          <a:xfrm>
            <a:off x="2299141" y="4146879"/>
            <a:ext cx="19465704" cy="375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0805" t="14478" r="12761" b="14560"/>
          <a:stretch>
            <a:fillRect/>
          </a:stretch>
        </p:blipFill>
        <p:spPr>
          <a:xfrm>
            <a:off x="21448600" y="4650682"/>
            <a:ext cx="893056" cy="88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34" fill="norm" stroke="1" extrusionOk="0">
                <a:moveTo>
                  <a:pt x="9920" y="1"/>
                </a:moveTo>
                <a:cubicBezTo>
                  <a:pt x="7306" y="-34"/>
                  <a:pt x="4768" y="1061"/>
                  <a:pt x="2846" y="3185"/>
                </a:cubicBezTo>
                <a:cubicBezTo>
                  <a:pt x="-1849" y="8374"/>
                  <a:pt x="-548" y="17310"/>
                  <a:pt x="5374" y="20550"/>
                </a:cubicBezTo>
                <a:cubicBezTo>
                  <a:pt x="6655" y="21251"/>
                  <a:pt x="8297" y="21566"/>
                  <a:pt x="9947" y="21531"/>
                </a:cubicBezTo>
                <a:lnTo>
                  <a:pt x="10122" y="21531"/>
                </a:lnTo>
                <a:cubicBezTo>
                  <a:pt x="11791" y="21470"/>
                  <a:pt x="13464" y="21042"/>
                  <a:pt x="14774" y="20252"/>
                </a:cubicBezTo>
                <a:cubicBezTo>
                  <a:pt x="18082" y="18257"/>
                  <a:pt x="19725" y="14569"/>
                  <a:pt x="19751" y="10881"/>
                </a:cubicBezTo>
                <a:lnTo>
                  <a:pt x="19751" y="10535"/>
                </a:lnTo>
                <a:cubicBezTo>
                  <a:pt x="19674" y="6830"/>
                  <a:pt x="17959" y="3181"/>
                  <a:pt x="14599" y="1300"/>
                </a:cubicBezTo>
                <a:cubicBezTo>
                  <a:pt x="13086" y="452"/>
                  <a:pt x="11489" y="22"/>
                  <a:pt x="992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75" name="IMG_3212.jpeg" descr="IMG_3212.jpe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0805" t="14478" r="12761" b="14560"/>
          <a:stretch>
            <a:fillRect/>
          </a:stretch>
        </p:blipFill>
        <p:spPr>
          <a:xfrm>
            <a:off x="21505183" y="6413827"/>
            <a:ext cx="893055" cy="888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34" fill="norm" stroke="1" extrusionOk="0">
                <a:moveTo>
                  <a:pt x="9920" y="1"/>
                </a:moveTo>
                <a:cubicBezTo>
                  <a:pt x="7306" y="-34"/>
                  <a:pt x="4768" y="1061"/>
                  <a:pt x="2846" y="3185"/>
                </a:cubicBezTo>
                <a:cubicBezTo>
                  <a:pt x="-1849" y="8374"/>
                  <a:pt x="-548" y="17310"/>
                  <a:pt x="5374" y="20550"/>
                </a:cubicBezTo>
                <a:cubicBezTo>
                  <a:pt x="6655" y="21251"/>
                  <a:pt x="8297" y="21566"/>
                  <a:pt x="9947" y="21531"/>
                </a:cubicBezTo>
                <a:lnTo>
                  <a:pt x="10122" y="21531"/>
                </a:lnTo>
                <a:cubicBezTo>
                  <a:pt x="11791" y="21470"/>
                  <a:pt x="13464" y="21042"/>
                  <a:pt x="14774" y="20252"/>
                </a:cubicBezTo>
                <a:cubicBezTo>
                  <a:pt x="18082" y="18257"/>
                  <a:pt x="19725" y="14569"/>
                  <a:pt x="19751" y="10881"/>
                </a:cubicBezTo>
                <a:lnTo>
                  <a:pt x="19751" y="10535"/>
                </a:lnTo>
                <a:cubicBezTo>
                  <a:pt x="19674" y="6830"/>
                  <a:pt x="17959" y="3181"/>
                  <a:pt x="14599" y="1300"/>
                </a:cubicBezTo>
                <a:cubicBezTo>
                  <a:pt x="13086" y="452"/>
                  <a:pt x="11489" y="22"/>
                  <a:pt x="9920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5" grpId="2"/>
      <p:bldP build="whole" bldLvl="1" animBg="1" rev="0" advAuto="0" spid="67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82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78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01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683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02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IMG_7494.png" descr="IMG_7494.png"/>
          <p:cNvPicPr>
            <a:picLocks noChangeAspect="1"/>
          </p:cNvPicPr>
          <p:nvPr/>
        </p:nvPicPr>
        <p:blipFill>
          <a:blip r:embed="rId4">
            <a:extLst/>
          </a:blip>
          <a:srcRect l="8282" t="34068" r="8282" b="34068"/>
          <a:stretch>
            <a:fillRect/>
          </a:stretch>
        </p:blipFill>
        <p:spPr>
          <a:xfrm>
            <a:off x="5263883" y="3387776"/>
            <a:ext cx="16512922" cy="1438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IMG_7504.png" descr="IMG_7504.png"/>
          <p:cNvPicPr>
            <a:picLocks noChangeAspect="1"/>
          </p:cNvPicPr>
          <p:nvPr/>
        </p:nvPicPr>
        <p:blipFill>
          <a:blip r:embed="rId5">
            <a:extLst/>
          </a:blip>
          <a:srcRect l="3933" t="0" r="14838" b="0"/>
          <a:stretch>
            <a:fillRect/>
          </a:stretch>
        </p:blipFill>
        <p:spPr>
          <a:xfrm>
            <a:off x="4094319" y="4655083"/>
            <a:ext cx="15171192" cy="7260254"/>
          </a:xfrm>
          <a:prstGeom prst="rect">
            <a:avLst/>
          </a:prstGeom>
          <a:ln w="12700">
            <a:miter lim="400000"/>
          </a:ln>
        </p:spPr>
      </p:pic>
      <p:sp>
        <p:nvSpPr>
          <p:cNvPr id="706" name="مراجعة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0615034" y="11586836"/>
            <a:ext cx="657359" cy="657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13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709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32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714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9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33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5" name="IMG_7494.png" descr="IMG_7494.png"/>
          <p:cNvPicPr>
            <a:picLocks noChangeAspect="1"/>
          </p:cNvPicPr>
          <p:nvPr/>
        </p:nvPicPr>
        <p:blipFill>
          <a:blip r:embed="rId4">
            <a:extLst/>
          </a:blip>
          <a:srcRect l="8282" t="68137" r="8282" b="0"/>
          <a:stretch>
            <a:fillRect/>
          </a:stretch>
        </p:blipFill>
        <p:spPr>
          <a:xfrm>
            <a:off x="5263883" y="3387776"/>
            <a:ext cx="16512922" cy="1438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IMG_7506.png" descr="IMG_7506.png"/>
          <p:cNvPicPr>
            <a:picLocks noChangeAspect="1"/>
          </p:cNvPicPr>
          <p:nvPr/>
        </p:nvPicPr>
        <p:blipFill>
          <a:blip r:embed="rId5">
            <a:extLst/>
          </a:blip>
          <a:srcRect l="0" t="3900" r="9393" b="67831"/>
          <a:stretch>
            <a:fillRect/>
          </a:stretch>
        </p:blipFill>
        <p:spPr>
          <a:xfrm>
            <a:off x="10688040" y="4660829"/>
            <a:ext cx="12001556" cy="3240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IMG_7506.png" descr="IMG_7506.png"/>
          <p:cNvPicPr>
            <a:picLocks noChangeAspect="1"/>
          </p:cNvPicPr>
          <p:nvPr/>
        </p:nvPicPr>
        <p:blipFill>
          <a:blip r:embed="rId5">
            <a:extLst/>
          </a:blip>
          <a:srcRect l="5392" t="35459" r="2536" b="3590"/>
          <a:stretch>
            <a:fillRect/>
          </a:stretch>
        </p:blipFill>
        <p:spPr>
          <a:xfrm>
            <a:off x="1361920" y="5958090"/>
            <a:ext cx="10982669" cy="6292640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مراجعة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0615035" y="11586836"/>
            <a:ext cx="657359" cy="657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