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18288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7CA"/>
          </a:solidFill>
        </a:fill>
      </a:tcStyle>
    </a:wholeTbl>
    <a:band2H>
      <a:tcTxStyle b="def" i="def"/>
      <a:tcStyle>
        <a:tcBdr/>
        <a:fill>
          <a:solidFill>
            <a:srgbClr val="FEF3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E1CF"/>
          </a:solidFill>
        </a:fill>
      </a:tcStyle>
    </a:wholeTbl>
    <a:band2H>
      <a:tcTxStyle b="def" i="def"/>
      <a:tcStyle>
        <a:tcBdr/>
        <a:fill>
          <a:solidFill>
            <a:srgbClr val="E7F1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0CBD5"/>
          </a:solidFill>
        </a:fill>
      </a:tcStyle>
    </a:wholeTbl>
    <a:band2H>
      <a:tcTxStyle b="def" i="def"/>
      <a:tcStyle>
        <a:tcBdr/>
        <a:fill>
          <a:solidFill>
            <a:srgbClr val="F7E7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Shape 20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rtl="1" latinLnBrk="0">
      <a:defRPr sz="2800">
        <a:latin typeface="+mn-lt"/>
        <a:ea typeface="+mn-ea"/>
        <a:cs typeface="+mn-cs"/>
        <a:sym typeface="Arial"/>
      </a:defRPr>
    </a:lvl1pPr>
    <a:lvl2pPr indent="228600" defTabSz="1828800" rtl="1" latinLnBrk="0">
      <a:defRPr sz="2800">
        <a:latin typeface="+mn-lt"/>
        <a:ea typeface="+mn-ea"/>
        <a:cs typeface="+mn-cs"/>
        <a:sym typeface="Arial"/>
      </a:defRPr>
    </a:lvl2pPr>
    <a:lvl3pPr indent="457200" defTabSz="1828800" rtl="1" latinLnBrk="0">
      <a:defRPr sz="2800">
        <a:latin typeface="+mn-lt"/>
        <a:ea typeface="+mn-ea"/>
        <a:cs typeface="+mn-cs"/>
        <a:sym typeface="Arial"/>
      </a:defRPr>
    </a:lvl3pPr>
    <a:lvl4pPr indent="685800" defTabSz="1828800" rtl="1" latinLnBrk="0">
      <a:defRPr sz="2800">
        <a:latin typeface="+mn-lt"/>
        <a:ea typeface="+mn-ea"/>
        <a:cs typeface="+mn-cs"/>
        <a:sym typeface="Arial"/>
      </a:defRPr>
    </a:lvl4pPr>
    <a:lvl5pPr indent="914400" defTabSz="1828800" rtl="1" latinLnBrk="0">
      <a:defRPr sz="2800">
        <a:latin typeface="+mn-lt"/>
        <a:ea typeface="+mn-ea"/>
        <a:cs typeface="+mn-cs"/>
        <a:sym typeface="Arial"/>
      </a:defRPr>
    </a:lvl5pPr>
    <a:lvl6pPr indent="1143000" defTabSz="1828800" rtl="1" latinLnBrk="0">
      <a:defRPr sz="2800">
        <a:latin typeface="+mn-lt"/>
        <a:ea typeface="+mn-ea"/>
        <a:cs typeface="+mn-cs"/>
        <a:sym typeface="Arial"/>
      </a:defRPr>
    </a:lvl6pPr>
    <a:lvl7pPr indent="1371600" defTabSz="1828800" rtl="1" latinLnBrk="0">
      <a:defRPr sz="2800">
        <a:latin typeface="+mn-lt"/>
        <a:ea typeface="+mn-ea"/>
        <a:cs typeface="+mn-cs"/>
        <a:sym typeface="Arial"/>
      </a:defRPr>
    </a:lvl7pPr>
    <a:lvl8pPr indent="1600200" defTabSz="1828800" rtl="1" latinLnBrk="0">
      <a:defRPr sz="2800">
        <a:latin typeface="+mn-lt"/>
        <a:ea typeface="+mn-ea"/>
        <a:cs typeface="+mn-cs"/>
        <a:sym typeface="Arial"/>
      </a:defRPr>
    </a:lvl8pPr>
    <a:lvl9pPr indent="1828800" defTabSz="1828800" rtl="1" latinLnBrk="0">
      <a:defRPr sz="28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23" name="Google Shape;11;p2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7" name="Google Shape;12;p2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24" name="Google Shape;13;p2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8" name="Google Shape;16;p2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" name="Google Shape;17;p2"/>
          <p:cNvSpPr/>
          <p:nvPr/>
        </p:nvSpPr>
        <p:spPr>
          <a:xfrm flipH="1" rot="10714074">
            <a:off x="7417448" y="404042"/>
            <a:ext cx="294627" cy="29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" name="Google Shape;18;p2"/>
          <p:cNvSpPr/>
          <p:nvPr/>
        </p:nvSpPr>
        <p:spPr>
          <a:xfrm>
            <a:off x="2550693" y="1164656"/>
            <a:ext cx="19764978" cy="700886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" name="Google Shape;19;p2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32" name="Google Shape;20;p2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" name="Google Shape;21;p2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4" name="Google Shape;22;p2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5" name="Google Shape;23;p2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6" name="Google Shape;24;p2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7" name="Google Shape;25;p2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8" name="Google Shape;26;p2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9" name="Google Shape;27;p2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" name="Google Shape;28;p2"/>
          <p:cNvSpPr/>
          <p:nvPr/>
        </p:nvSpPr>
        <p:spPr>
          <a:xfrm>
            <a:off x="4856693" y="7828191"/>
            <a:ext cx="14670602" cy="10758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" name="Google Shape;29;p2"/>
          <p:cNvSpPr/>
          <p:nvPr/>
        </p:nvSpPr>
        <p:spPr>
          <a:xfrm>
            <a:off x="5346196" y="8146843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45" name="Google Shape;30;p2"/>
          <p:cNvGrpSpPr/>
          <p:nvPr/>
        </p:nvGrpSpPr>
        <p:grpSpPr>
          <a:xfrm>
            <a:off x="18761843" y="8094702"/>
            <a:ext cx="299209" cy="587397"/>
            <a:chOff x="0" y="0"/>
            <a:chExt cx="299207" cy="587395"/>
          </a:xfrm>
        </p:grpSpPr>
        <p:sp>
          <p:nvSpPr>
            <p:cNvPr id="42" name="Google Shape;31;p2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46" name="نص العنوان"/>
          <p:cNvSpPr txBox="1"/>
          <p:nvPr>
            <p:ph type="title"/>
          </p:nvPr>
        </p:nvSpPr>
        <p:spPr>
          <a:xfrm>
            <a:off x="831200" y="2558339"/>
            <a:ext cx="22721401" cy="4876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7" name="مستوى النص الأول…"/>
          <p:cNvSpPr txBox="1"/>
          <p:nvPr>
            <p:ph type="body" sz="quarter" idx="1"/>
          </p:nvPr>
        </p:nvSpPr>
        <p:spPr>
          <a:xfrm>
            <a:off x="6222450" y="7768449"/>
            <a:ext cx="12211201" cy="1075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1pPr>
            <a:lvl2pPr marL="0" indent="5651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2pPr>
            <a:lvl3pPr marL="0" indent="10223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3pPr>
            <a:lvl4pPr marL="0" indent="14795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4pPr>
            <a:lvl5pPr marL="0" indent="1936750">
              <a:lnSpc>
                <a:spcPct val="100000"/>
              </a:lnSpc>
              <a:buClrTx/>
              <a:buSzTx/>
              <a:buFontTx/>
              <a:buNone/>
              <a:defRPr sz="2800">
                <a:solidFill>
                  <a:srgbClr val="595959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48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22020" y="1063734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-55729" y="12925424"/>
            <a:ext cx="2549673" cy="790700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58" name="Google Shape;43;p3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59" name="Google Shape;44;p3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0" name="Google Shape;45;p3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64" name="Google Shape;46;p3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61" name="Google Shape;47;p3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2" name="Google Shape;48;p3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63" name="Google Shape;49;p3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65" name="Google Shape;50;p3"/>
          <p:cNvSpPr/>
          <p:nvPr/>
        </p:nvSpPr>
        <p:spPr>
          <a:xfrm flipH="1" rot="10714074">
            <a:off x="12854869" y="404042"/>
            <a:ext cx="294627" cy="294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6" name="Google Shape;51;p3"/>
          <p:cNvSpPr/>
          <p:nvPr/>
        </p:nvSpPr>
        <p:spPr>
          <a:xfrm>
            <a:off x="2550693" y="1164656"/>
            <a:ext cx="19825436" cy="70303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7" name="Google Shape;52;p3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68" name="Google Shape;53;p3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69" name="Google Shape;54;p3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0" name="Google Shape;56;p3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1" name="Google Shape;57;p3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2" name="Google Shape;58;p3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3" name="Google Shape;59;p3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4" name="Google Shape;60;p3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5" name="Google Shape;61;p3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6" name="Google Shape;79;p3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7" name="Google Shape;55;p3"/>
          <p:cNvSpPr/>
          <p:nvPr/>
        </p:nvSpPr>
        <p:spPr>
          <a:xfrm>
            <a:off x="4926147" y="5633161"/>
            <a:ext cx="14670602" cy="1075802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78" name="Google Shape;74;p3"/>
          <p:cNvSpPr/>
          <p:nvPr/>
        </p:nvSpPr>
        <p:spPr>
          <a:xfrm>
            <a:off x="5233337" y="5926073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82" name="Google Shape;75;p3"/>
          <p:cNvGrpSpPr/>
          <p:nvPr/>
        </p:nvGrpSpPr>
        <p:grpSpPr>
          <a:xfrm>
            <a:off x="18927550" y="5898150"/>
            <a:ext cx="299209" cy="587397"/>
            <a:chOff x="0" y="0"/>
            <a:chExt cx="299207" cy="587395"/>
          </a:xfrm>
        </p:grpSpPr>
        <p:sp>
          <p:nvSpPr>
            <p:cNvPr id="79" name="Google Shape;76;p3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0" name="Google Shape;77;p3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81" name="Google Shape;78;p3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83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00" name="Google Shape;99;p5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1" name="Google Shape;100;p5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2" name="Google Shape;101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06" name="Google Shape;102;p5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103" name="Google Shape;103;p5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07" name="Google Shape;106;p5"/>
          <p:cNvSpPr/>
          <p:nvPr/>
        </p:nvSpPr>
        <p:spPr>
          <a:xfrm flipH="1" rot="10714074">
            <a:off x="18268120" y="374781"/>
            <a:ext cx="294627" cy="29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8" name="Google Shape;107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>
              <a:alpha val="2626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9" name="Google Shape;108;p5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0" name="Google Shape;109;p5"/>
          <p:cNvSpPr/>
          <p:nvPr/>
        </p:nvSpPr>
        <p:spPr>
          <a:xfrm>
            <a:off x="0" y="139606"/>
            <a:ext cx="24384000" cy="1357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69" y="0"/>
                </a:moveTo>
                <a:lnTo>
                  <a:pt x="15704" y="0"/>
                </a:lnTo>
                <a:cubicBezTo>
                  <a:pt x="15807" y="0"/>
                  <a:pt x="15873" y="121"/>
                  <a:pt x="15875" y="310"/>
                </a:cubicBezTo>
                <a:lnTo>
                  <a:pt x="15875" y="874"/>
                </a:lnTo>
                <a:cubicBezTo>
                  <a:pt x="15875" y="1114"/>
                  <a:pt x="15934" y="1221"/>
                  <a:pt x="16065" y="1221"/>
                </a:cubicBezTo>
                <a:lnTo>
                  <a:pt x="21600" y="1219"/>
                </a:lnTo>
                <a:lnTo>
                  <a:pt x="21600" y="21581"/>
                </a:lnTo>
                <a:lnTo>
                  <a:pt x="0" y="21600"/>
                </a:lnTo>
                <a:lnTo>
                  <a:pt x="0" y="1265"/>
                </a:lnTo>
                <a:lnTo>
                  <a:pt x="10898" y="1218"/>
                </a:lnTo>
                <a:cubicBezTo>
                  <a:pt x="11040" y="1218"/>
                  <a:pt x="11097" y="1114"/>
                  <a:pt x="11097" y="862"/>
                </a:cubicBezTo>
                <a:lnTo>
                  <a:pt x="11097" y="316"/>
                </a:lnTo>
                <a:cubicBezTo>
                  <a:pt x="11097" y="118"/>
                  <a:pt x="11163" y="0"/>
                  <a:pt x="1126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1" name="Google Shape;110;p5"/>
          <p:cNvSpPr/>
          <p:nvPr/>
        </p:nvSpPr>
        <p:spPr>
          <a:xfrm>
            <a:off x="2550693" y="1164656"/>
            <a:ext cx="19824585" cy="703000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2" name="Google Shape;111;p5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113" name="Google Shape;112;p5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4" name="Google Shape;113;p5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5" name="Google Shape;114;p5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6" name="Google Shape;115;p5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7" name="Google Shape;116;p5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8" name="Google Shape;117;p5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19" name="Google Shape;118;p5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0" name="Google Shape;119;p5"/>
          <p:cNvSpPr/>
          <p:nvPr/>
        </p:nvSpPr>
        <p:spPr>
          <a:xfrm flipH="1" rot="8100000">
            <a:off x="17419167" y="380703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1" name="Google Shape;120;p5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2" name="نص العنوان"/>
          <p:cNvSpPr txBox="1"/>
          <p:nvPr>
            <p:ph type="title"/>
          </p:nvPr>
        </p:nvSpPr>
        <p:spPr>
          <a:xfrm>
            <a:off x="392800" y="2767850"/>
            <a:ext cx="10645200" cy="26496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23" name="Google Shape;128;p5"/>
          <p:cNvSpPr txBox="1"/>
          <p:nvPr/>
        </p:nvSpPr>
        <p:spPr>
          <a:xfrm rot="5400000">
            <a:off x="-1453801" y="12441599"/>
            <a:ext cx="3159601" cy="65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sz="190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24" name="Google Shape;72;p3"/>
          <p:cNvSpPr/>
          <p:nvPr/>
        </p:nvSpPr>
        <p:spPr>
          <a:xfrm>
            <a:off x="14643555" y="5417450"/>
            <a:ext cx="7851002" cy="2225655"/>
          </a:xfrm>
          <a:prstGeom prst="roundRect">
            <a:avLst>
              <a:gd name="adj" fmla="val 6562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5" name="Google Shape;55;p3"/>
          <p:cNvSpPr/>
          <p:nvPr/>
        </p:nvSpPr>
        <p:spPr>
          <a:xfrm>
            <a:off x="4649001" y="2930089"/>
            <a:ext cx="14670602" cy="1075801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26" name="Google Shape;74;p3"/>
          <p:cNvSpPr/>
          <p:nvPr/>
        </p:nvSpPr>
        <p:spPr>
          <a:xfrm>
            <a:off x="4956192" y="3223001"/>
            <a:ext cx="533837" cy="534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20" h="21600" fill="norm" stroke="1" extrusionOk="0">
                <a:moveTo>
                  <a:pt x="20867" y="18319"/>
                </a:moveTo>
                <a:lnTo>
                  <a:pt x="17475" y="14901"/>
                </a:lnTo>
                <a:cubicBezTo>
                  <a:pt x="17014" y="14436"/>
                  <a:pt x="16390" y="14272"/>
                  <a:pt x="15793" y="14382"/>
                </a:cubicBezTo>
                <a:lnTo>
                  <a:pt x="14599" y="13179"/>
                </a:lnTo>
                <a:cubicBezTo>
                  <a:pt x="15657" y="11812"/>
                  <a:pt x="16281" y="10062"/>
                  <a:pt x="16281" y="8203"/>
                </a:cubicBezTo>
                <a:cubicBezTo>
                  <a:pt x="16281" y="3691"/>
                  <a:pt x="12618" y="0"/>
                  <a:pt x="8141" y="0"/>
                </a:cubicBezTo>
                <a:cubicBezTo>
                  <a:pt x="3663" y="0"/>
                  <a:pt x="0" y="3691"/>
                  <a:pt x="0" y="8203"/>
                </a:cubicBezTo>
                <a:cubicBezTo>
                  <a:pt x="0" y="12714"/>
                  <a:pt x="3663" y="16405"/>
                  <a:pt x="8141" y="16405"/>
                </a:cubicBezTo>
                <a:cubicBezTo>
                  <a:pt x="9986" y="16405"/>
                  <a:pt x="11695" y="15776"/>
                  <a:pt x="13079" y="14710"/>
                </a:cubicBezTo>
                <a:lnTo>
                  <a:pt x="14273" y="15913"/>
                </a:lnTo>
                <a:cubicBezTo>
                  <a:pt x="14165" y="16514"/>
                  <a:pt x="14328" y="17143"/>
                  <a:pt x="14789" y="17608"/>
                </a:cubicBezTo>
                <a:lnTo>
                  <a:pt x="18181" y="21026"/>
                </a:lnTo>
                <a:cubicBezTo>
                  <a:pt x="18561" y="21409"/>
                  <a:pt x="19049" y="21600"/>
                  <a:pt x="19538" y="21600"/>
                </a:cubicBezTo>
                <a:cubicBezTo>
                  <a:pt x="20026" y="21600"/>
                  <a:pt x="20515" y="21409"/>
                  <a:pt x="20894" y="21026"/>
                </a:cubicBezTo>
                <a:cubicBezTo>
                  <a:pt x="21600" y="20260"/>
                  <a:pt x="21600" y="19057"/>
                  <a:pt x="20867" y="18319"/>
                </a:cubicBezTo>
                <a:close/>
                <a:moveTo>
                  <a:pt x="8114" y="14737"/>
                </a:moveTo>
                <a:cubicBezTo>
                  <a:pt x="4532" y="14737"/>
                  <a:pt x="1601" y="11784"/>
                  <a:pt x="1601" y="8175"/>
                </a:cubicBezTo>
                <a:cubicBezTo>
                  <a:pt x="1601" y="4566"/>
                  <a:pt x="4532" y="1613"/>
                  <a:pt x="8114" y="1613"/>
                </a:cubicBezTo>
                <a:cubicBezTo>
                  <a:pt x="11695" y="1613"/>
                  <a:pt x="14626" y="4566"/>
                  <a:pt x="14626" y="8175"/>
                </a:cubicBezTo>
                <a:cubicBezTo>
                  <a:pt x="14626" y="11784"/>
                  <a:pt x="11695" y="14737"/>
                  <a:pt x="8114" y="14737"/>
                </a:cubicBezTo>
                <a:close/>
              </a:path>
            </a:pathLst>
          </a:custGeom>
          <a:solidFill>
            <a:srgbClr val="7F7F7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30" name="Google Shape;75;p3"/>
          <p:cNvGrpSpPr/>
          <p:nvPr/>
        </p:nvGrpSpPr>
        <p:grpSpPr>
          <a:xfrm>
            <a:off x="18650404" y="3195078"/>
            <a:ext cx="299209" cy="587397"/>
            <a:chOff x="0" y="0"/>
            <a:chExt cx="299207" cy="587395"/>
          </a:xfrm>
        </p:grpSpPr>
        <p:sp>
          <p:nvSpPr>
            <p:cNvPr id="127" name="Google Shape;76;p3"/>
            <p:cNvSpPr/>
            <p:nvPr/>
          </p:nvSpPr>
          <p:spPr>
            <a:xfrm>
              <a:off x="127196" y="442728"/>
              <a:ext cx="44651" cy="144668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8" name="Google Shape;77;p3"/>
            <p:cNvSpPr/>
            <p:nvPr/>
          </p:nvSpPr>
          <p:spPr>
            <a:xfrm>
              <a:off x="69982" y="-1"/>
              <a:ext cx="159061" cy="377482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rtl="0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29" name="Google Shape;78;p3"/>
            <p:cNvSpPr/>
            <p:nvPr/>
          </p:nvSpPr>
          <p:spPr>
            <a:xfrm>
              <a:off x="-1" y="234592"/>
              <a:ext cx="299209" cy="213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817" y="0"/>
                  </a:lnTo>
                  <a:lnTo>
                    <a:pt x="2817" y="6585"/>
                  </a:lnTo>
                  <a:cubicBezTo>
                    <a:pt x="2817" y="12776"/>
                    <a:pt x="6386" y="17780"/>
                    <a:pt x="10800" y="17780"/>
                  </a:cubicBezTo>
                  <a:cubicBezTo>
                    <a:pt x="15214" y="17780"/>
                    <a:pt x="18783" y="12776"/>
                    <a:pt x="18783" y="6585"/>
                  </a:cubicBezTo>
                  <a:lnTo>
                    <a:pt x="18783" y="0"/>
                  </a:lnTo>
                  <a:lnTo>
                    <a:pt x="21600" y="0"/>
                  </a:lnTo>
                  <a:lnTo>
                    <a:pt x="21600" y="6585"/>
                  </a:lnTo>
                  <a:cubicBezTo>
                    <a:pt x="21600" y="14290"/>
                    <a:pt x="17515" y="20612"/>
                    <a:pt x="12209" y="21600"/>
                  </a:cubicBezTo>
                  <a:lnTo>
                    <a:pt x="9391" y="21600"/>
                  </a:lnTo>
                  <a:cubicBezTo>
                    <a:pt x="4085" y="20612"/>
                    <a:pt x="0" y="14290"/>
                    <a:pt x="0" y="6585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25000">
                  <a:schemeClr val="accent2"/>
                </a:gs>
                <a:gs pos="100000">
                  <a:schemeClr val="accent2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131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Google Shape;72;p3"/>
          <p:cNvSpPr/>
          <p:nvPr/>
        </p:nvSpPr>
        <p:spPr>
          <a:xfrm>
            <a:off x="14643555" y="10792779"/>
            <a:ext cx="7851002" cy="2225656"/>
          </a:xfrm>
          <a:prstGeom prst="roundRect">
            <a:avLst>
              <a:gd name="adj" fmla="val 6562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4" name="Google Shape;72;p3"/>
          <p:cNvSpPr/>
          <p:nvPr/>
        </p:nvSpPr>
        <p:spPr>
          <a:xfrm>
            <a:off x="14643555" y="8147935"/>
            <a:ext cx="7851002" cy="2225655"/>
          </a:xfrm>
          <a:prstGeom prst="roundRect">
            <a:avLst>
              <a:gd name="adj" fmla="val 6562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5" name="Google Shape;72;p3"/>
          <p:cNvSpPr/>
          <p:nvPr/>
        </p:nvSpPr>
        <p:spPr>
          <a:xfrm>
            <a:off x="4611985" y="5417449"/>
            <a:ext cx="7851001" cy="2225655"/>
          </a:xfrm>
          <a:prstGeom prst="roundRect">
            <a:avLst>
              <a:gd name="adj" fmla="val 6562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6" name="Google Shape;72;p3"/>
          <p:cNvSpPr/>
          <p:nvPr/>
        </p:nvSpPr>
        <p:spPr>
          <a:xfrm>
            <a:off x="4611985" y="10792779"/>
            <a:ext cx="7851001" cy="2225655"/>
          </a:xfrm>
          <a:prstGeom prst="roundRect">
            <a:avLst>
              <a:gd name="adj" fmla="val 6562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7" name="Google Shape;72;p3"/>
          <p:cNvSpPr/>
          <p:nvPr/>
        </p:nvSpPr>
        <p:spPr>
          <a:xfrm>
            <a:off x="4611985" y="8147934"/>
            <a:ext cx="7851001" cy="2225655"/>
          </a:xfrm>
          <a:prstGeom prst="roundRect">
            <a:avLst>
              <a:gd name="adj" fmla="val 6562"/>
            </a:avLst>
          </a:prstGeom>
          <a:solidFill>
            <a:srgbClr val="FFFFFF"/>
          </a:solidFill>
          <a:ln w="25400">
            <a:miter lim="400000"/>
          </a:ln>
          <a:effectLst>
            <a:outerShdw sx="100000" sy="100000" kx="0" ky="0" algn="b" rotWithShape="0" blurRad="254000" dist="0" dir="0">
              <a:srgbClr val="000000">
                <a:alpha val="40000"/>
              </a:srgbClr>
            </a:outerShdw>
          </a:effectLst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46" name="Google Shape;130;p6"/>
          <p:cNvSpPr/>
          <p:nvPr/>
        </p:nvSpPr>
        <p:spPr>
          <a:xfrm>
            <a:off x="0" y="-41950"/>
            <a:ext cx="24384000" cy="139236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147" name="نص العنوان"/>
          <p:cNvSpPr txBox="1"/>
          <p:nvPr>
            <p:ph type="title"/>
          </p:nvPr>
        </p:nvSpPr>
        <p:spPr>
          <a:xfrm>
            <a:off x="11956399" y="1948750"/>
            <a:ext cx="11163001" cy="1527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148" name="مستوى النص الأول…"/>
          <p:cNvSpPr txBox="1"/>
          <p:nvPr>
            <p:ph type="body" sz="half" idx="1"/>
          </p:nvPr>
        </p:nvSpPr>
        <p:spPr>
          <a:xfrm>
            <a:off x="11956599" y="5016849"/>
            <a:ext cx="11163001" cy="621360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9" name="Google Shape;133;p6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58" name="Google Shape;99;p5"/>
          <p:cNvSpPr/>
          <p:nvPr/>
        </p:nvSpPr>
        <p:spPr>
          <a:xfrm>
            <a:off x="0" y="179069"/>
            <a:ext cx="24384000" cy="13536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219"/>
                </a:moveTo>
                <a:cubicBezTo>
                  <a:pt x="21600" y="8013"/>
                  <a:pt x="21600" y="14806"/>
                  <a:pt x="21600" y="21600"/>
                </a:cubicBezTo>
                <a:lnTo>
                  <a:pt x="0" y="21600"/>
                </a:lnTo>
                <a:lnTo>
                  <a:pt x="3" y="1222"/>
                </a:lnTo>
                <a:lnTo>
                  <a:pt x="1357" y="1219"/>
                </a:lnTo>
                <a:cubicBezTo>
                  <a:pt x="1498" y="1219"/>
                  <a:pt x="1556" y="1116"/>
                  <a:pt x="1556" y="863"/>
                </a:cubicBezTo>
                <a:lnTo>
                  <a:pt x="1556" y="316"/>
                </a:lnTo>
                <a:cubicBezTo>
                  <a:pt x="1556" y="119"/>
                  <a:pt x="1622" y="0"/>
                  <a:pt x="1728" y="0"/>
                </a:cubicBezTo>
                <a:lnTo>
                  <a:pt x="6163" y="0"/>
                </a:lnTo>
                <a:cubicBezTo>
                  <a:pt x="6266" y="0"/>
                  <a:pt x="6331" y="122"/>
                  <a:pt x="6333" y="310"/>
                </a:cubicBezTo>
                <a:lnTo>
                  <a:pt x="6333" y="875"/>
                </a:lnTo>
                <a:cubicBezTo>
                  <a:pt x="6333" y="1116"/>
                  <a:pt x="6392" y="1222"/>
                  <a:pt x="6524" y="1222"/>
                </a:cubicBezTo>
                <a:lnTo>
                  <a:pt x="16030" y="1222"/>
                </a:lnTo>
                <a:cubicBezTo>
                  <a:pt x="16048" y="1222"/>
                  <a:pt x="16068" y="1225"/>
                  <a:pt x="16089" y="1225"/>
                </a:cubicBezTo>
                <a:lnTo>
                  <a:pt x="16089" y="1219"/>
                </a:lnTo>
                <a:lnTo>
                  <a:pt x="21600" y="1219"/>
                </a:ln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59" name="Google Shape;100;p5"/>
          <p:cNvSpPr/>
          <p:nvPr/>
        </p:nvSpPr>
        <p:spPr>
          <a:xfrm flipH="1" rot="8100000">
            <a:off x="6624367" y="383135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0" name="Google Shape;101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75707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164" name="Google Shape;102;p5"/>
          <p:cNvGrpSpPr/>
          <p:nvPr/>
        </p:nvGrpSpPr>
        <p:grpSpPr>
          <a:xfrm>
            <a:off x="233946" y="404343"/>
            <a:ext cx="1306736" cy="291397"/>
            <a:chOff x="0" y="0"/>
            <a:chExt cx="1306735" cy="291395"/>
          </a:xfrm>
        </p:grpSpPr>
        <p:sp>
          <p:nvSpPr>
            <p:cNvPr id="161" name="Google Shape;103;p5"/>
            <p:cNvSpPr/>
            <p:nvPr/>
          </p:nvSpPr>
          <p:spPr>
            <a:xfrm>
              <a:off x="506527" y="-1"/>
              <a:ext cx="289283" cy="291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8" h="21444" fill="norm" stroke="1" extrusionOk="0">
                  <a:moveTo>
                    <a:pt x="10884" y="0"/>
                  </a:moveTo>
                  <a:cubicBezTo>
                    <a:pt x="17444" y="0"/>
                    <a:pt x="21444" y="4000"/>
                    <a:pt x="21284" y="10560"/>
                  </a:cubicBezTo>
                  <a:cubicBezTo>
                    <a:pt x="21284" y="17120"/>
                    <a:pt x="16804" y="21600"/>
                    <a:pt x="10404" y="21440"/>
                  </a:cubicBezTo>
                  <a:cubicBezTo>
                    <a:pt x="4484" y="21280"/>
                    <a:pt x="-156" y="16480"/>
                    <a:pt x="4" y="10400"/>
                  </a:cubicBezTo>
                  <a:cubicBezTo>
                    <a:pt x="164" y="4000"/>
                    <a:pt x="4484" y="0"/>
                    <a:pt x="10884" y="0"/>
                  </a:cubicBez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2" name="Google Shape;104;p5"/>
            <p:cNvSpPr/>
            <p:nvPr/>
          </p:nvSpPr>
          <p:spPr>
            <a:xfrm>
              <a:off x="0" y="2173"/>
              <a:ext cx="280523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438" fill="norm" stroke="1" extrusionOk="0">
                  <a:moveTo>
                    <a:pt x="0" y="10634"/>
                  </a:moveTo>
                  <a:cubicBezTo>
                    <a:pt x="0" y="4819"/>
                    <a:pt x="4819" y="0"/>
                    <a:pt x="10468" y="0"/>
                  </a:cubicBezTo>
                  <a:cubicBezTo>
                    <a:pt x="16615" y="166"/>
                    <a:pt x="21600" y="5317"/>
                    <a:pt x="21434" y="11465"/>
                  </a:cubicBezTo>
                  <a:cubicBezTo>
                    <a:pt x="21268" y="17114"/>
                    <a:pt x="16283" y="21600"/>
                    <a:pt x="10302" y="21434"/>
                  </a:cubicBezTo>
                  <a:cubicBezTo>
                    <a:pt x="4486" y="21434"/>
                    <a:pt x="0" y="16615"/>
                    <a:pt x="0" y="10634"/>
                  </a:cubicBezTo>
                  <a:close/>
                </a:path>
              </a:pathLst>
            </a:cu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163" name="Google Shape;105;p5"/>
            <p:cNvSpPr/>
            <p:nvPr/>
          </p:nvSpPr>
          <p:spPr>
            <a:xfrm>
              <a:off x="1026155" y="2173"/>
              <a:ext cx="280581" cy="28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9" h="21438" fill="norm" stroke="1" extrusionOk="0">
                  <a:moveTo>
                    <a:pt x="10062" y="21434"/>
                  </a:moveTo>
                  <a:cubicBezTo>
                    <a:pt x="4456" y="21268"/>
                    <a:pt x="-161" y="16283"/>
                    <a:pt x="4" y="10468"/>
                  </a:cubicBezTo>
                  <a:cubicBezTo>
                    <a:pt x="169" y="4486"/>
                    <a:pt x="4786" y="0"/>
                    <a:pt x="10721" y="0"/>
                  </a:cubicBezTo>
                  <a:cubicBezTo>
                    <a:pt x="16822" y="0"/>
                    <a:pt x="21439" y="4985"/>
                    <a:pt x="21274" y="10966"/>
                  </a:cubicBezTo>
                  <a:cubicBezTo>
                    <a:pt x="21109" y="17114"/>
                    <a:pt x="16327" y="21600"/>
                    <a:pt x="10062" y="21434"/>
                  </a:cubicBezTo>
                  <a:close/>
                </a:path>
              </a:pathLst>
            </a:custGeom>
            <a:solidFill>
              <a:srgbClr val="70AD47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rtl="0">
                <a:defRPr sz="36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165" name="Google Shape;106;p5"/>
          <p:cNvSpPr/>
          <p:nvPr/>
        </p:nvSpPr>
        <p:spPr>
          <a:xfrm flipH="1" rot="10714074">
            <a:off x="18268120" y="374781"/>
            <a:ext cx="294627" cy="2946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6" name="Google Shape;107;p5"/>
          <p:cNvSpPr/>
          <p:nvPr/>
        </p:nvSpPr>
        <p:spPr>
          <a:xfrm>
            <a:off x="-3" y="163830"/>
            <a:ext cx="24384004" cy="13552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93" y="0"/>
                </a:moveTo>
                <a:lnTo>
                  <a:pt x="10928" y="0"/>
                </a:lnTo>
                <a:cubicBezTo>
                  <a:pt x="11031" y="0"/>
                  <a:pt x="11097" y="121"/>
                  <a:pt x="11099" y="310"/>
                </a:cubicBezTo>
                <a:lnTo>
                  <a:pt x="11099" y="874"/>
                </a:lnTo>
                <a:cubicBezTo>
                  <a:pt x="11099" y="1114"/>
                  <a:pt x="11158" y="1221"/>
                  <a:pt x="11289" y="1221"/>
                </a:cubicBezTo>
                <a:lnTo>
                  <a:pt x="21600" y="1218"/>
                </a:lnTo>
                <a:lnTo>
                  <a:pt x="21600" y="21576"/>
                </a:lnTo>
                <a:lnTo>
                  <a:pt x="0" y="21600"/>
                </a:lnTo>
                <a:lnTo>
                  <a:pt x="0" y="1248"/>
                </a:lnTo>
                <a:lnTo>
                  <a:pt x="6122" y="1218"/>
                </a:lnTo>
                <a:cubicBezTo>
                  <a:pt x="6264" y="1218"/>
                  <a:pt x="6321" y="1114"/>
                  <a:pt x="6321" y="862"/>
                </a:cubicBezTo>
                <a:lnTo>
                  <a:pt x="6321" y="316"/>
                </a:lnTo>
                <a:cubicBezTo>
                  <a:pt x="6321" y="118"/>
                  <a:pt x="6387" y="0"/>
                  <a:pt x="6493" y="0"/>
                </a:cubicBezTo>
                <a:close/>
              </a:path>
            </a:pathLst>
          </a:custGeom>
          <a:solidFill>
            <a:srgbClr val="FFFFFF">
              <a:alpha val="26260"/>
            </a:srgbClr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7" name="Google Shape;108;p5"/>
          <p:cNvSpPr/>
          <p:nvPr/>
        </p:nvSpPr>
        <p:spPr>
          <a:xfrm flipH="1" rot="8100000">
            <a:off x="12007356" y="377691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8" name="Google Shape;109;p5"/>
          <p:cNvSpPr/>
          <p:nvPr/>
        </p:nvSpPr>
        <p:spPr>
          <a:xfrm>
            <a:off x="0" y="139606"/>
            <a:ext cx="24384000" cy="13576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269" y="0"/>
                </a:moveTo>
                <a:lnTo>
                  <a:pt x="15704" y="0"/>
                </a:lnTo>
                <a:cubicBezTo>
                  <a:pt x="15807" y="0"/>
                  <a:pt x="15873" y="121"/>
                  <a:pt x="15875" y="310"/>
                </a:cubicBezTo>
                <a:lnTo>
                  <a:pt x="15875" y="874"/>
                </a:lnTo>
                <a:cubicBezTo>
                  <a:pt x="15875" y="1114"/>
                  <a:pt x="15934" y="1221"/>
                  <a:pt x="16065" y="1221"/>
                </a:cubicBezTo>
                <a:lnTo>
                  <a:pt x="21600" y="1219"/>
                </a:lnTo>
                <a:lnTo>
                  <a:pt x="21600" y="21581"/>
                </a:lnTo>
                <a:lnTo>
                  <a:pt x="0" y="21600"/>
                </a:lnTo>
                <a:lnTo>
                  <a:pt x="0" y="1265"/>
                </a:lnTo>
                <a:lnTo>
                  <a:pt x="10898" y="1218"/>
                </a:lnTo>
                <a:cubicBezTo>
                  <a:pt x="11040" y="1218"/>
                  <a:pt x="11097" y="1114"/>
                  <a:pt x="11097" y="862"/>
                </a:cubicBezTo>
                <a:lnTo>
                  <a:pt x="11097" y="316"/>
                </a:lnTo>
                <a:cubicBezTo>
                  <a:pt x="11097" y="118"/>
                  <a:pt x="11163" y="0"/>
                  <a:pt x="11269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69" name="Google Shape;110;p5"/>
          <p:cNvSpPr/>
          <p:nvPr/>
        </p:nvSpPr>
        <p:spPr>
          <a:xfrm>
            <a:off x="2550693" y="1164656"/>
            <a:ext cx="19776559" cy="701297"/>
          </a:xfrm>
          <a:prstGeom prst="roundRect">
            <a:avLst>
              <a:gd name="adj" fmla="val 50000"/>
            </a:avLst>
          </a:prstGeom>
          <a:solidFill>
            <a:srgbClr val="F2F2F2"/>
          </a:solidFill>
          <a:ln w="12700">
            <a:solidFill>
              <a:srgbClr val="BFBFBF"/>
            </a:solidFill>
            <a:miter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0" name="Google Shape;111;p5"/>
          <p:cNvSpPr/>
          <p:nvPr/>
        </p:nvSpPr>
        <p:spPr>
          <a:xfrm>
            <a:off x="0" y="2072639"/>
            <a:ext cx="24384000" cy="1"/>
          </a:xfrm>
          <a:prstGeom prst="line">
            <a:avLst/>
          </a:prstGeom>
          <a:ln w="12700">
            <a:solidFill>
              <a:srgbClr val="BFBFBF"/>
            </a:solidFill>
            <a:miter/>
          </a:ln>
        </p:spPr>
        <p:txBody>
          <a:bodyPr tIns="91439" bIns="91439"/>
          <a:lstStyle/>
          <a:p>
            <a:pPr/>
          </a:p>
        </p:txBody>
      </p:sp>
      <p:sp>
        <p:nvSpPr>
          <p:cNvPr id="171" name="Google Shape;112;p5"/>
          <p:cNvSpPr/>
          <p:nvPr/>
        </p:nvSpPr>
        <p:spPr>
          <a:xfrm>
            <a:off x="1818235" y="1333119"/>
            <a:ext cx="416559" cy="4044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72" h="19453" fill="norm" stroke="1" extrusionOk="0">
                <a:moveTo>
                  <a:pt x="15471" y="4882"/>
                </a:moveTo>
                <a:cubicBezTo>
                  <a:pt x="11363" y="1559"/>
                  <a:pt x="7388" y="1687"/>
                  <a:pt x="4340" y="4882"/>
                </a:cubicBezTo>
                <a:cubicBezTo>
                  <a:pt x="1557" y="7950"/>
                  <a:pt x="1690" y="12167"/>
                  <a:pt x="4738" y="14979"/>
                </a:cubicBezTo>
                <a:cubicBezTo>
                  <a:pt x="8448" y="18558"/>
                  <a:pt x="11894" y="17919"/>
                  <a:pt x="18387" y="12167"/>
                </a:cubicBezTo>
                <a:cubicBezTo>
                  <a:pt x="19314" y="14468"/>
                  <a:pt x="18387" y="16129"/>
                  <a:pt x="15206" y="18047"/>
                </a:cubicBezTo>
                <a:cubicBezTo>
                  <a:pt x="10966" y="20475"/>
                  <a:pt x="5665" y="19708"/>
                  <a:pt x="2485" y="16129"/>
                </a:cubicBezTo>
                <a:cubicBezTo>
                  <a:pt x="-828" y="12423"/>
                  <a:pt x="-828" y="7055"/>
                  <a:pt x="2485" y="3348"/>
                </a:cubicBezTo>
                <a:cubicBezTo>
                  <a:pt x="6195" y="-869"/>
                  <a:pt x="11231" y="-1125"/>
                  <a:pt x="17724" y="2709"/>
                </a:cubicBezTo>
                <a:cubicBezTo>
                  <a:pt x="18519" y="2070"/>
                  <a:pt x="19447" y="1431"/>
                  <a:pt x="20772" y="536"/>
                </a:cubicBezTo>
                <a:cubicBezTo>
                  <a:pt x="20772" y="3221"/>
                  <a:pt x="20772" y="5521"/>
                  <a:pt x="20772" y="7950"/>
                </a:cubicBezTo>
                <a:cubicBezTo>
                  <a:pt x="18387" y="7950"/>
                  <a:pt x="16134" y="7950"/>
                  <a:pt x="13484" y="7950"/>
                </a:cubicBezTo>
                <a:cubicBezTo>
                  <a:pt x="14146" y="6927"/>
                  <a:pt x="14809" y="6032"/>
                  <a:pt x="15471" y="4882"/>
                </a:cubicBezTo>
                <a:close/>
              </a:path>
            </a:pathLst>
          </a:custGeom>
          <a:solidFill>
            <a:srgbClr val="65656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2" name="Google Shape;113;p5"/>
          <p:cNvSpPr/>
          <p:nvPr/>
        </p:nvSpPr>
        <p:spPr>
          <a:xfrm>
            <a:off x="23956782" y="1283015"/>
            <a:ext cx="104664" cy="81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01" fill="norm" stroke="1" extrusionOk="0">
                <a:moveTo>
                  <a:pt x="21600" y="11127"/>
                </a:moveTo>
                <a:cubicBezTo>
                  <a:pt x="15278" y="16364"/>
                  <a:pt x="11590" y="21600"/>
                  <a:pt x="8429" y="20945"/>
                </a:cubicBezTo>
                <a:cubicBezTo>
                  <a:pt x="5268" y="20291"/>
                  <a:pt x="2634" y="13746"/>
                  <a:pt x="0" y="9818"/>
                </a:cubicBezTo>
                <a:cubicBezTo>
                  <a:pt x="3161" y="6545"/>
                  <a:pt x="6322" y="0"/>
                  <a:pt x="9483" y="0"/>
                </a:cubicBezTo>
                <a:cubicBezTo>
                  <a:pt x="12117" y="0"/>
                  <a:pt x="15805" y="5891"/>
                  <a:pt x="21600" y="11127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3" name="Google Shape;114;p5"/>
          <p:cNvSpPr/>
          <p:nvPr/>
        </p:nvSpPr>
        <p:spPr>
          <a:xfrm rot="16200000">
            <a:off x="1041947" y="1360682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4" name="Google Shape;115;p5"/>
          <p:cNvSpPr/>
          <p:nvPr/>
        </p:nvSpPr>
        <p:spPr>
          <a:xfrm rot="5400000">
            <a:off x="413625" y="1360675"/>
            <a:ext cx="354174" cy="395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21435" fill="norm" stroke="1" extrusionOk="0">
                <a:moveTo>
                  <a:pt x="21405" y="11847"/>
                </a:moveTo>
                <a:cubicBezTo>
                  <a:pt x="21405" y="12272"/>
                  <a:pt x="21228" y="12697"/>
                  <a:pt x="20874" y="13025"/>
                </a:cubicBezTo>
                <a:lnTo>
                  <a:pt x="12041" y="20938"/>
                </a:lnTo>
                <a:cubicBezTo>
                  <a:pt x="11302" y="21600"/>
                  <a:pt x="10103" y="21600"/>
                  <a:pt x="9364" y="20938"/>
                </a:cubicBezTo>
                <a:lnTo>
                  <a:pt x="531" y="13025"/>
                </a:lnTo>
                <a:cubicBezTo>
                  <a:pt x="-195" y="12352"/>
                  <a:pt x="-174" y="11278"/>
                  <a:pt x="578" y="10628"/>
                </a:cubicBezTo>
                <a:cubicBezTo>
                  <a:pt x="1311" y="9993"/>
                  <a:pt x="2474" y="9993"/>
                  <a:pt x="3208" y="10628"/>
                </a:cubicBezTo>
                <a:lnTo>
                  <a:pt x="8810" y="15646"/>
                </a:lnTo>
                <a:lnTo>
                  <a:pt x="8810" y="0"/>
                </a:lnTo>
                <a:lnTo>
                  <a:pt x="12595" y="0"/>
                </a:lnTo>
                <a:lnTo>
                  <a:pt x="12595" y="15646"/>
                </a:lnTo>
                <a:lnTo>
                  <a:pt x="18197" y="10628"/>
                </a:lnTo>
                <a:cubicBezTo>
                  <a:pt x="18949" y="9977"/>
                  <a:pt x="20148" y="9996"/>
                  <a:pt x="20874" y="10669"/>
                </a:cubicBezTo>
                <a:cubicBezTo>
                  <a:pt x="21228" y="10998"/>
                  <a:pt x="21405" y="11423"/>
                  <a:pt x="21405" y="11847"/>
                </a:cubicBezTo>
                <a:close/>
              </a:path>
            </a:pathLst>
          </a:custGeom>
          <a:solidFill>
            <a:srgbClr val="A5A5A5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5" name="Google Shape;116;p5"/>
          <p:cNvSpPr/>
          <p:nvPr/>
        </p:nvSpPr>
        <p:spPr>
          <a:xfrm>
            <a:off x="24008635" y="2074544"/>
            <a:ext cx="25401" cy="115851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43" h="21597" fill="norm" stroke="1" extrusionOk="0">
                <a:moveTo>
                  <a:pt x="0" y="21595"/>
                </a:moveTo>
                <a:cubicBezTo>
                  <a:pt x="0" y="21509"/>
                  <a:pt x="1544" y="21428"/>
                  <a:pt x="1544" y="21343"/>
                </a:cubicBezTo>
                <a:cubicBezTo>
                  <a:pt x="1544" y="14307"/>
                  <a:pt x="1544" y="7271"/>
                  <a:pt x="1544" y="236"/>
                </a:cubicBezTo>
                <a:cubicBezTo>
                  <a:pt x="1544" y="156"/>
                  <a:pt x="0" y="80"/>
                  <a:pt x="0" y="0"/>
                </a:cubicBezTo>
                <a:cubicBezTo>
                  <a:pt x="6171" y="21"/>
                  <a:pt x="16972" y="38"/>
                  <a:pt x="18514" y="59"/>
                </a:cubicBezTo>
                <a:cubicBezTo>
                  <a:pt x="21600" y="123"/>
                  <a:pt x="20058" y="188"/>
                  <a:pt x="20058" y="247"/>
                </a:cubicBezTo>
                <a:cubicBezTo>
                  <a:pt x="20058" y="7271"/>
                  <a:pt x="20058" y="14296"/>
                  <a:pt x="20058" y="21327"/>
                </a:cubicBezTo>
                <a:cubicBezTo>
                  <a:pt x="20058" y="21418"/>
                  <a:pt x="20058" y="21503"/>
                  <a:pt x="20058" y="21595"/>
                </a:cubicBezTo>
                <a:cubicBezTo>
                  <a:pt x="13887" y="21600"/>
                  <a:pt x="6171" y="21595"/>
                  <a:pt x="0" y="21595"/>
                </a:cubicBezTo>
                <a:close/>
              </a:path>
            </a:pathLst>
          </a:custGeom>
          <a:solidFill>
            <a:srgbClr val="C3C3C3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6" name="Google Shape;117;p5"/>
          <p:cNvSpPr/>
          <p:nvPr/>
        </p:nvSpPr>
        <p:spPr>
          <a:xfrm>
            <a:off x="23956782" y="1586594"/>
            <a:ext cx="104664" cy="79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90" fill="norm" stroke="1" extrusionOk="0">
                <a:moveTo>
                  <a:pt x="21600" y="10522"/>
                </a:moveTo>
                <a:cubicBezTo>
                  <a:pt x="15805" y="15104"/>
                  <a:pt x="11590" y="20995"/>
                  <a:pt x="8429" y="20340"/>
                </a:cubicBezTo>
                <a:cubicBezTo>
                  <a:pt x="5268" y="19686"/>
                  <a:pt x="2634" y="13141"/>
                  <a:pt x="0" y="9868"/>
                </a:cubicBezTo>
                <a:cubicBezTo>
                  <a:pt x="3161" y="6595"/>
                  <a:pt x="5795" y="50"/>
                  <a:pt x="9483" y="50"/>
                </a:cubicBezTo>
                <a:cubicBezTo>
                  <a:pt x="12117" y="-605"/>
                  <a:pt x="15805" y="5286"/>
                  <a:pt x="21600" y="10522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7" name="Google Shape;118;p5"/>
          <p:cNvSpPr/>
          <p:nvPr/>
        </p:nvSpPr>
        <p:spPr>
          <a:xfrm>
            <a:off x="23956782" y="1433624"/>
            <a:ext cx="104664" cy="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83" fill="norm" stroke="1" extrusionOk="0">
                <a:moveTo>
                  <a:pt x="21600" y="11475"/>
                </a:moveTo>
                <a:cubicBezTo>
                  <a:pt x="15278" y="16200"/>
                  <a:pt x="11590" y="21600"/>
                  <a:pt x="8429" y="20925"/>
                </a:cubicBezTo>
                <a:cubicBezTo>
                  <a:pt x="5268" y="20250"/>
                  <a:pt x="2634" y="13500"/>
                  <a:pt x="0" y="10125"/>
                </a:cubicBezTo>
                <a:cubicBezTo>
                  <a:pt x="3161" y="6750"/>
                  <a:pt x="6322" y="675"/>
                  <a:pt x="9483" y="0"/>
                </a:cubicBezTo>
                <a:cubicBezTo>
                  <a:pt x="12117" y="0"/>
                  <a:pt x="15805" y="6075"/>
                  <a:pt x="21600" y="11475"/>
                </a:cubicBezTo>
                <a:close/>
              </a:path>
            </a:pathLst>
          </a:custGeom>
          <a:solidFill>
            <a:srgbClr val="727272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8" name="Google Shape;119;p5"/>
          <p:cNvSpPr/>
          <p:nvPr/>
        </p:nvSpPr>
        <p:spPr>
          <a:xfrm flipH="1" rot="8100000">
            <a:off x="17419167" y="380703"/>
            <a:ext cx="291573" cy="291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733" y="21213"/>
                </a:moveTo>
                <a:cubicBezTo>
                  <a:pt x="11972" y="20974"/>
                  <a:pt x="12120" y="20644"/>
                  <a:pt x="12120" y="20280"/>
                </a:cubicBezTo>
                <a:lnTo>
                  <a:pt x="12120" y="12120"/>
                </a:lnTo>
                <a:lnTo>
                  <a:pt x="20280" y="12120"/>
                </a:lnTo>
                <a:cubicBezTo>
                  <a:pt x="21009" y="12120"/>
                  <a:pt x="21600" y="11529"/>
                  <a:pt x="21600" y="10800"/>
                </a:cubicBezTo>
                <a:cubicBezTo>
                  <a:pt x="21600" y="10071"/>
                  <a:pt x="21009" y="9480"/>
                  <a:pt x="20280" y="9480"/>
                </a:cubicBezTo>
                <a:lnTo>
                  <a:pt x="12120" y="9480"/>
                </a:lnTo>
                <a:lnTo>
                  <a:pt x="12120" y="1320"/>
                </a:lnTo>
                <a:cubicBezTo>
                  <a:pt x="12120" y="591"/>
                  <a:pt x="11529" y="0"/>
                  <a:pt x="10800" y="0"/>
                </a:cubicBezTo>
                <a:cubicBezTo>
                  <a:pt x="10071" y="0"/>
                  <a:pt x="9480" y="591"/>
                  <a:pt x="9480" y="1320"/>
                </a:cubicBezTo>
                <a:lnTo>
                  <a:pt x="9480" y="9480"/>
                </a:lnTo>
                <a:lnTo>
                  <a:pt x="1320" y="9480"/>
                </a:lnTo>
                <a:cubicBezTo>
                  <a:pt x="591" y="9480"/>
                  <a:pt x="0" y="10071"/>
                  <a:pt x="0" y="10800"/>
                </a:cubicBezTo>
                <a:cubicBezTo>
                  <a:pt x="0" y="11529"/>
                  <a:pt x="591" y="12120"/>
                  <a:pt x="1320" y="12120"/>
                </a:cubicBezTo>
                <a:lnTo>
                  <a:pt x="9480" y="12120"/>
                </a:lnTo>
                <a:lnTo>
                  <a:pt x="9480" y="20280"/>
                </a:lnTo>
                <a:cubicBezTo>
                  <a:pt x="9480" y="21009"/>
                  <a:pt x="10071" y="21600"/>
                  <a:pt x="10800" y="21600"/>
                </a:cubicBezTo>
                <a:cubicBezTo>
                  <a:pt x="11165" y="21600"/>
                  <a:pt x="11495" y="21452"/>
                  <a:pt x="11733" y="21213"/>
                </a:cubicBezTo>
                <a:close/>
              </a:path>
            </a:pathLst>
          </a:custGeom>
          <a:solidFill>
            <a:srgbClr val="606060"/>
          </a:solidFill>
          <a:ln w="12700">
            <a:miter lim="400000"/>
          </a:ln>
        </p:spPr>
        <p:txBody>
          <a:bodyPr tIns="91439" bIns="91439" anchor="ctr"/>
          <a:lstStyle/>
          <a:p>
            <a:pPr algn="ctr" rtl="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79" name="Google Shape;120;p5"/>
          <p:cNvSpPr/>
          <p:nvPr/>
        </p:nvSpPr>
        <p:spPr>
          <a:xfrm>
            <a:off x="24063962" y="2173461"/>
            <a:ext cx="263559" cy="4535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1" h="21600" fill="norm" stroke="1" extrusionOk="0">
                <a:moveTo>
                  <a:pt x="0" y="10805"/>
                </a:moveTo>
                <a:cubicBezTo>
                  <a:pt x="0" y="7422"/>
                  <a:pt x="0" y="4030"/>
                  <a:pt x="0" y="647"/>
                </a:cubicBezTo>
                <a:cubicBezTo>
                  <a:pt x="0" y="210"/>
                  <a:pt x="3375" y="0"/>
                  <a:pt x="10575" y="0"/>
                </a:cubicBezTo>
                <a:cubicBezTo>
                  <a:pt x="17775" y="0"/>
                  <a:pt x="21375" y="201"/>
                  <a:pt x="21375" y="647"/>
                </a:cubicBezTo>
                <a:cubicBezTo>
                  <a:pt x="21375" y="7431"/>
                  <a:pt x="21375" y="14215"/>
                  <a:pt x="21375" y="20989"/>
                </a:cubicBezTo>
                <a:cubicBezTo>
                  <a:pt x="21375" y="21071"/>
                  <a:pt x="21600" y="21153"/>
                  <a:pt x="21150" y="21226"/>
                </a:cubicBezTo>
                <a:cubicBezTo>
                  <a:pt x="20250" y="21463"/>
                  <a:pt x="16650" y="21600"/>
                  <a:pt x="10800" y="21600"/>
                </a:cubicBezTo>
                <a:cubicBezTo>
                  <a:pt x="4950" y="21600"/>
                  <a:pt x="1350" y="21463"/>
                  <a:pt x="450" y="21226"/>
                </a:cubicBezTo>
                <a:cubicBezTo>
                  <a:pt x="0" y="21126"/>
                  <a:pt x="225" y="21007"/>
                  <a:pt x="225" y="20907"/>
                </a:cubicBezTo>
                <a:cubicBezTo>
                  <a:pt x="0" y="17543"/>
                  <a:pt x="0" y="14178"/>
                  <a:pt x="0" y="10805"/>
                </a:cubicBezTo>
                <a:close/>
              </a:path>
            </a:pathLst>
          </a:custGeom>
          <a:solidFill>
            <a:srgbClr val="BFBFBF"/>
          </a:solidFill>
          <a:ln w="12700">
            <a:miter lim="400000"/>
          </a:ln>
        </p:spPr>
        <p:txBody>
          <a:bodyPr tIns="91439" bIns="91439" anchor="ctr"/>
          <a:lstStyle/>
          <a:p>
            <a:pPr rtl="0"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0" name="نص العنوان"/>
          <p:cNvSpPr txBox="1"/>
          <p:nvPr>
            <p:ph type="title"/>
          </p:nvPr>
        </p:nvSpPr>
        <p:spPr>
          <a:xfrm>
            <a:off x="392800" y="2767850"/>
            <a:ext cx="10645200" cy="26496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181" name="مستوى النص الأول…"/>
          <p:cNvSpPr txBox="1"/>
          <p:nvPr>
            <p:ph type="body" sz="quarter" idx="1"/>
          </p:nvPr>
        </p:nvSpPr>
        <p:spPr>
          <a:xfrm>
            <a:off x="392750" y="5576449"/>
            <a:ext cx="10645200" cy="44718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81050" indent="-647700" rtl="0">
              <a:buSzPts val="3000"/>
              <a:defRPr sz="3000"/>
            </a:lvl1pPr>
            <a:lvl2pPr marL="1238250" indent="-647700" rtl="0">
              <a:buSzPts val="3000"/>
              <a:defRPr sz="3000"/>
            </a:lvl2pPr>
            <a:lvl3pPr marL="1695450" indent="-647700" rtl="0">
              <a:buSzPts val="3000"/>
              <a:defRPr sz="3000"/>
            </a:lvl3pPr>
            <a:lvl4pPr marL="2152650" indent="-647700" rtl="0">
              <a:buSzPts val="3000"/>
              <a:defRPr sz="3000"/>
            </a:lvl4pPr>
            <a:lvl5pPr marL="2609850" indent="-647700" rtl="0">
              <a:buSzPts val="3000"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2" name="Google Shape;128;p5"/>
          <p:cNvSpPr txBox="1"/>
          <p:nvPr/>
        </p:nvSpPr>
        <p:spPr>
          <a:xfrm rot="5400000">
            <a:off x="-1537618" y="12544463"/>
            <a:ext cx="3339928" cy="657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 sz="1900">
                <a:solidFill>
                  <a:srgbClr val="A7A7A7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sp>
        <p:nvSpPr>
          <p:cNvPr id="18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18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185" name="IMG_4033.png" descr="IMG_403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59001" y="953708"/>
            <a:ext cx="1291329" cy="1164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honto 2.png" descr="phonto 2.png"/>
          <p:cNvPicPr>
            <a:picLocks noChangeAspect="1"/>
          </p:cNvPicPr>
          <p:nvPr/>
        </p:nvPicPr>
        <p:blipFill>
          <a:blip r:embed="rId3">
            <a:alphaModFix amt="59817"/>
            <a:extLst/>
          </a:blip>
          <a:srcRect l="34373" t="38692" r="30257" b="36447"/>
          <a:stretch>
            <a:fillRect/>
          </a:stretch>
        </p:blipFill>
        <p:spPr>
          <a:xfrm>
            <a:off x="265761" y="13018433"/>
            <a:ext cx="2549672" cy="7907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2" name="تجميع"/>
          <p:cNvGrpSpPr/>
          <p:nvPr/>
        </p:nvGrpSpPr>
        <p:grpSpPr>
          <a:xfrm>
            <a:off x="12895291" y="705258"/>
            <a:ext cx="9083399" cy="1453579"/>
            <a:chOff x="0" y="0"/>
            <a:chExt cx="9083397" cy="1453577"/>
          </a:xfrm>
        </p:grpSpPr>
        <p:sp>
          <p:nvSpPr>
            <p:cNvPr id="187" name="الفصل"/>
            <p:cNvSpPr txBox="1"/>
            <p:nvPr/>
          </p:nvSpPr>
          <p:spPr>
            <a:xfrm>
              <a:off x="7327351" y="2990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90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188" name="دائرة"/>
              <p:cNvSpPr/>
              <p:nvPr/>
            </p:nvSpPr>
            <p:spPr>
              <a:xfrm>
                <a:off x="4456" y="4378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189" name="٨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191" name="القواسم والمضاعفات"/>
            <p:cNvSpPr txBox="1"/>
            <p:nvPr/>
          </p:nvSpPr>
          <p:spPr>
            <a:xfrm>
              <a:off x="0" y="1860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19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1.png"/><Relationship Id="rId4" Type="http://schemas.openxmlformats.org/officeDocument/2006/relationships/hyperlink" Target="https://slidesmania.com/questions-powerpoint-google-slides/can-i-use-these-templates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3.png"/><Relationship Id="rId9" Type="http://schemas.openxmlformats.org/officeDocument/2006/relationships/hyperlink" Target="https://www.pinterest.com/slidesmania/" TargetMode="External"/><Relationship Id="rId10" Type="http://schemas.openxmlformats.org/officeDocument/2006/relationships/image" Target="../media/image4.png"/><Relationship Id="rId11" Type="http://schemas.openxmlformats.org/officeDocument/2006/relationships/hyperlink" Target="https://www.instagram.com/slidesmania/" TargetMode="External"/><Relationship Id="rId12" Type="http://schemas.openxmlformats.org/officeDocument/2006/relationships/image" Target="../media/image5.png"/><Relationship Id="rId13" Type="http://schemas.openxmlformats.org/officeDocument/2006/relationships/slideLayout" Target="../slideLayouts/slideLayout1.xml"/><Relationship Id="rId14" Type="http://schemas.openxmlformats.org/officeDocument/2006/relationships/slideLayout" Target="../slideLayouts/slideLayout2.xml"/><Relationship Id="rId15" Type="http://schemas.openxmlformats.org/officeDocument/2006/relationships/slideLayout" Target="../slideLayouts/slideLayout3.xml"/><Relationship Id="rId16" Type="http://schemas.openxmlformats.org/officeDocument/2006/relationships/slideLayout" Target="../slideLayouts/slideLayout4.xml"/><Relationship Id="rId17" Type="http://schemas.openxmlformats.org/officeDocument/2006/relationships/slideLayout" Target="../slideLayouts/slideLayout5.xml"/><Relationship Id="rId18" Type="http://schemas.openxmlformats.org/officeDocument/2006/relationships/slideLayout" Target="../slideLayouts/slideLayout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43434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;p1"/>
          <p:cNvSpPr txBox="1"/>
          <p:nvPr/>
        </p:nvSpPr>
        <p:spPr>
          <a:xfrm rot="5400000">
            <a:off x="-1599851" y="12155849"/>
            <a:ext cx="3159601" cy="12293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2849" tIns="182849" rIns="182849" bIns="18284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SLIDESMANIA.COM</a:t>
            </a:r>
          </a:p>
        </p:txBody>
      </p:sp>
      <p:grpSp>
        <p:nvGrpSpPr>
          <p:cNvPr id="12" name="Google Shape;88;p4"/>
          <p:cNvGrpSpPr/>
          <p:nvPr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sp>
          <p:nvSpPr>
            <p:cNvPr id="3" name="Google Shape;89;p4"/>
            <p:cNvSpPr/>
            <p:nvPr/>
          </p:nvSpPr>
          <p:spPr>
            <a:xfrm>
              <a:off x="0" y="0"/>
              <a:ext cx="24384000" cy="13716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/>
            </a:p>
          </p:txBody>
        </p:sp>
        <p:pic>
          <p:nvPicPr>
            <p:cNvPr id="4" name="Google Shape;90;p4" descr="Google Shape;90;p4">
              <a:hlinkClick r:id="rId2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31199" y="662199"/>
              <a:ext cx="10202934" cy="44025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91;p4"/>
            <p:cNvSpPr txBox="1"/>
            <p:nvPr/>
          </p:nvSpPr>
          <p:spPr>
            <a:xfrm>
              <a:off x="1018450" y="5716121"/>
              <a:ext cx="17730100" cy="74218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399" tIns="91399" rIns="91399" bIns="91399" numCol="1" anchor="t">
              <a:spAutoFit/>
            </a:bodyPr>
            <a:lstStyle/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Free </a:t>
              </a:r>
              <a:r>
                <a:rPr b="0"/>
                <a:t>themes and templates for </a:t>
              </a:r>
              <a:r>
                <a:t>Google Slides</a:t>
              </a:r>
              <a:r>
                <a:rPr b="0"/>
                <a:t> or </a:t>
              </a:r>
              <a:r>
                <a:t>PowerPoint</a:t>
              </a:r>
            </a:p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72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  <a:p>
              <a:pPr rtl="0">
                <a:defRPr b="1" sz="6000">
                  <a:solidFill>
                    <a:srgbClr val="FFCB25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NOT to be sold as is or modified!</a:t>
              </a:r>
            </a:p>
            <a:p>
              <a:pPr rtl="0">
                <a:defRPr sz="54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Read </a:t>
              </a:r>
              <a:r>
                <a:rPr u="sng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hlinkClick r:id="rId4" invalidUrl="" action="" tgtFrame="" tooltip="" history="1" highlightClick="0" endSnd="0"/>
                </a:rPr>
                <a:t>FAQ</a:t>
              </a:r>
              <a:r>
                <a:rPr b="1" sz="8800">
                  <a:solidFill>
                    <a:srgbClr val="FFCB25"/>
                  </a:solidFill>
                </a:rPr>
                <a:t> </a:t>
              </a:r>
              <a:r>
                <a:t>on slidesmania.com</a:t>
              </a:r>
            </a:p>
            <a:p>
              <a:pPr rtl="0">
                <a:defRPr sz="4000">
                  <a:solidFill>
                    <a:srgbClr val="3F3F3F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  <a:r>
                <a:t>Do not remove the slidesmania.com text on the sides.</a:t>
              </a:r>
            </a:p>
          </p:txBody>
        </p:sp>
        <p:sp>
          <p:nvSpPr>
            <p:cNvPr id="6" name="Google Shape;92;p4"/>
            <p:cNvSpPr/>
            <p:nvPr/>
          </p:nvSpPr>
          <p:spPr>
            <a:xfrm>
              <a:off x="20846733" y="11377716"/>
              <a:ext cx="2990401" cy="25801"/>
            </a:xfrm>
            <a:prstGeom prst="line">
              <a:avLst/>
            </a:prstGeom>
            <a:noFill/>
            <a:ln w="76200" cap="flat">
              <a:solidFill>
                <a:srgbClr val="FFCB25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/>
            </a:p>
          </p:txBody>
        </p:sp>
        <p:pic>
          <p:nvPicPr>
            <p:cNvPr id="7" name="Google Shape;93;p4" descr="Google Shape;93;p4">
              <a:hlinkClick r:id="rId5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7965115" y="11824612"/>
              <a:ext cx="1426465" cy="1275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oogle Shape;94;p4" descr="Google Shape;94;p4">
              <a:hlinkClick r:id="rId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9528856" y="11833596"/>
              <a:ext cx="1417321" cy="1257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Google Shape;95;p4" descr="Google Shape;95;p4">
              <a:hlinkClick r:id="rId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1083429" y="11811137"/>
              <a:ext cx="1225297" cy="1248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Google Shape;96;p4" descr="Google Shape;96;p4">
              <a:hlinkClick r:id="rId11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22438098" y="11833597"/>
              <a:ext cx="1399033" cy="12038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Google Shape;97;p4"/>
            <p:cNvSpPr txBox="1"/>
            <p:nvPr/>
          </p:nvSpPr>
          <p:spPr>
            <a:xfrm>
              <a:off x="14145000" y="9626749"/>
              <a:ext cx="9831001" cy="110230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82849" tIns="182849" rIns="182849" bIns="182849" numCol="1" anchor="t">
              <a:spAutoFit/>
            </a:bodyPr>
            <a:lstStyle>
              <a:lvl1pPr algn="r" rtl="0">
                <a:defRPr b="1" sz="4800">
                  <a:solidFill>
                    <a:srgbClr val="252525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Sharing is caring!</a:t>
              </a:r>
            </a:p>
          </p:txBody>
        </p:sp>
      </p:grpSp>
      <p:sp>
        <p:nvSpPr>
          <p:cNvPr id="13" name="نص العنوان"/>
          <p:cNvSpPr txBox="1"/>
          <p:nvPr>
            <p:ph type="title"/>
          </p:nvPr>
        </p:nvSpPr>
        <p:spPr>
          <a:xfrm>
            <a:off x="1219200" y="549275"/>
            <a:ext cx="21945600" cy="26511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" name="رقم الشريحة"/>
          <p:cNvSpPr txBox="1"/>
          <p:nvPr>
            <p:ph type="sldNum" sz="quarter" idx="2"/>
          </p:nvPr>
        </p:nvSpPr>
        <p:spPr>
          <a:xfrm>
            <a:off x="11785600" y="12277451"/>
            <a:ext cx="5689600" cy="870498"/>
          </a:xfrm>
          <a:prstGeom prst="rect">
            <a:avLst/>
          </a:prstGeom>
          <a:ln w="25400">
            <a:miter lim="400000"/>
          </a:ln>
        </p:spPr>
        <p:txBody>
          <a:bodyPr wrap="none" lIns="243799" tIns="243799" rIns="243799" bIns="243799" anchor="ctr">
            <a:spAutoFit/>
          </a:bodyPr>
          <a:lstStyle>
            <a:lvl1pPr algn="r">
              <a:defRPr sz="2600">
                <a:solidFill>
                  <a:srgbClr val="434343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3"/>
    <p:sldLayoutId id="2147483650" r:id="rId14"/>
    <p:sldLayoutId id="2147483651" r:id="rId15"/>
    <p:sldLayoutId id="2147483652" r:id="rId16"/>
    <p:sldLayoutId id="2147483653" r:id="rId17"/>
    <p:sldLayoutId id="2147483654" r:id="rId18"/>
  </p:sldLayoutIdLst>
  <p:transition xmlns:p14="http://schemas.microsoft.com/office/powerpoint/2010/main" spd="med" advClick="1"/>
  <p:txStyles>
    <p:titleStyle>
      <a:lvl1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8064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2636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7208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1780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6352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0924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5496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●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0068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○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464050" marR="0" indent="-698500" algn="l" defTabSz="18288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3800"/>
        <a:buFont typeface="Helvetica"/>
        <a:buChar char="■"/>
        <a:tabLst/>
        <a:defRPr b="0" baseline="0" cap="none" i="0" spc="0" strike="noStrike" sz="3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8288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slide" Target="slide9.xml"/><Relationship Id="rId4" Type="http://schemas.openxmlformats.org/officeDocument/2006/relationships/image" Target="../media/image2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4.png"/><Relationship Id="rId4" Type="http://schemas.openxmlformats.org/officeDocument/2006/relationships/slide" Target="slide12.xml"/><Relationship Id="rId5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11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10.xml"/><Relationship Id="rId3" Type="http://schemas.openxmlformats.org/officeDocument/2006/relationships/image" Target="../media/image29.png"/><Relationship Id="rId4" Type="http://schemas.openxmlformats.org/officeDocument/2006/relationships/slide" Target="slide14.xml"/><Relationship Id="rId5" Type="http://schemas.openxmlformats.org/officeDocument/2006/relationships/image" Target="../media/image1.jpeg"/><Relationship Id="rId6" Type="http://schemas.openxmlformats.org/officeDocument/2006/relationships/image" Target="../media/image2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13.xml"/><Relationship Id="rId3" Type="http://schemas.openxmlformats.org/officeDocument/2006/relationships/image" Target="../media/image29.png"/><Relationship Id="rId4" Type="http://schemas.openxmlformats.org/officeDocument/2006/relationships/image" Target="../media/image28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6.xml"/><Relationship Id="rId3" Type="http://schemas.openxmlformats.org/officeDocument/2006/relationships/image" Target="../media/image1.jpe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slide" Target="slide5.xml"/><Relationship Id="rId4" Type="http://schemas.openxmlformats.org/officeDocument/2006/relationships/image" Target="../media/image1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8.xml"/><Relationship Id="rId3" Type="http://schemas.openxmlformats.org/officeDocument/2006/relationships/image" Target="../media/image1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slide" Target="slide7.xml"/><Relationship Id="rId4" Type="http://schemas.openxmlformats.org/officeDocument/2006/relationships/image" Target="../media/image2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" Target="slide10.xml"/><Relationship Id="rId3" Type="http://schemas.openxmlformats.org/officeDocument/2006/relationships/image" Target="../media/image1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138;p7"/>
          <p:cNvSpPr/>
          <p:nvPr/>
        </p:nvSpPr>
        <p:spPr>
          <a:xfrm>
            <a:off x="12561526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03" name="Google Shape;139;p7"/>
          <p:cNvSpPr/>
          <p:nvPr/>
        </p:nvSpPr>
        <p:spPr>
          <a:xfrm>
            <a:off x="10209976" y="10125850"/>
            <a:ext cx="1213200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204" name="Google Shape;141;p7"/>
          <p:cNvSpPr txBox="1"/>
          <p:nvPr>
            <p:ph type="subTitle" sz="quarter" idx="1"/>
          </p:nvPr>
        </p:nvSpPr>
        <p:spPr>
          <a:xfrm>
            <a:off x="6240679" y="7539332"/>
            <a:ext cx="3115994" cy="1850880"/>
          </a:xfrm>
          <a:prstGeom prst="rect">
            <a:avLst/>
          </a:prstGeom>
        </p:spPr>
        <p:txBody>
          <a:bodyPr/>
          <a:lstStyle>
            <a:lvl1pPr defTabSz="1645919" rtl="0">
              <a:defRPr sz="5130">
                <a:solidFill>
                  <a:schemeClr val="accent6"/>
                </a:solidFill>
                <a:latin typeface="Farisi Regular"/>
                <a:ea typeface="Farisi Regular"/>
                <a:cs typeface="Farisi Regular"/>
                <a:sym typeface="Farisi Regular"/>
              </a:defRPr>
            </a:lvl1pPr>
          </a:lstStyle>
          <a:p>
            <a:pPr/>
            <a:r>
              <a:t>صفحة ٤٦</a:t>
            </a:r>
          </a:p>
        </p:txBody>
      </p:sp>
      <p:sp>
        <p:nvSpPr>
          <p:cNvPr id="205" name="Google Shape;144;p7"/>
          <p:cNvSpPr txBox="1"/>
          <p:nvPr/>
        </p:nvSpPr>
        <p:spPr>
          <a:xfrm>
            <a:off x="1939504" y="240631"/>
            <a:ext cx="3455501" cy="6171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06" name="Google Shape;155;p7"/>
          <p:cNvSpPr/>
          <p:nvPr/>
        </p:nvSpPr>
        <p:spPr>
          <a:xfrm>
            <a:off x="14913075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grpSp>
        <p:nvGrpSpPr>
          <p:cNvPr id="212" name="تجميع"/>
          <p:cNvGrpSpPr/>
          <p:nvPr/>
        </p:nvGrpSpPr>
        <p:grpSpPr>
          <a:xfrm>
            <a:off x="12895291" y="705258"/>
            <a:ext cx="9083399" cy="1415479"/>
            <a:chOff x="0" y="-63500"/>
            <a:chExt cx="9083397" cy="1415477"/>
          </a:xfrm>
        </p:grpSpPr>
        <p:sp>
          <p:nvSpPr>
            <p:cNvPr id="207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10" name="تجميع"/>
            <p:cNvGrpSpPr/>
            <p:nvPr/>
          </p:nvGrpSpPr>
          <p:grpSpPr>
            <a:xfrm>
              <a:off x="6764115" y="-63500"/>
              <a:ext cx="664836" cy="1409083"/>
              <a:chOff x="0" y="0"/>
              <a:chExt cx="664835" cy="1409082"/>
            </a:xfrm>
          </p:grpSpPr>
          <p:sp>
            <p:nvSpPr>
              <p:cNvPr id="208" name="دائرة"/>
              <p:cNvSpPr/>
              <p:nvPr/>
            </p:nvSpPr>
            <p:spPr>
              <a:xfrm>
                <a:off x="4456" y="4378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9" name="٨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211" name="القواسم والمضاعفات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sp>
        <p:nvSpPr>
          <p:cNvPr id="213" name="Google Shape;197;p27"/>
          <p:cNvSpPr txBox="1"/>
          <p:nvPr/>
        </p:nvSpPr>
        <p:spPr>
          <a:xfrm>
            <a:off x="9138936" y="4040761"/>
            <a:ext cx="7234678" cy="190418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defTabSz="2438400" rtl="0">
              <a:lnSpc>
                <a:spcPct val="85000"/>
              </a:lnSpc>
              <a:defRPr sz="10600">
                <a:solidFill>
                  <a:srgbClr val="323B5B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rPr>
                <a:solidFill>
                  <a:srgbClr val="0061FE"/>
                </a:solidFill>
              </a:rPr>
              <a:t>ت</a:t>
            </a:r>
            <a:r>
              <a:rPr>
                <a:solidFill>
                  <a:srgbClr val="ED4C67"/>
                </a:solidFill>
              </a:rPr>
              <a:t>ه</a:t>
            </a:r>
            <a:r>
              <a:rPr>
                <a:solidFill>
                  <a:srgbClr val="FCC43C"/>
                </a:solidFill>
              </a:rPr>
              <a:t>ي</a:t>
            </a:r>
            <a:r>
              <a:rPr>
                <a:solidFill>
                  <a:schemeClr val="accent3"/>
                </a:solidFill>
              </a:rPr>
              <a:t>ئ</a:t>
            </a:r>
            <a:r>
              <a:rPr>
                <a:solidFill>
                  <a:srgbClr val="0061FE"/>
                </a:solidFill>
              </a:rPr>
              <a:t>ة</a:t>
            </a:r>
            <a:r>
              <a:t> </a:t>
            </a:r>
          </a:p>
        </p:txBody>
      </p:sp>
      <p:sp>
        <p:nvSpPr>
          <p:cNvPr id="214" name="الفصل الثامن:القواسم و المضاعفات"/>
          <p:cNvSpPr txBox="1"/>
          <p:nvPr/>
        </p:nvSpPr>
        <p:spPr>
          <a:xfrm>
            <a:off x="5851526" y="6208988"/>
            <a:ext cx="13356083" cy="9448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/>
          <a:p>
            <a:pPr algn="ctr" defTabSz="2438400" rtl="0">
              <a:lnSpc>
                <a:spcPct val="85000"/>
              </a:lnSpc>
              <a:defRPr sz="6000">
                <a:solidFill>
                  <a:srgbClr val="323B5B"/>
                </a:solidFill>
                <a:latin typeface="Tajawal Black"/>
                <a:ea typeface="Tajawal Black"/>
                <a:cs typeface="Tajawal Black"/>
                <a:sym typeface="Tajawal Black"/>
              </a:defRPr>
            </a:pPr>
            <a:r>
              <a:rPr>
                <a:solidFill>
                  <a:srgbClr val="0061FE"/>
                </a:solidFill>
              </a:rPr>
              <a:t>الفصل</a:t>
            </a:r>
            <a:r>
              <a:t> </a:t>
            </a:r>
            <a:r>
              <a:rPr>
                <a:solidFill>
                  <a:srgbClr val="E63B7A"/>
                </a:solidFill>
              </a:rPr>
              <a:t>الثامن</a:t>
            </a:r>
            <a:r>
              <a:t>:</a:t>
            </a:r>
            <a:r>
              <a:rPr>
                <a:solidFill>
                  <a:srgbClr val="FCC43C"/>
                </a:solidFill>
              </a:rPr>
              <a:t>القواسم</a:t>
            </a:r>
            <a:r>
              <a:t> </a:t>
            </a:r>
            <a:r>
              <a:rPr>
                <a:solidFill>
                  <a:schemeClr val="accent3"/>
                </a:solidFill>
              </a:rPr>
              <a:t>و</a:t>
            </a:r>
            <a:r>
              <a:t> </a:t>
            </a:r>
            <a:r>
              <a:rPr>
                <a:solidFill>
                  <a:srgbClr val="0061FE"/>
                </a:solidFill>
              </a:rPr>
              <a:t>المضاعفات</a:t>
            </a:r>
            <a:r>
              <a:t> </a:t>
            </a:r>
          </a:p>
        </p:txBody>
      </p:sp>
      <p:sp>
        <p:nvSpPr>
          <p:cNvPr id="215" name="تجميع"/>
          <p:cNvSpPr/>
          <p:nvPr/>
        </p:nvSpPr>
        <p:spPr>
          <a:xfrm>
            <a:off x="7782825" y="10125850"/>
            <a:ext cx="1213201" cy="1213201"/>
          </a:xfrm>
          <a:prstGeom prst="ellipse">
            <a:avLst/>
          </a:prstGeom>
          <a:solidFill>
            <a:srgbClr val="EFEFEF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pic>
        <p:nvPicPr>
          <p:cNvPr id="216" name="IMG_4575.png" descr="IMG_457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148426" y="10002749"/>
            <a:ext cx="1336301" cy="133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48556" t="76165" r="39003" b="12884"/>
          <a:stretch>
            <a:fillRect/>
          </a:stretch>
        </p:blipFill>
        <p:spPr>
          <a:xfrm>
            <a:off x="12637126" y="10305587"/>
            <a:ext cx="1173903" cy="1033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35562" t="76165" r="51997" b="12884"/>
          <a:stretch>
            <a:fillRect/>
          </a:stretch>
        </p:blipFill>
        <p:spPr>
          <a:xfrm>
            <a:off x="15025032" y="10305587"/>
            <a:ext cx="1173903" cy="10332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G_4576.png" descr="IMG_4576.png"/>
          <p:cNvPicPr>
            <a:picLocks noChangeAspect="1"/>
          </p:cNvPicPr>
          <p:nvPr/>
        </p:nvPicPr>
        <p:blipFill>
          <a:blip r:embed="rId3">
            <a:extLst/>
          </a:blip>
          <a:srcRect l="35053" t="89050" r="52507" b="0"/>
          <a:stretch>
            <a:fillRect/>
          </a:stretch>
        </p:blipFill>
        <p:spPr>
          <a:xfrm>
            <a:off x="7822069" y="10266518"/>
            <a:ext cx="1173903" cy="10332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20168710" y="7566239"/>
            <a:ext cx="2596838" cy="262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2037865" y="7566239"/>
            <a:ext cx="2596838" cy="262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5068479" y="7725171"/>
            <a:ext cx="2596839" cy="262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9836524" y="2512246"/>
            <a:ext cx="2596838" cy="262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11705679" y="2272977"/>
            <a:ext cx="2596838" cy="26204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IMG_4567.png" descr="IMG_45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flipH="1">
            <a:off x="4736293" y="2431909"/>
            <a:ext cx="2596839" cy="2620422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46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347" name="ثلاثة من عشرة"/>
          <p:cNvSpPr txBox="1"/>
          <p:nvPr/>
        </p:nvSpPr>
        <p:spPr>
          <a:xfrm>
            <a:off x="18460118" y="5594185"/>
            <a:ext cx="4305431" cy="1021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4300">
                <a:solidFill>
                  <a:schemeClr val="accent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sz="7000"/>
            </a:pPr>
            <a:r>
              <a:rPr sz="4300"/>
              <a:t>ثلاثة من عشرة</a:t>
            </a:r>
          </a:p>
        </p:txBody>
      </p:sp>
      <p:sp>
        <p:nvSpPr>
          <p:cNvPr id="348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49" name="مراجع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350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81913" t="20088" r="0" b="66523"/>
          <a:stretch>
            <a:fillRect/>
          </a:stretch>
        </p:blipFill>
        <p:spPr>
          <a:xfrm>
            <a:off x="17405406" y="3094717"/>
            <a:ext cx="4516246" cy="164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44938" t="20088" r="36974" b="66523"/>
          <a:stretch>
            <a:fillRect/>
          </a:stretch>
        </p:blipFill>
        <p:spPr>
          <a:xfrm>
            <a:off x="9391943" y="2855448"/>
            <a:ext cx="4516246" cy="1644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8348" t="20284" r="73564" b="66327"/>
          <a:stretch>
            <a:fillRect/>
          </a:stretch>
        </p:blipFill>
        <p:spPr>
          <a:xfrm>
            <a:off x="2544343" y="3249289"/>
            <a:ext cx="4516247" cy="164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8060" t="34771" r="73853" b="51840"/>
          <a:stretch>
            <a:fillRect/>
          </a:stretch>
        </p:blipFill>
        <p:spPr>
          <a:xfrm>
            <a:off x="2810345" y="8119013"/>
            <a:ext cx="4516246" cy="1644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44175" t="34966" r="37737" b="51645"/>
          <a:stretch>
            <a:fillRect/>
          </a:stretch>
        </p:blipFill>
        <p:spPr>
          <a:xfrm>
            <a:off x="9492555" y="8119013"/>
            <a:ext cx="4516246" cy="1644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5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81913" t="34771" r="0" b="51840"/>
          <a:stretch>
            <a:fillRect/>
          </a:stretch>
        </p:blipFill>
        <p:spPr>
          <a:xfrm>
            <a:off x="17737593" y="8213328"/>
            <a:ext cx="4516246" cy="1644243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ثلاثة من عشرة"/>
          <p:cNvSpPr txBox="1"/>
          <p:nvPr/>
        </p:nvSpPr>
        <p:spPr>
          <a:xfrm>
            <a:off x="10840790" y="5594185"/>
            <a:ext cx="4305431" cy="1021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4300">
                <a:solidFill>
                  <a:schemeClr val="accent5">
                    <a:lumOff val="-10078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sz="7000"/>
            </a:pPr>
            <a:r>
              <a:rPr sz="4300"/>
              <a:t>ثلاثة من عشرة</a:t>
            </a:r>
          </a:p>
        </p:txBody>
      </p:sp>
      <p:sp>
        <p:nvSpPr>
          <p:cNvPr id="357" name="واحد من عشرة"/>
          <p:cNvSpPr txBox="1"/>
          <p:nvPr/>
        </p:nvSpPr>
        <p:spPr>
          <a:xfrm>
            <a:off x="3027701" y="5594185"/>
            <a:ext cx="4305431" cy="1021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4300">
                <a:solidFill>
                  <a:schemeClr val="accent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sz="7000"/>
            </a:pPr>
            <a:r>
              <a:rPr sz="4300"/>
              <a:t>واحد من عشرة</a:t>
            </a:r>
          </a:p>
        </p:txBody>
      </p:sp>
      <p:sp>
        <p:nvSpPr>
          <p:cNvPr id="358" name="خمسة و أربعون من مئة"/>
          <p:cNvSpPr txBox="1"/>
          <p:nvPr/>
        </p:nvSpPr>
        <p:spPr>
          <a:xfrm>
            <a:off x="17922005" y="10692859"/>
            <a:ext cx="5387727" cy="1021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4300">
                <a:solidFill>
                  <a:schemeClr val="accent5">
                    <a:lumOff val="-10078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sz="7000"/>
            </a:pPr>
            <a:r>
              <a:rPr sz="4300"/>
              <a:t>خمسة و أربعون من مئة </a:t>
            </a:r>
          </a:p>
        </p:txBody>
      </p:sp>
      <p:sp>
        <p:nvSpPr>
          <p:cNvPr id="359" name="أربعة من مئة"/>
          <p:cNvSpPr txBox="1"/>
          <p:nvPr/>
        </p:nvSpPr>
        <p:spPr>
          <a:xfrm>
            <a:off x="3563148" y="10692859"/>
            <a:ext cx="4305432" cy="1021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4300">
                <a:solidFill>
                  <a:schemeClr val="accent5">
                    <a:lumOff val="-10078"/>
                  </a:schemeClr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sz="7000"/>
            </a:pPr>
            <a:r>
              <a:rPr sz="4300"/>
              <a:t>أربعة من مئة</a:t>
            </a:r>
          </a:p>
        </p:txBody>
      </p:sp>
      <p:sp>
        <p:nvSpPr>
          <p:cNvPr id="360" name="ستة من مئة"/>
          <p:cNvSpPr txBox="1"/>
          <p:nvPr/>
        </p:nvSpPr>
        <p:spPr>
          <a:xfrm>
            <a:off x="10742576" y="10692859"/>
            <a:ext cx="4305432" cy="1021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4300">
                <a:solidFill>
                  <a:schemeClr val="accent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 sz="7000"/>
            </a:pPr>
            <a:r>
              <a:rPr sz="4300"/>
              <a:t>ستة من مئة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IMG_4566.png" descr="IMG_456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7313" y="10369753"/>
            <a:ext cx="3093424" cy="250361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6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365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pic>
        <p:nvPicPr>
          <p:cNvPr id="366" name="IMG_7359.png" descr="IMG_7359.png"/>
          <p:cNvPicPr>
            <a:picLocks noChangeAspect="1"/>
          </p:cNvPicPr>
          <p:nvPr/>
        </p:nvPicPr>
        <p:blipFill>
          <a:blip r:embed="rId3">
            <a:extLst/>
          </a:blip>
          <a:srcRect l="6054" t="63715" r="0" b="17044"/>
          <a:stretch>
            <a:fillRect/>
          </a:stretch>
        </p:blipFill>
        <p:spPr>
          <a:xfrm>
            <a:off x="3346036" y="2300422"/>
            <a:ext cx="20304460" cy="20452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1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2815286" y="3159501"/>
            <a:ext cx="725001" cy="732693"/>
            <a:chOff x="0" y="0"/>
            <a:chExt cx="725000" cy="732692"/>
          </a:xfrm>
        </p:grpSpPr>
        <p:grpSp>
          <p:nvGrpSpPr>
            <p:cNvPr id="369" name="Google Shape;686;p33"/>
            <p:cNvGrpSpPr/>
            <p:nvPr/>
          </p:nvGrpSpPr>
          <p:grpSpPr>
            <a:xfrm>
              <a:off x="0" y="0"/>
              <a:ext cx="725001" cy="732693"/>
              <a:chOff x="0" y="0"/>
              <a:chExt cx="725000" cy="732692"/>
            </a:xfrm>
          </p:grpSpPr>
          <p:sp>
            <p:nvSpPr>
              <p:cNvPr id="367" name="Google Shape;687;p33"/>
              <p:cNvSpPr/>
              <p:nvPr/>
            </p:nvSpPr>
            <p:spPr>
              <a:xfrm flipH="1">
                <a:off x="0" y="7783"/>
                <a:ext cx="725001" cy="724910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68" name="Google Shape;688;p33"/>
              <p:cNvSpPr/>
              <p:nvPr/>
            </p:nvSpPr>
            <p:spPr>
              <a:xfrm flipH="1">
                <a:off x="682" y="0"/>
                <a:ext cx="361946" cy="2925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70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33" b="26379"/>
            <a:stretch>
              <a:fillRect/>
            </a:stretch>
          </p:blipFill>
          <p:spPr>
            <a:xfrm>
              <a:off x="91235" y="30870"/>
              <a:ext cx="542331" cy="602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8" y="0"/>
                  </a:moveTo>
                  <a:cubicBezTo>
                    <a:pt x="3584" y="89"/>
                    <a:pt x="3581" y="312"/>
                    <a:pt x="3798" y="668"/>
                  </a:cubicBezTo>
                  <a:cubicBezTo>
                    <a:pt x="4104" y="1170"/>
                    <a:pt x="4146" y="1181"/>
                    <a:pt x="4238" y="782"/>
                  </a:cubicBezTo>
                  <a:cubicBezTo>
                    <a:pt x="4294" y="538"/>
                    <a:pt x="4222" y="227"/>
                    <a:pt x="4065" y="85"/>
                  </a:cubicBezTo>
                  <a:cubicBezTo>
                    <a:pt x="4010" y="36"/>
                    <a:pt x="3970" y="27"/>
                    <a:pt x="3924" y="0"/>
                  </a:cubicBezTo>
                  <a:lnTo>
                    <a:pt x="3688" y="0"/>
                  </a:lnTo>
                  <a:close/>
                  <a:moveTo>
                    <a:pt x="8977" y="0"/>
                  </a:moveTo>
                  <a:cubicBezTo>
                    <a:pt x="8770" y="134"/>
                    <a:pt x="8526" y="499"/>
                    <a:pt x="8522" y="811"/>
                  </a:cubicBezTo>
                  <a:cubicBezTo>
                    <a:pt x="8520" y="975"/>
                    <a:pt x="8637" y="1109"/>
                    <a:pt x="8773" y="1109"/>
                  </a:cubicBezTo>
                  <a:cubicBezTo>
                    <a:pt x="9072" y="1109"/>
                    <a:pt x="9385" y="247"/>
                    <a:pt x="9197" y="0"/>
                  </a:cubicBezTo>
                  <a:lnTo>
                    <a:pt x="8977" y="0"/>
                  </a:lnTo>
                  <a:close/>
                  <a:moveTo>
                    <a:pt x="6450" y="1891"/>
                  </a:moveTo>
                  <a:cubicBezTo>
                    <a:pt x="3445" y="1909"/>
                    <a:pt x="1370" y="5102"/>
                    <a:pt x="3092" y="7480"/>
                  </a:cubicBezTo>
                  <a:cubicBezTo>
                    <a:pt x="3707" y="8329"/>
                    <a:pt x="3912" y="8006"/>
                    <a:pt x="3390" y="7010"/>
                  </a:cubicBezTo>
                  <a:cubicBezTo>
                    <a:pt x="2797" y="5880"/>
                    <a:pt x="2855" y="4915"/>
                    <a:pt x="3563" y="3953"/>
                  </a:cubicBezTo>
                  <a:cubicBezTo>
                    <a:pt x="5267" y="1639"/>
                    <a:pt x="8577" y="1965"/>
                    <a:pt x="9856" y="4565"/>
                  </a:cubicBezTo>
                  <a:cubicBezTo>
                    <a:pt x="10234" y="5333"/>
                    <a:pt x="10344" y="5423"/>
                    <a:pt x="10358" y="4991"/>
                  </a:cubicBezTo>
                  <a:cubicBezTo>
                    <a:pt x="10406" y="3587"/>
                    <a:pt x="8895" y="2182"/>
                    <a:pt x="7063" y="1934"/>
                  </a:cubicBezTo>
                  <a:cubicBezTo>
                    <a:pt x="6855" y="1906"/>
                    <a:pt x="6651" y="1890"/>
                    <a:pt x="6450" y="1891"/>
                  </a:cubicBezTo>
                  <a:close/>
                  <a:moveTo>
                    <a:pt x="141" y="3313"/>
                  </a:moveTo>
                  <a:cubicBezTo>
                    <a:pt x="80" y="3311"/>
                    <a:pt x="49" y="3333"/>
                    <a:pt x="0" y="3342"/>
                  </a:cubicBezTo>
                  <a:lnTo>
                    <a:pt x="0" y="3640"/>
                  </a:lnTo>
                  <a:cubicBezTo>
                    <a:pt x="41" y="3681"/>
                    <a:pt x="0" y="3718"/>
                    <a:pt x="63" y="3754"/>
                  </a:cubicBezTo>
                  <a:cubicBezTo>
                    <a:pt x="566" y="4042"/>
                    <a:pt x="1114" y="4053"/>
                    <a:pt x="1114" y="3768"/>
                  </a:cubicBezTo>
                  <a:cubicBezTo>
                    <a:pt x="1114" y="3559"/>
                    <a:pt x="531" y="3326"/>
                    <a:pt x="141" y="3313"/>
                  </a:cubicBezTo>
                  <a:close/>
                  <a:moveTo>
                    <a:pt x="12665" y="3313"/>
                  </a:moveTo>
                  <a:cubicBezTo>
                    <a:pt x="12276" y="3326"/>
                    <a:pt x="11692" y="3559"/>
                    <a:pt x="11692" y="3768"/>
                  </a:cubicBezTo>
                  <a:cubicBezTo>
                    <a:pt x="11692" y="3891"/>
                    <a:pt x="11840" y="3984"/>
                    <a:pt x="12022" y="3982"/>
                  </a:cubicBezTo>
                  <a:cubicBezTo>
                    <a:pt x="12507" y="3976"/>
                    <a:pt x="13162" y="3549"/>
                    <a:pt x="12963" y="3370"/>
                  </a:cubicBezTo>
                  <a:cubicBezTo>
                    <a:pt x="12906" y="3318"/>
                    <a:pt x="12795" y="3309"/>
                    <a:pt x="12665" y="3313"/>
                  </a:cubicBezTo>
                  <a:close/>
                  <a:moveTo>
                    <a:pt x="6419" y="4266"/>
                  </a:moveTo>
                  <a:cubicBezTo>
                    <a:pt x="5685" y="4322"/>
                    <a:pt x="5402" y="4492"/>
                    <a:pt x="5116" y="5034"/>
                  </a:cubicBezTo>
                  <a:cubicBezTo>
                    <a:pt x="4776" y="5678"/>
                    <a:pt x="4852" y="5940"/>
                    <a:pt x="6121" y="8959"/>
                  </a:cubicBezTo>
                  <a:cubicBezTo>
                    <a:pt x="6895" y="10801"/>
                    <a:pt x="7382" y="12295"/>
                    <a:pt x="7251" y="12414"/>
                  </a:cubicBezTo>
                  <a:cubicBezTo>
                    <a:pt x="7120" y="12533"/>
                    <a:pt x="6729" y="12503"/>
                    <a:pt x="6341" y="12343"/>
                  </a:cubicBezTo>
                  <a:cubicBezTo>
                    <a:pt x="5535" y="12011"/>
                    <a:pt x="4408" y="12214"/>
                    <a:pt x="4190" y="12727"/>
                  </a:cubicBezTo>
                  <a:cubicBezTo>
                    <a:pt x="3945" y="13305"/>
                    <a:pt x="4347" y="13971"/>
                    <a:pt x="6654" y="16851"/>
                  </a:cubicBezTo>
                  <a:cubicBezTo>
                    <a:pt x="8967" y="19737"/>
                    <a:pt x="10522" y="20990"/>
                    <a:pt x="12493" y="21557"/>
                  </a:cubicBezTo>
                  <a:cubicBezTo>
                    <a:pt x="12588" y="21585"/>
                    <a:pt x="12639" y="21576"/>
                    <a:pt x="12728" y="21600"/>
                  </a:cubicBezTo>
                  <a:lnTo>
                    <a:pt x="16338" y="21600"/>
                  </a:lnTo>
                  <a:cubicBezTo>
                    <a:pt x="19143" y="20924"/>
                    <a:pt x="21042" y="19142"/>
                    <a:pt x="21391" y="16836"/>
                  </a:cubicBezTo>
                  <a:cubicBezTo>
                    <a:pt x="21600" y="15458"/>
                    <a:pt x="21242" y="14166"/>
                    <a:pt x="19822" y="11106"/>
                  </a:cubicBezTo>
                  <a:cubicBezTo>
                    <a:pt x="18557" y="8381"/>
                    <a:pt x="17936" y="7811"/>
                    <a:pt x="16699" y="8233"/>
                  </a:cubicBezTo>
                  <a:cubicBezTo>
                    <a:pt x="16142" y="8423"/>
                    <a:pt x="15708" y="8411"/>
                    <a:pt x="15145" y="8219"/>
                  </a:cubicBezTo>
                  <a:cubicBezTo>
                    <a:pt x="14551" y="8016"/>
                    <a:pt x="14211" y="8030"/>
                    <a:pt x="13638" y="8276"/>
                  </a:cubicBezTo>
                  <a:cubicBezTo>
                    <a:pt x="13228" y="8452"/>
                    <a:pt x="12434" y="8576"/>
                    <a:pt x="11881" y="8546"/>
                  </a:cubicBezTo>
                  <a:cubicBezTo>
                    <a:pt x="11328" y="8516"/>
                    <a:pt x="10701" y="8625"/>
                    <a:pt x="10484" y="8788"/>
                  </a:cubicBezTo>
                  <a:cubicBezTo>
                    <a:pt x="9966" y="9177"/>
                    <a:pt x="9822" y="8999"/>
                    <a:pt x="8930" y="6854"/>
                  </a:cubicBezTo>
                  <a:cubicBezTo>
                    <a:pt x="7968" y="4542"/>
                    <a:pt x="7613" y="4175"/>
                    <a:pt x="6419" y="4266"/>
                  </a:cubicBezTo>
                  <a:close/>
                  <a:moveTo>
                    <a:pt x="1318" y="7366"/>
                  </a:moveTo>
                  <a:cubicBezTo>
                    <a:pt x="1263" y="7340"/>
                    <a:pt x="1159" y="7355"/>
                    <a:pt x="1005" y="7409"/>
                  </a:cubicBezTo>
                  <a:cubicBezTo>
                    <a:pt x="755" y="7495"/>
                    <a:pt x="432" y="7579"/>
                    <a:pt x="298" y="7579"/>
                  </a:cubicBezTo>
                  <a:cubicBezTo>
                    <a:pt x="165" y="7579"/>
                    <a:pt x="63" y="7727"/>
                    <a:pt x="63" y="7920"/>
                  </a:cubicBezTo>
                  <a:cubicBezTo>
                    <a:pt x="63" y="8356"/>
                    <a:pt x="1156" y="8050"/>
                    <a:pt x="1334" y="7565"/>
                  </a:cubicBezTo>
                  <a:cubicBezTo>
                    <a:pt x="1373" y="7458"/>
                    <a:pt x="1374" y="7392"/>
                    <a:pt x="1318" y="736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7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375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76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377" name="IMG_7359.png" descr="IMG_7359.png"/>
          <p:cNvPicPr>
            <a:picLocks noChangeAspect="1"/>
          </p:cNvPicPr>
          <p:nvPr/>
        </p:nvPicPr>
        <p:blipFill>
          <a:blip r:embed="rId3">
            <a:extLst/>
          </a:blip>
          <a:srcRect l="6054" t="63715" r="0" b="17044"/>
          <a:stretch>
            <a:fillRect/>
          </a:stretch>
        </p:blipFill>
        <p:spPr>
          <a:xfrm>
            <a:off x="3160470" y="2566083"/>
            <a:ext cx="20322872" cy="2047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8" name="IMG_4566.png" descr="IMG_456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313" y="10427346"/>
            <a:ext cx="3022262" cy="2446018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تسع مئة وخمسة وعشرون من ألف"/>
          <p:cNvSpPr txBox="1"/>
          <p:nvPr/>
        </p:nvSpPr>
        <p:spPr>
          <a:xfrm>
            <a:off x="8086759" y="5842298"/>
            <a:ext cx="10328675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5600">
                <a:solidFill>
                  <a:schemeClr val="accent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تسع مئة وخمسة وعشرون من ألف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82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383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84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385" name="IMG_7360.png" descr="IMG_7360.png"/>
          <p:cNvPicPr>
            <a:picLocks noChangeAspect="1"/>
          </p:cNvPicPr>
          <p:nvPr/>
        </p:nvPicPr>
        <p:blipFill>
          <a:blip r:embed="rId3">
            <a:extLst/>
          </a:blip>
          <a:srcRect l="0" t="80512" r="510" b="0"/>
          <a:stretch>
            <a:fillRect/>
          </a:stretch>
        </p:blipFill>
        <p:spPr>
          <a:xfrm>
            <a:off x="4563936" y="2619650"/>
            <a:ext cx="19086556" cy="1838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3754265" y="3242733"/>
            <a:ext cx="587137" cy="593367"/>
            <a:chOff x="0" y="0"/>
            <a:chExt cx="587136" cy="593365"/>
          </a:xfrm>
        </p:grpSpPr>
        <p:grpSp>
          <p:nvGrpSpPr>
            <p:cNvPr id="388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86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87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89" name="IMG_3212.jpeg" descr="IMG_3212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5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391" name="IMG_4566.png" descr="IMG_456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87313" y="10369753"/>
            <a:ext cx="3093424" cy="25036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94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395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96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397" name="IMG_7360.png" descr="IMG_7360.png"/>
          <p:cNvPicPr>
            <a:picLocks noChangeAspect="1"/>
          </p:cNvPicPr>
          <p:nvPr/>
        </p:nvPicPr>
        <p:blipFill>
          <a:blip r:embed="rId3">
            <a:extLst/>
          </a:blip>
          <a:srcRect l="0" t="80512" r="510" b="0"/>
          <a:stretch>
            <a:fillRect/>
          </a:stretch>
        </p:blipFill>
        <p:spPr>
          <a:xfrm>
            <a:off x="4557221" y="2637023"/>
            <a:ext cx="18725910" cy="18040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IMG_4566.png" descr="IMG_456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313" y="10369753"/>
            <a:ext cx="3093424" cy="2503611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ثلاثة وثلاثون من مئة"/>
          <p:cNvSpPr txBox="1"/>
          <p:nvPr/>
        </p:nvSpPr>
        <p:spPr>
          <a:xfrm>
            <a:off x="8240382" y="5794211"/>
            <a:ext cx="10328675" cy="1275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5600">
                <a:solidFill>
                  <a:schemeClr val="accent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ثلاثة وثلاثون من مئة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402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403" name="Google Shape;144;p7"/>
          <p:cNvSpPr txBox="1"/>
          <p:nvPr/>
        </p:nvSpPr>
        <p:spPr>
          <a:xfrm>
            <a:off x="13369742" y="328641"/>
            <a:ext cx="1305122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404" name="Google Shape;510;p20"/>
          <p:cNvSpPr/>
          <p:nvPr/>
        </p:nvSpPr>
        <p:spPr>
          <a:xfrm>
            <a:off x="12936786" y="420616"/>
            <a:ext cx="313418" cy="389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406" y="0"/>
                </a:moveTo>
                <a:cubicBezTo>
                  <a:pt x="2526" y="0"/>
                  <a:pt x="0" y="2975"/>
                  <a:pt x="0" y="5853"/>
                </a:cubicBezTo>
                <a:cubicBezTo>
                  <a:pt x="0" y="12870"/>
                  <a:pt x="10821" y="21600"/>
                  <a:pt x="10821" y="21600"/>
                </a:cubicBezTo>
                <a:cubicBezTo>
                  <a:pt x="10821" y="21600"/>
                  <a:pt x="21600" y="12870"/>
                  <a:pt x="21600" y="5853"/>
                </a:cubicBezTo>
                <a:cubicBezTo>
                  <a:pt x="21600" y="2975"/>
                  <a:pt x="19090" y="0"/>
                  <a:pt x="16220" y="0"/>
                </a:cubicBezTo>
                <a:cubicBezTo>
                  <a:pt x="14379" y="0"/>
                  <a:pt x="12388" y="1228"/>
                  <a:pt x="10821" y="4504"/>
                </a:cubicBezTo>
                <a:cubicBezTo>
                  <a:pt x="9255" y="1228"/>
                  <a:pt x="7257" y="0"/>
                  <a:pt x="5406" y="0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/>
          </a:p>
        </p:txBody>
      </p:sp>
      <p:sp>
        <p:nvSpPr>
          <p:cNvPr id="405" name="التعليم هو جواز السفر للمستقبل، الغد يعود للأشخاص الذي يستعدون له اليوم"/>
          <p:cNvSpPr txBox="1"/>
          <p:nvPr/>
        </p:nvSpPr>
        <p:spPr>
          <a:xfrm>
            <a:off x="10847426" y="7310060"/>
            <a:ext cx="12157291" cy="265206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457200">
              <a:defRPr sz="6400">
                <a:solidFill>
                  <a:srgbClr val="B92D5D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/>
            <a:r>
              <a:t>التعليم هو جواز السفر للمستقبل، الغد يعود للأشخاص الذي يستعدون له اليوم</a:t>
            </a:r>
          </a:p>
        </p:txBody>
      </p:sp>
      <p:sp>
        <p:nvSpPr>
          <p:cNvPr id="406" name="و ختاماً"/>
          <p:cNvSpPr txBox="1"/>
          <p:nvPr/>
        </p:nvSpPr>
        <p:spPr>
          <a:xfrm>
            <a:off x="17564954" y="4738816"/>
            <a:ext cx="2924741" cy="150622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 anchor="ctr">
            <a:spAutoFit/>
          </a:bodyPr>
          <a:lstStyle>
            <a:lvl1pPr algn="ctr" defTabSz="457200">
              <a:defRPr sz="9100">
                <a:solidFill>
                  <a:schemeClr val="accent3"/>
                </a:solidFill>
                <a:latin typeface="(A) Arslan Wessam B (A) Arslan Wessam B"/>
                <a:ea typeface="(A) Arslan Wessam B (A) Arslan Wessam B"/>
                <a:cs typeface="(A) Arslan Wessam B (A) Arslan Wessam B"/>
                <a:sym typeface="(A) Arslan Wessam B (A) Arslan Wessam B"/>
              </a:defRPr>
            </a:lvl1pPr>
          </a:lstStyle>
          <a:p>
            <a:pPr/>
            <a:r>
              <a:t>و ختاماً</a:t>
            </a:r>
          </a:p>
        </p:txBody>
      </p:sp>
      <p:pic>
        <p:nvPicPr>
          <p:cNvPr id="407" name="IMG_4560.png" descr="IMG_456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8966" y="5143839"/>
            <a:ext cx="10232793" cy="847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G_4543.png" descr="IMG_4543.png"/>
          <p:cNvPicPr>
            <a:picLocks noChangeAspect="1"/>
          </p:cNvPicPr>
          <p:nvPr/>
        </p:nvPicPr>
        <p:blipFill>
          <a:blip r:embed="rId2">
            <a:extLst/>
          </a:blip>
          <a:srcRect l="32183" t="0" r="7585" b="82979"/>
          <a:stretch>
            <a:fillRect/>
          </a:stretch>
        </p:blipFill>
        <p:spPr>
          <a:xfrm>
            <a:off x="13155805" y="3449540"/>
            <a:ext cx="6681983" cy="214667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Google Shape;144;p7"/>
          <p:cNvSpPr txBox="1"/>
          <p:nvPr/>
        </p:nvSpPr>
        <p:spPr>
          <a:xfrm>
            <a:off x="1939504" y="240631"/>
            <a:ext cx="3455501" cy="61717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23" name="Google Shape;144;p7"/>
          <p:cNvSpPr txBox="1"/>
          <p:nvPr/>
        </p:nvSpPr>
        <p:spPr>
          <a:xfrm>
            <a:off x="7394031" y="328641"/>
            <a:ext cx="3455501" cy="6504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pic>
        <p:nvPicPr>
          <p:cNvPr id="224" name="IMG_4568.png" descr="IMG_456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98550" y="7867116"/>
            <a:ext cx="4939451" cy="3727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IMG_7354.png" descr="IMG_7354.png"/>
          <p:cNvPicPr>
            <a:picLocks noChangeAspect="1"/>
          </p:cNvPicPr>
          <p:nvPr/>
        </p:nvPicPr>
        <p:blipFill>
          <a:blip r:embed="rId4">
            <a:extLst/>
          </a:blip>
          <a:srcRect l="32404" t="12880" r="39147" b="71742"/>
          <a:stretch>
            <a:fillRect/>
          </a:stretch>
        </p:blipFill>
        <p:spPr>
          <a:xfrm>
            <a:off x="6128306" y="5164772"/>
            <a:ext cx="4721410" cy="178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G_7354.png" descr="IMG_7354.png"/>
          <p:cNvPicPr>
            <a:picLocks noChangeAspect="1"/>
          </p:cNvPicPr>
          <p:nvPr/>
        </p:nvPicPr>
        <p:blipFill>
          <a:blip r:embed="rId4">
            <a:extLst/>
          </a:blip>
          <a:srcRect l="2529" t="29368" r="5136" b="22381"/>
          <a:stretch>
            <a:fillRect/>
          </a:stretch>
        </p:blipFill>
        <p:spPr>
          <a:xfrm>
            <a:off x="2026514" y="7256416"/>
            <a:ext cx="13557414" cy="49484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2" name="تجميع"/>
          <p:cNvGrpSpPr/>
          <p:nvPr/>
        </p:nvGrpSpPr>
        <p:grpSpPr>
          <a:xfrm>
            <a:off x="12895291" y="705258"/>
            <a:ext cx="9083399" cy="1415479"/>
            <a:chOff x="0" y="-63500"/>
            <a:chExt cx="9083397" cy="1415477"/>
          </a:xfrm>
        </p:grpSpPr>
        <p:sp>
          <p:nvSpPr>
            <p:cNvPr id="227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30" name="تجميع"/>
            <p:cNvGrpSpPr/>
            <p:nvPr/>
          </p:nvGrpSpPr>
          <p:grpSpPr>
            <a:xfrm>
              <a:off x="6764115" y="-63500"/>
              <a:ext cx="664836" cy="1409083"/>
              <a:chOff x="0" y="0"/>
              <a:chExt cx="664835" cy="1409082"/>
            </a:xfrm>
          </p:grpSpPr>
          <p:sp>
            <p:nvSpPr>
              <p:cNvPr id="228" name="دائرة"/>
              <p:cNvSpPr/>
              <p:nvPr/>
            </p:nvSpPr>
            <p:spPr>
              <a:xfrm>
                <a:off x="4456" y="4378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29" name="٨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231" name="القواسم والمضاعفات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35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36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ماذا اتعلم في هذا الفصل </a:t>
            </a:r>
          </a:p>
        </p:txBody>
      </p:sp>
      <p:pic>
        <p:nvPicPr>
          <p:cNvPr id="237" name="IMG_4577.png" descr="IMG_457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33129" y="2404794"/>
            <a:ext cx="1914871" cy="27884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G_7355.png" descr="IMG_7355.png"/>
          <p:cNvPicPr>
            <a:picLocks noChangeAspect="1"/>
          </p:cNvPicPr>
          <p:nvPr/>
        </p:nvPicPr>
        <p:blipFill>
          <a:blip r:embed="rId3">
            <a:extLst/>
          </a:blip>
          <a:srcRect l="46482" t="3499" r="4802" b="84464"/>
          <a:stretch>
            <a:fillRect/>
          </a:stretch>
        </p:blipFill>
        <p:spPr>
          <a:xfrm>
            <a:off x="12044041" y="2640557"/>
            <a:ext cx="8331108" cy="154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G_7355.png" descr="IMG_7355.png"/>
          <p:cNvPicPr>
            <a:picLocks noChangeAspect="1"/>
          </p:cNvPicPr>
          <p:nvPr/>
        </p:nvPicPr>
        <p:blipFill>
          <a:blip r:embed="rId3">
            <a:extLst/>
          </a:blip>
          <a:srcRect l="10610" t="16031" r="4802" b="1898"/>
          <a:stretch>
            <a:fillRect/>
          </a:stretch>
        </p:blipFill>
        <p:spPr>
          <a:xfrm>
            <a:off x="4455569" y="3886340"/>
            <a:ext cx="12534233" cy="9132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144;p7"/>
          <p:cNvSpPr txBox="1"/>
          <p:nvPr/>
        </p:nvSpPr>
        <p:spPr>
          <a:xfrm>
            <a:off x="2026514" y="1837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42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43" name="Google Shape;144;p7"/>
          <p:cNvSpPr txBox="1"/>
          <p:nvPr/>
        </p:nvSpPr>
        <p:spPr>
          <a:xfrm>
            <a:off x="12871426" y="27178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المفردات</a:t>
            </a:r>
          </a:p>
        </p:txBody>
      </p:sp>
      <p:pic>
        <p:nvPicPr>
          <p:cNvPr id="244" name="IMG_4578.png" descr="IMG_457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71801" y="2272313"/>
            <a:ext cx="2960870" cy="2960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0" name="تجميع"/>
          <p:cNvGrpSpPr/>
          <p:nvPr/>
        </p:nvGrpSpPr>
        <p:grpSpPr>
          <a:xfrm>
            <a:off x="12895291" y="830809"/>
            <a:ext cx="9083399" cy="1409084"/>
            <a:chOff x="0" y="0"/>
            <a:chExt cx="9083397" cy="1409082"/>
          </a:xfrm>
        </p:grpSpPr>
        <p:sp>
          <p:nvSpPr>
            <p:cNvPr id="245" name="الفصل"/>
            <p:cNvSpPr txBox="1"/>
            <p:nvPr/>
          </p:nvSpPr>
          <p:spPr>
            <a:xfrm>
              <a:off x="7327351" y="235546"/>
              <a:ext cx="1756047" cy="1067833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248" name="تجميع"/>
            <p:cNvGrpSpPr/>
            <p:nvPr/>
          </p:nvGrpSpPr>
          <p:grpSpPr>
            <a:xfrm>
              <a:off x="6764115" y="0"/>
              <a:ext cx="664836" cy="1409083"/>
              <a:chOff x="0" y="0"/>
              <a:chExt cx="664835" cy="1409082"/>
            </a:xfrm>
          </p:grpSpPr>
          <p:sp>
            <p:nvSpPr>
              <p:cNvPr id="246" name="دائرة"/>
              <p:cNvSpPr/>
              <p:nvPr/>
            </p:nvSpPr>
            <p:spPr>
              <a:xfrm>
                <a:off x="4456" y="374351"/>
                <a:ext cx="660380" cy="660381"/>
              </a:xfrm>
              <a:prstGeom prst="ellipse">
                <a:avLst/>
              </a:prstGeom>
              <a:solidFill>
                <a:srgbClr val="FCE5AF"/>
              </a:solidFill>
              <a:ln w="25400" cap="flat">
                <a:solidFill>
                  <a:srgbClr val="A8ADC4"/>
                </a:solidFill>
                <a:prstDash val="solid"/>
                <a:miter lim="8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r" defTabSz="2438400" rtl="0">
                  <a:defRPr sz="48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47" name="٨"/>
              <p:cNvSpPr txBox="1"/>
              <p:nvPr/>
            </p:nvSpPr>
            <p:spPr>
              <a:xfrm>
                <a:off x="0" y="0"/>
                <a:ext cx="664836" cy="140908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defTabSz="2438400">
                  <a:lnSpc>
                    <a:spcPct val="90000"/>
                  </a:lnSpc>
                  <a:spcBef>
                    <a:spcPts val="2600"/>
                  </a:spcBef>
                  <a:defRPr sz="8700">
                    <a:solidFill>
                      <a:schemeClr val="accent3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٨</a:t>
                </a:r>
              </a:p>
            </p:txBody>
          </p:sp>
        </p:grpSp>
        <p:sp>
          <p:nvSpPr>
            <p:cNvPr id="249" name="القواسم والمضاعفات"/>
            <p:cNvSpPr txBox="1"/>
            <p:nvPr/>
          </p:nvSpPr>
          <p:spPr>
            <a:xfrm>
              <a:off x="0" y="84461"/>
              <a:ext cx="6764116" cy="126751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 defTabSz="2438400">
                <a:lnSpc>
                  <a:spcPct val="90000"/>
                </a:lnSpc>
                <a:spcBef>
                  <a:spcPts val="2600"/>
                </a:spcBef>
                <a:defRPr sz="3600">
                  <a:solidFill>
                    <a:srgbClr val="0061FE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القواسم والمضاعفات</a:t>
              </a:r>
            </a:p>
          </p:txBody>
        </p:sp>
      </p:grpSp>
      <p:pic>
        <p:nvPicPr>
          <p:cNvPr id="251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65363" t="7200" r="5884" b="75677"/>
          <a:stretch>
            <a:fillRect/>
          </a:stretch>
        </p:blipFill>
        <p:spPr>
          <a:xfrm>
            <a:off x="9550221" y="2874180"/>
            <a:ext cx="4522985" cy="1231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79985" t="27252" r="5884" b="52616"/>
          <a:stretch>
            <a:fillRect/>
          </a:stretch>
        </p:blipFill>
        <p:spPr>
          <a:xfrm>
            <a:off x="17436990" y="5582946"/>
            <a:ext cx="2907974" cy="1894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70289" t="46667" r="3314" b="33202"/>
          <a:stretch>
            <a:fillRect/>
          </a:stretch>
        </p:blipFill>
        <p:spPr>
          <a:xfrm>
            <a:off x="15934191" y="8478908"/>
            <a:ext cx="5432546" cy="1894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62403" t="65571" r="6702" b="14298"/>
          <a:stretch>
            <a:fillRect/>
          </a:stretch>
        </p:blipFill>
        <p:spPr>
          <a:xfrm>
            <a:off x="15389889" y="10878420"/>
            <a:ext cx="6358223" cy="1894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16550" t="25464" r="58397" b="54405"/>
          <a:stretch>
            <a:fillRect/>
          </a:stretch>
        </p:blipFill>
        <p:spPr>
          <a:xfrm>
            <a:off x="6242009" y="5582946"/>
            <a:ext cx="5156046" cy="18946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8080" t="46922" r="60266" b="34607"/>
          <a:stretch>
            <a:fillRect/>
          </a:stretch>
        </p:blipFill>
        <p:spPr>
          <a:xfrm>
            <a:off x="5296912" y="8313421"/>
            <a:ext cx="6514506" cy="17383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G_7356.png" descr="IMG_7356.png"/>
          <p:cNvPicPr>
            <a:picLocks noChangeAspect="1"/>
          </p:cNvPicPr>
          <p:nvPr/>
        </p:nvPicPr>
        <p:blipFill>
          <a:blip r:embed="rId3">
            <a:extLst/>
          </a:blip>
          <a:srcRect l="13998" t="65004" r="56878" b="13276"/>
          <a:stretch>
            <a:fillRect/>
          </a:stretch>
        </p:blipFill>
        <p:spPr>
          <a:xfrm>
            <a:off x="5490028" y="10803609"/>
            <a:ext cx="5993757" cy="2044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60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261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grpSp>
        <p:nvGrpSpPr>
          <p:cNvPr id="266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14542890" y="2827452"/>
            <a:ext cx="587138" cy="593366"/>
            <a:chOff x="0" y="0"/>
            <a:chExt cx="587136" cy="593365"/>
          </a:xfrm>
        </p:grpSpPr>
        <p:grpSp>
          <p:nvGrpSpPr>
            <p:cNvPr id="264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62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63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65" name="IMG_3212.jpeg" descr="IMG_321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267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61393" t="26277" r="2199" b="64365"/>
          <a:stretch>
            <a:fillRect/>
          </a:stretch>
        </p:blipFill>
        <p:spPr>
          <a:xfrm>
            <a:off x="15130026" y="2409560"/>
            <a:ext cx="7700254" cy="138236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IMG_7357.png"/>
          <p:cNvGrpSpPr/>
          <p:nvPr/>
        </p:nvGrpSpPr>
        <p:grpSpPr>
          <a:xfrm>
            <a:off x="1260332" y="4437330"/>
            <a:ext cx="22390101" cy="4452939"/>
            <a:chOff x="0" y="0"/>
            <a:chExt cx="22390100" cy="4452937"/>
          </a:xfrm>
        </p:grpSpPr>
        <p:pic>
          <p:nvPicPr>
            <p:cNvPr id="269" name="IMG_7357.png" descr="IMG_7357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768" t="35367" r="2199" b="37918"/>
            <a:stretch>
              <a:fillRect/>
            </a:stretch>
          </p:blipFill>
          <p:spPr>
            <a:xfrm>
              <a:off x="63500" y="63500"/>
              <a:ext cx="22263025" cy="432586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68" name="IMG_7357.png" descr="IMG_7357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2390100" cy="4452938"/>
            </a:xfrm>
            <a:prstGeom prst="rect">
              <a:avLst/>
            </a:prstGeom>
            <a:effectLst/>
          </p:spPr>
        </p:pic>
      </p:grpSp>
      <p:pic>
        <p:nvPicPr>
          <p:cNvPr id="271" name="IMG_4591.png" descr="IMG_459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34789" y="7867116"/>
            <a:ext cx="3648206" cy="4411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25784" y="2860128"/>
            <a:ext cx="2689668" cy="2361530"/>
          </a:xfrm>
          <a:prstGeom prst="rect">
            <a:avLst/>
          </a:prstGeom>
          <a:ln w="12700">
            <a:miter lim="400000"/>
          </a:ln>
        </p:spPr>
      </p:pic>
      <p:sp>
        <p:nvSpPr>
          <p:cNvPr id="274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275" name="مراجع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276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77876" t="35961" r="2199" b="53762"/>
          <a:stretch>
            <a:fillRect/>
          </a:stretch>
        </p:blipFill>
        <p:spPr>
          <a:xfrm>
            <a:off x="17677734" y="3074509"/>
            <a:ext cx="5605508" cy="2019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40038" t="36450" r="40038" b="55169"/>
          <a:stretch>
            <a:fillRect/>
          </a:stretch>
        </p:blipFill>
        <p:spPr>
          <a:xfrm>
            <a:off x="7478970" y="3270110"/>
            <a:ext cx="5605508" cy="1646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2522" t="35655" r="77554" b="55352"/>
          <a:stretch>
            <a:fillRect/>
          </a:stretch>
        </p:blipFill>
        <p:spPr>
          <a:xfrm>
            <a:off x="17089017" y="6709507"/>
            <a:ext cx="5605507" cy="176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410" y="6411433"/>
            <a:ext cx="2689668" cy="236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76936" t="47828" r="3139" b="41894"/>
          <a:stretch>
            <a:fillRect/>
          </a:stretch>
        </p:blipFill>
        <p:spPr>
          <a:xfrm>
            <a:off x="7694049" y="6602227"/>
            <a:ext cx="5605508" cy="20195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40038" t="48440" r="40038" b="43179"/>
          <a:stretch>
            <a:fillRect/>
          </a:stretch>
        </p:blipFill>
        <p:spPr>
          <a:xfrm>
            <a:off x="17569429" y="10117396"/>
            <a:ext cx="5605508" cy="1646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G_7357.png" descr="IMG_7357.png"/>
          <p:cNvPicPr>
            <a:picLocks noChangeAspect="1"/>
          </p:cNvPicPr>
          <p:nvPr/>
        </p:nvPicPr>
        <p:blipFill>
          <a:blip r:embed="rId4">
            <a:extLst/>
          </a:blip>
          <a:srcRect l="2180" t="48501" r="77896" b="42506"/>
          <a:stretch>
            <a:fillRect/>
          </a:stretch>
        </p:blipFill>
        <p:spPr>
          <a:xfrm>
            <a:off x="7694049" y="10015471"/>
            <a:ext cx="5605508" cy="17670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7487" y="3008621"/>
            <a:ext cx="2689668" cy="236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01383" y="6561288"/>
            <a:ext cx="2689669" cy="236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55410" y="9812881"/>
            <a:ext cx="2689669" cy="2361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G_4569.png" descr="IMG_456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01383" y="9962737"/>
            <a:ext cx="2689669" cy="2361529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٥٦"/>
          <p:cNvSpPr txBox="1"/>
          <p:nvPr/>
        </p:nvSpPr>
        <p:spPr>
          <a:xfrm>
            <a:off x="15050751" y="3293533"/>
            <a:ext cx="3639733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sp>
        <p:nvSpPr>
          <p:cNvPr id="288" name="٣٣"/>
          <p:cNvSpPr txBox="1"/>
          <p:nvPr/>
        </p:nvSpPr>
        <p:spPr>
          <a:xfrm>
            <a:off x="4780377" y="3449540"/>
            <a:ext cx="3639734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sp>
        <p:nvSpPr>
          <p:cNvPr id="289" name="٣٠"/>
          <p:cNvSpPr txBox="1"/>
          <p:nvPr/>
        </p:nvSpPr>
        <p:spPr>
          <a:xfrm>
            <a:off x="4780377" y="6864302"/>
            <a:ext cx="3639734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٣٠</a:t>
            </a:r>
          </a:p>
        </p:txBody>
      </p:sp>
      <p:sp>
        <p:nvSpPr>
          <p:cNvPr id="290" name="٩٦"/>
          <p:cNvSpPr txBox="1"/>
          <p:nvPr/>
        </p:nvSpPr>
        <p:spPr>
          <a:xfrm>
            <a:off x="4785187" y="10279065"/>
            <a:ext cx="3639734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٩٦</a:t>
            </a:r>
          </a:p>
        </p:txBody>
      </p:sp>
      <p:sp>
        <p:nvSpPr>
          <p:cNvPr id="291" name="٥٤"/>
          <p:cNvSpPr txBox="1"/>
          <p:nvPr/>
        </p:nvSpPr>
        <p:spPr>
          <a:xfrm>
            <a:off x="14929322" y="6977512"/>
            <a:ext cx="3639734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٥٤</a:t>
            </a:r>
          </a:p>
        </p:txBody>
      </p:sp>
      <p:sp>
        <p:nvSpPr>
          <p:cNvPr id="292" name="٩٦"/>
          <p:cNvSpPr txBox="1"/>
          <p:nvPr/>
        </p:nvSpPr>
        <p:spPr>
          <a:xfrm>
            <a:off x="14929322" y="10388687"/>
            <a:ext cx="3639734" cy="15290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000">
                <a:solidFill>
                  <a:srgbClr val="0056D6"/>
                </a:solidFill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٩٦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295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grpSp>
        <p:nvGrpSpPr>
          <p:cNvPr id="300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8334867" y="2693678"/>
            <a:ext cx="587138" cy="593366"/>
            <a:chOff x="0" y="0"/>
            <a:chExt cx="587136" cy="593365"/>
          </a:xfrm>
        </p:grpSpPr>
        <p:grpSp>
          <p:nvGrpSpPr>
            <p:cNvPr id="298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296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297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299" name="IMG_3212.jpeg" descr="IMG_321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01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pic>
        <p:nvPicPr>
          <p:cNvPr id="302" name="IMG_7358.png" descr="IMG_7358.png"/>
          <p:cNvPicPr>
            <a:picLocks noChangeAspect="1"/>
          </p:cNvPicPr>
          <p:nvPr/>
        </p:nvPicPr>
        <p:blipFill>
          <a:blip r:embed="rId4">
            <a:extLst/>
          </a:blip>
          <a:srcRect l="25738" t="5541" r="0" b="81611"/>
          <a:stretch>
            <a:fillRect/>
          </a:stretch>
        </p:blipFill>
        <p:spPr>
          <a:xfrm>
            <a:off x="8922004" y="2275004"/>
            <a:ext cx="14082707" cy="122623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5" name="IMG_7358.png"/>
          <p:cNvGrpSpPr/>
          <p:nvPr/>
        </p:nvGrpSpPr>
        <p:grpSpPr>
          <a:xfrm>
            <a:off x="4225208" y="4170670"/>
            <a:ext cx="18271332" cy="7481888"/>
            <a:chOff x="0" y="0"/>
            <a:chExt cx="18271331" cy="7481887"/>
          </a:xfrm>
        </p:grpSpPr>
        <p:pic>
          <p:nvPicPr>
            <p:cNvPr id="304" name="IMG_7358.png" descr="IMG_735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226" t="17445" r="0" b="7613"/>
            <a:stretch>
              <a:fillRect/>
            </a:stretch>
          </p:blipFill>
          <p:spPr>
            <a:xfrm>
              <a:off x="44449" y="44450"/>
              <a:ext cx="18182440" cy="739300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IMG_7358.png" descr="IMG_7358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8271332" cy="7481888"/>
            </a:xfrm>
            <a:prstGeom prst="rect">
              <a:avLst/>
            </a:prstGeom>
            <a:effectLst/>
          </p:spPr>
        </p:pic>
      </p:grpSp>
      <p:pic>
        <p:nvPicPr>
          <p:cNvPr id="306" name="IMG_4590.png" descr="IMG_4590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06695" y="9374956"/>
            <a:ext cx="3395544" cy="3395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4844" y="3449540"/>
            <a:ext cx="3708139" cy="2798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4343" y="8629724"/>
            <a:ext cx="3708139" cy="2798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82437" y="10220329"/>
            <a:ext cx="3708139" cy="2798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G_4568.png" descr="IMG_456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1426" y="2615582"/>
            <a:ext cx="3708139" cy="2798105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13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sp>
        <p:nvSpPr>
          <p:cNvPr id="314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sp>
        <p:nvSpPr>
          <p:cNvPr id="315" name="مراجع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22941362" y="12531528"/>
            <a:ext cx="683671" cy="6836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solidFill>
            <a:srgbClr val="FFFFFF"/>
          </a:solidFill>
          <a:ln w="50800">
            <a:solidFill>
              <a:schemeClr val="accent1"/>
            </a:solidFill>
          </a:ln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p:spPr>
        <p:txBody>
          <a:bodyPr tIns="91439" bIns="91439" anchor="ctr"/>
          <a:lstStyle/>
          <a:p>
            <a:pPr/>
          </a:p>
        </p:txBody>
      </p:sp>
      <p:pic>
        <p:nvPicPr>
          <p:cNvPr id="316" name="IMG_7358.png" descr="IMG_7358.png"/>
          <p:cNvPicPr>
            <a:picLocks noChangeAspect="1"/>
          </p:cNvPicPr>
          <p:nvPr/>
        </p:nvPicPr>
        <p:blipFill>
          <a:blip r:embed="rId4">
            <a:extLst/>
          </a:blip>
          <a:srcRect l="56175" t="17445" r="0" b="67081"/>
          <a:stretch>
            <a:fillRect/>
          </a:stretch>
        </p:blipFill>
        <p:spPr>
          <a:xfrm>
            <a:off x="15598992" y="3073071"/>
            <a:ext cx="8357604" cy="1485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7358.png" descr="IMG_7358.png"/>
          <p:cNvPicPr>
            <a:picLocks noChangeAspect="1"/>
          </p:cNvPicPr>
          <p:nvPr/>
        </p:nvPicPr>
        <p:blipFill>
          <a:blip r:embed="rId4">
            <a:extLst/>
          </a:blip>
          <a:srcRect l="13594" t="17663" r="61045" b="60749"/>
          <a:stretch>
            <a:fillRect/>
          </a:stretch>
        </p:blipFill>
        <p:spPr>
          <a:xfrm>
            <a:off x="6644481" y="3073144"/>
            <a:ext cx="5547558" cy="2376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7358.png" descr="IMG_7358.png"/>
          <p:cNvPicPr>
            <a:picLocks noChangeAspect="1"/>
          </p:cNvPicPr>
          <p:nvPr/>
        </p:nvPicPr>
        <p:blipFill>
          <a:blip r:embed="rId4">
            <a:extLst/>
          </a:blip>
          <a:srcRect l="64482" t="41574" r="925" b="7783"/>
          <a:stretch>
            <a:fillRect/>
          </a:stretch>
        </p:blipFill>
        <p:spPr>
          <a:xfrm>
            <a:off x="16240225" y="6708971"/>
            <a:ext cx="7567216" cy="5576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IMG_7358.png" descr="IMG_7358.png"/>
          <p:cNvPicPr>
            <a:picLocks noChangeAspect="1"/>
          </p:cNvPicPr>
          <p:nvPr/>
        </p:nvPicPr>
        <p:blipFill>
          <a:blip r:embed="rId4">
            <a:extLst/>
          </a:blip>
          <a:srcRect l="8428" t="40919" r="63079" b="21212"/>
          <a:stretch>
            <a:fillRect/>
          </a:stretch>
        </p:blipFill>
        <p:spPr>
          <a:xfrm>
            <a:off x="5811914" y="7033831"/>
            <a:ext cx="6232799" cy="4169751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١ × ٦"/>
          <p:cNvSpPr txBox="1"/>
          <p:nvPr/>
        </p:nvSpPr>
        <p:spPr>
          <a:xfrm>
            <a:off x="13178357" y="3293533"/>
            <a:ext cx="2075132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300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١ × ٦ </a:t>
            </a:r>
          </a:p>
        </p:txBody>
      </p:sp>
      <p:sp>
        <p:nvSpPr>
          <p:cNvPr id="321" name="٢ × ٣"/>
          <p:cNvSpPr txBox="1"/>
          <p:nvPr/>
        </p:nvSpPr>
        <p:spPr>
          <a:xfrm>
            <a:off x="3684593" y="4084052"/>
            <a:ext cx="2075131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300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٢ × ٣ </a:t>
            </a:r>
          </a:p>
        </p:txBody>
      </p:sp>
      <p:sp>
        <p:nvSpPr>
          <p:cNvPr id="322" name="٤ × ٥"/>
          <p:cNvSpPr txBox="1"/>
          <p:nvPr/>
        </p:nvSpPr>
        <p:spPr>
          <a:xfrm>
            <a:off x="2815286" y="9249561"/>
            <a:ext cx="2094596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300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٤ × ٥ </a:t>
            </a:r>
          </a:p>
        </p:txBody>
      </p:sp>
      <p:sp>
        <p:nvSpPr>
          <p:cNvPr id="323" name="٥ × ٤"/>
          <p:cNvSpPr txBox="1"/>
          <p:nvPr/>
        </p:nvSpPr>
        <p:spPr>
          <a:xfrm>
            <a:off x="13830597" y="10854842"/>
            <a:ext cx="2094596" cy="16052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algn="ctr">
              <a:lnSpc>
                <a:spcPct val="115000"/>
              </a:lnSpc>
              <a:buClr>
                <a:srgbClr val="000000"/>
              </a:buClr>
              <a:buFont typeface="Helvetica"/>
              <a:defRPr sz="7300">
                <a:latin typeface="Khalid Art bold"/>
                <a:ea typeface="Khalid Art bold"/>
                <a:cs typeface="Khalid Art bold"/>
                <a:sym typeface="Khalid Art bold"/>
              </a:defRPr>
            </a:lvl1pPr>
          </a:lstStyle>
          <a:p>
            <a:pPr rtl="0">
              <a:defRPr/>
            </a:pPr>
            <a:r>
              <a:t>٥ × ٤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144;p7"/>
          <p:cNvSpPr txBox="1"/>
          <p:nvPr/>
        </p:nvSpPr>
        <p:spPr>
          <a:xfrm>
            <a:off x="2026514" y="234573"/>
            <a:ext cx="3455501" cy="61717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الرئيسية</a:t>
            </a:r>
          </a:p>
        </p:txBody>
      </p:sp>
      <p:sp>
        <p:nvSpPr>
          <p:cNvPr id="326" name="Google Shape;144;p7"/>
          <p:cNvSpPr txBox="1"/>
          <p:nvPr/>
        </p:nvSpPr>
        <p:spPr>
          <a:xfrm>
            <a:off x="7481042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DDDDD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الفكرة العامة</a:t>
            </a:r>
          </a:p>
        </p:txBody>
      </p:sp>
      <p:grpSp>
        <p:nvGrpSpPr>
          <p:cNvPr id="33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9208792" y="2780361"/>
            <a:ext cx="587137" cy="593366"/>
            <a:chOff x="0" y="0"/>
            <a:chExt cx="587136" cy="593365"/>
          </a:xfrm>
        </p:grpSpPr>
        <p:grpSp>
          <p:nvGrpSpPr>
            <p:cNvPr id="329" name="Google Shape;686;p33"/>
            <p:cNvGrpSpPr/>
            <p:nvPr/>
          </p:nvGrpSpPr>
          <p:grpSpPr>
            <a:xfrm>
              <a:off x="0" y="-1"/>
              <a:ext cx="587137" cy="593367"/>
              <a:chOff x="0" y="0"/>
              <a:chExt cx="587136" cy="593365"/>
            </a:xfrm>
          </p:grpSpPr>
          <p:sp>
            <p:nvSpPr>
              <p:cNvPr id="327" name="Google Shape;687;p33"/>
              <p:cNvSpPr/>
              <p:nvPr/>
            </p:nvSpPr>
            <p:spPr>
              <a:xfrm flipH="1">
                <a:off x="0" y="6303"/>
                <a:ext cx="587137" cy="587063"/>
              </a:xfrm>
              <a:prstGeom prst="ellipse">
                <a:avLst/>
              </a:prstGeom>
              <a:solidFill>
                <a:srgbClr val="FFD68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  <p:sp>
            <p:nvSpPr>
              <p:cNvPr id="328" name="Google Shape;688;p33"/>
              <p:cNvSpPr/>
              <p:nvPr/>
            </p:nvSpPr>
            <p:spPr>
              <a:xfrm flipH="1">
                <a:off x="552" y="0"/>
                <a:ext cx="293119" cy="2369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10417" y="0"/>
                      <a:pt x="19418" y="9001"/>
                      <a:pt x="21600" y="21600"/>
                    </a:cubicBezTo>
                  </a:path>
                </a:pathLst>
              </a:custGeom>
              <a:noFill/>
              <a:ln w="76200" cap="flat">
                <a:solidFill>
                  <a:srgbClr val="323B5B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defTabSz="2438400" rtl="0">
                  <a:defRPr sz="3600"/>
                </a:pPr>
              </a:p>
            </p:txBody>
          </p:sp>
        </p:grpSp>
        <p:pic>
          <p:nvPicPr>
            <p:cNvPr id="330" name="IMG_3212.jpeg" descr="IMG_3212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721" t="26367" r="28725" b="26385"/>
            <a:stretch>
              <a:fillRect/>
            </a:stretch>
          </p:blipFill>
          <p:spPr>
            <a:xfrm>
              <a:off x="73886" y="25000"/>
              <a:ext cx="439276" cy="488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6" h="21600" fill="norm" stroke="1" extrusionOk="0">
                  <a:moveTo>
                    <a:pt x="3682" y="0"/>
                  </a:moveTo>
                  <a:cubicBezTo>
                    <a:pt x="3586" y="96"/>
                    <a:pt x="3586" y="319"/>
                    <a:pt x="3798" y="667"/>
                  </a:cubicBezTo>
                  <a:cubicBezTo>
                    <a:pt x="4103" y="1169"/>
                    <a:pt x="4152" y="1189"/>
                    <a:pt x="4244" y="790"/>
                  </a:cubicBezTo>
                  <a:cubicBezTo>
                    <a:pt x="4300" y="546"/>
                    <a:pt x="4206" y="230"/>
                    <a:pt x="4050" y="88"/>
                  </a:cubicBezTo>
                  <a:cubicBezTo>
                    <a:pt x="3993" y="36"/>
                    <a:pt x="3962" y="27"/>
                    <a:pt x="3914" y="0"/>
                  </a:cubicBezTo>
                  <a:lnTo>
                    <a:pt x="3682" y="0"/>
                  </a:lnTo>
                  <a:close/>
                  <a:moveTo>
                    <a:pt x="8991" y="0"/>
                  </a:moveTo>
                  <a:cubicBezTo>
                    <a:pt x="8782" y="129"/>
                    <a:pt x="8530" y="492"/>
                    <a:pt x="8526" y="808"/>
                  </a:cubicBezTo>
                  <a:cubicBezTo>
                    <a:pt x="8523" y="972"/>
                    <a:pt x="8642" y="1106"/>
                    <a:pt x="8778" y="1106"/>
                  </a:cubicBezTo>
                  <a:cubicBezTo>
                    <a:pt x="9078" y="1106"/>
                    <a:pt x="9399" y="241"/>
                    <a:pt x="9204" y="0"/>
                  </a:cubicBezTo>
                  <a:lnTo>
                    <a:pt x="8991" y="0"/>
                  </a:lnTo>
                  <a:close/>
                  <a:moveTo>
                    <a:pt x="6452" y="1897"/>
                  </a:moveTo>
                  <a:cubicBezTo>
                    <a:pt x="3447" y="1914"/>
                    <a:pt x="1378" y="5103"/>
                    <a:pt x="3100" y="7481"/>
                  </a:cubicBezTo>
                  <a:cubicBezTo>
                    <a:pt x="3715" y="8330"/>
                    <a:pt x="3913" y="8003"/>
                    <a:pt x="3391" y="7007"/>
                  </a:cubicBezTo>
                  <a:cubicBezTo>
                    <a:pt x="2798" y="5876"/>
                    <a:pt x="2858" y="4913"/>
                    <a:pt x="3565" y="3951"/>
                  </a:cubicBezTo>
                  <a:cubicBezTo>
                    <a:pt x="5269" y="1636"/>
                    <a:pt x="8584" y="1966"/>
                    <a:pt x="9863" y="4566"/>
                  </a:cubicBezTo>
                  <a:cubicBezTo>
                    <a:pt x="10241" y="5335"/>
                    <a:pt x="10332" y="5419"/>
                    <a:pt x="10347" y="4987"/>
                  </a:cubicBezTo>
                  <a:cubicBezTo>
                    <a:pt x="10395" y="3583"/>
                    <a:pt x="8885" y="2180"/>
                    <a:pt x="7053" y="1932"/>
                  </a:cubicBezTo>
                  <a:cubicBezTo>
                    <a:pt x="6845" y="1903"/>
                    <a:pt x="6653" y="1895"/>
                    <a:pt x="6452" y="1897"/>
                  </a:cubicBezTo>
                  <a:close/>
                  <a:moveTo>
                    <a:pt x="136" y="3319"/>
                  </a:moveTo>
                  <a:cubicBezTo>
                    <a:pt x="76" y="3317"/>
                    <a:pt x="49" y="3328"/>
                    <a:pt x="0" y="3337"/>
                  </a:cubicBezTo>
                  <a:lnTo>
                    <a:pt x="0" y="3653"/>
                  </a:lnTo>
                  <a:cubicBezTo>
                    <a:pt x="40" y="3690"/>
                    <a:pt x="0" y="3725"/>
                    <a:pt x="58" y="3758"/>
                  </a:cubicBezTo>
                  <a:cubicBezTo>
                    <a:pt x="562" y="4046"/>
                    <a:pt x="1105" y="4043"/>
                    <a:pt x="1105" y="3758"/>
                  </a:cubicBezTo>
                  <a:cubicBezTo>
                    <a:pt x="1105" y="3549"/>
                    <a:pt x="525" y="3332"/>
                    <a:pt x="136" y="3319"/>
                  </a:cubicBezTo>
                  <a:close/>
                  <a:moveTo>
                    <a:pt x="12672" y="3319"/>
                  </a:moveTo>
                  <a:cubicBezTo>
                    <a:pt x="12283" y="3332"/>
                    <a:pt x="11684" y="3549"/>
                    <a:pt x="11684" y="3758"/>
                  </a:cubicBezTo>
                  <a:cubicBezTo>
                    <a:pt x="11684" y="3881"/>
                    <a:pt x="11851" y="3988"/>
                    <a:pt x="12033" y="3986"/>
                  </a:cubicBezTo>
                  <a:cubicBezTo>
                    <a:pt x="12518" y="3981"/>
                    <a:pt x="13161" y="3551"/>
                    <a:pt x="12963" y="3372"/>
                  </a:cubicBezTo>
                  <a:cubicBezTo>
                    <a:pt x="12905" y="3319"/>
                    <a:pt x="12802" y="3315"/>
                    <a:pt x="12672" y="3319"/>
                  </a:cubicBezTo>
                  <a:close/>
                  <a:moveTo>
                    <a:pt x="6414" y="4267"/>
                  </a:moveTo>
                  <a:cubicBezTo>
                    <a:pt x="5679" y="4323"/>
                    <a:pt x="5401" y="4481"/>
                    <a:pt x="5115" y="5022"/>
                  </a:cubicBezTo>
                  <a:cubicBezTo>
                    <a:pt x="4776" y="5667"/>
                    <a:pt x="4855" y="5954"/>
                    <a:pt x="6123" y="8974"/>
                  </a:cubicBezTo>
                  <a:cubicBezTo>
                    <a:pt x="6897" y="10817"/>
                    <a:pt x="7378" y="12297"/>
                    <a:pt x="7247" y="12416"/>
                  </a:cubicBezTo>
                  <a:cubicBezTo>
                    <a:pt x="7116" y="12534"/>
                    <a:pt x="6724" y="12505"/>
                    <a:pt x="6336" y="12345"/>
                  </a:cubicBezTo>
                  <a:cubicBezTo>
                    <a:pt x="5531" y="12013"/>
                    <a:pt x="4403" y="12201"/>
                    <a:pt x="4185" y="12714"/>
                  </a:cubicBezTo>
                  <a:cubicBezTo>
                    <a:pt x="3940" y="13292"/>
                    <a:pt x="4359" y="13979"/>
                    <a:pt x="6666" y="16859"/>
                  </a:cubicBezTo>
                  <a:cubicBezTo>
                    <a:pt x="8978" y="19745"/>
                    <a:pt x="10508" y="20998"/>
                    <a:pt x="12478" y="21565"/>
                  </a:cubicBezTo>
                  <a:cubicBezTo>
                    <a:pt x="12557" y="21587"/>
                    <a:pt x="12598" y="21580"/>
                    <a:pt x="12672" y="21600"/>
                  </a:cubicBezTo>
                  <a:lnTo>
                    <a:pt x="16334" y="21600"/>
                  </a:lnTo>
                  <a:cubicBezTo>
                    <a:pt x="19139" y="20924"/>
                    <a:pt x="21042" y="19147"/>
                    <a:pt x="21391" y="16841"/>
                  </a:cubicBezTo>
                  <a:cubicBezTo>
                    <a:pt x="21600" y="15463"/>
                    <a:pt x="21242" y="14159"/>
                    <a:pt x="19822" y="11099"/>
                  </a:cubicBezTo>
                  <a:cubicBezTo>
                    <a:pt x="18557" y="8374"/>
                    <a:pt x="17920" y="7814"/>
                    <a:pt x="16683" y="8236"/>
                  </a:cubicBezTo>
                  <a:cubicBezTo>
                    <a:pt x="16126" y="8426"/>
                    <a:pt x="15715" y="8411"/>
                    <a:pt x="15152" y="8219"/>
                  </a:cubicBezTo>
                  <a:cubicBezTo>
                    <a:pt x="14558" y="8016"/>
                    <a:pt x="14213" y="8043"/>
                    <a:pt x="13641" y="8289"/>
                  </a:cubicBezTo>
                  <a:cubicBezTo>
                    <a:pt x="13231" y="8465"/>
                    <a:pt x="12431" y="8582"/>
                    <a:pt x="11878" y="8552"/>
                  </a:cubicBezTo>
                  <a:cubicBezTo>
                    <a:pt x="11325" y="8522"/>
                    <a:pt x="10700" y="8618"/>
                    <a:pt x="10483" y="8780"/>
                  </a:cubicBezTo>
                  <a:cubicBezTo>
                    <a:pt x="9965" y="9169"/>
                    <a:pt x="9825" y="8994"/>
                    <a:pt x="8933" y="6849"/>
                  </a:cubicBezTo>
                  <a:cubicBezTo>
                    <a:pt x="7971" y="4536"/>
                    <a:pt x="7607" y="4176"/>
                    <a:pt x="6414" y="4267"/>
                  </a:cubicBezTo>
                  <a:close/>
                  <a:moveTo>
                    <a:pt x="1318" y="7376"/>
                  </a:moveTo>
                  <a:cubicBezTo>
                    <a:pt x="1262" y="7350"/>
                    <a:pt x="1143" y="7357"/>
                    <a:pt x="988" y="7411"/>
                  </a:cubicBezTo>
                  <a:cubicBezTo>
                    <a:pt x="738" y="7498"/>
                    <a:pt x="444" y="7569"/>
                    <a:pt x="310" y="7569"/>
                  </a:cubicBezTo>
                  <a:cubicBezTo>
                    <a:pt x="177" y="7569"/>
                    <a:pt x="58" y="7727"/>
                    <a:pt x="58" y="7920"/>
                  </a:cubicBezTo>
                  <a:cubicBezTo>
                    <a:pt x="58" y="8356"/>
                    <a:pt x="1159" y="8054"/>
                    <a:pt x="1337" y="7569"/>
                  </a:cubicBezTo>
                  <a:cubicBezTo>
                    <a:pt x="1376" y="7462"/>
                    <a:pt x="1374" y="7401"/>
                    <a:pt x="1318" y="7376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332" name="Google Shape;144;p7"/>
          <p:cNvSpPr txBox="1"/>
          <p:nvPr/>
        </p:nvSpPr>
        <p:spPr>
          <a:xfrm>
            <a:off x="12871426" y="271783"/>
            <a:ext cx="3455501" cy="65049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399" tIns="91399" rIns="91399" bIns="91399">
            <a:spAutoFit/>
          </a:bodyPr>
          <a:lstStyle>
            <a:lvl1pPr rtl="0">
              <a:defRPr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تمارين التهيئة</a:t>
            </a:r>
          </a:p>
        </p:txBody>
      </p:sp>
      <p:pic>
        <p:nvPicPr>
          <p:cNvPr id="333" name="IMG_7359.png" descr="IMG_7359.png"/>
          <p:cNvPicPr>
            <a:picLocks noChangeAspect="1"/>
          </p:cNvPicPr>
          <p:nvPr/>
        </p:nvPicPr>
        <p:blipFill>
          <a:blip r:embed="rId4">
            <a:extLst/>
          </a:blip>
          <a:srcRect l="31766" t="3457" r="0" b="81735"/>
          <a:stretch>
            <a:fillRect/>
          </a:stretch>
        </p:blipFill>
        <p:spPr>
          <a:xfrm>
            <a:off x="9987522" y="2275004"/>
            <a:ext cx="13266061" cy="14159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IMG_7359.png"/>
          <p:cNvGrpSpPr/>
          <p:nvPr/>
        </p:nvGrpSpPr>
        <p:grpSpPr>
          <a:xfrm>
            <a:off x="1955873" y="4767279"/>
            <a:ext cx="21199873" cy="3752058"/>
            <a:chOff x="0" y="0"/>
            <a:chExt cx="21199871" cy="3752056"/>
          </a:xfrm>
        </p:grpSpPr>
        <p:pic>
          <p:nvPicPr>
            <p:cNvPr id="335" name="IMG_7359.png" descr="IMG_7359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4683" t="18454" r="0" b="47917"/>
            <a:stretch>
              <a:fillRect/>
            </a:stretch>
          </p:blipFill>
          <p:spPr>
            <a:xfrm>
              <a:off x="44449" y="44450"/>
              <a:ext cx="21110799" cy="36632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34" name="IMG_7359.png" descr="IMG_7359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1199872" cy="3752057"/>
            </a:xfrm>
            <a:prstGeom prst="rect">
              <a:avLst/>
            </a:prstGeom>
            <a:effectLst/>
          </p:spPr>
        </p:pic>
      </p:grpSp>
      <p:pic>
        <p:nvPicPr>
          <p:cNvPr id="337" name="IMG_4573.png" descr="IMG_4573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7570" y="7674767"/>
            <a:ext cx="2626695" cy="26266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434343"/>
      </a:lt1>
      <a:dk2>
        <a:srgbClr val="A7A7A7"/>
      </a:dk2>
      <a:lt2>
        <a:srgbClr val="535353"/>
      </a:lt2>
      <a:accent1>
        <a:srgbClr val="FBBC05"/>
      </a:accent1>
      <a:accent2>
        <a:srgbClr val="EA4335"/>
      </a:accent2>
      <a:accent3>
        <a:srgbClr val="34A853"/>
      </a:accent3>
      <a:accent4>
        <a:srgbClr val="4285F4"/>
      </a:accent4>
      <a:accent5>
        <a:srgbClr val="7248B9"/>
      </a:accent5>
      <a:accent6>
        <a:srgbClr val="D6297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lidesMani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BBC05"/>
      </a:accent1>
      <a:accent2>
        <a:srgbClr val="EA4335"/>
      </a:accent2>
      <a:accent3>
        <a:srgbClr val="34A853"/>
      </a:accent3>
      <a:accent4>
        <a:srgbClr val="4285F4"/>
      </a:accent4>
      <a:accent5>
        <a:srgbClr val="7248B9"/>
      </a:accent5>
      <a:accent6>
        <a:srgbClr val="D62976"/>
      </a:accent6>
      <a:hlink>
        <a:srgbClr val="0000FF"/>
      </a:hlink>
      <a:folHlink>
        <a:srgbClr val="FF00FF"/>
      </a:folHlink>
    </a:clrScheme>
    <a:fontScheme name="SlidesMania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lidesMani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76200" dist="381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91439" rIns="91439" bIns="91439" numCol="1" spcCol="38100" rtlCol="0" anchor="ctr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508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381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 upright="0">
        <a:spAutoFit/>
      </a:bodyPr>
      <a:lstStyle>
        <a:defPPr marL="0" marR="0" indent="0" algn="l" defTabSz="18288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