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hyperlink" Target="https://youtu.be/bIFGH2WGXh4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5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4208090" y="1065014"/>
            <a:ext cx="4966746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مستطيل"/>
          <p:cNvSpPr/>
          <p:nvPr/>
        </p:nvSpPr>
        <p:spPr>
          <a:xfrm>
            <a:off x="5685156" y="3963752"/>
            <a:ext cx="13409229" cy="5985050"/>
          </a:xfrm>
          <a:prstGeom prst="rect">
            <a:avLst/>
          </a:prstGeom>
          <a:solidFill>
            <a:srgbClr val="FFD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لفصل ٧ -٣ خطة حل المسألة"/>
          <p:cNvSpPr txBox="1"/>
          <p:nvPr/>
        </p:nvSpPr>
        <p:spPr>
          <a:xfrm>
            <a:off x="6233622" y="5814512"/>
            <a:ext cx="11916756" cy="1676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-٣ خطة حل المسألة </a:t>
            </a:r>
          </a:p>
        </p:txBody>
      </p:sp>
      <p:sp>
        <p:nvSpPr>
          <p:cNvPr id="15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5875979" y="4293508"/>
            <a:ext cx="4966745" cy="4718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5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58" name="الفصل ٧ -٣ خطة حل المسألة"/>
          <p:cNvSpPr txBox="1"/>
          <p:nvPr/>
        </p:nvSpPr>
        <p:spPr>
          <a:xfrm>
            <a:off x="11183759" y="709795"/>
            <a:ext cx="11916756" cy="1193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6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-٣ خطة حل المسألة </a:t>
            </a:r>
          </a:p>
        </p:txBody>
      </p:sp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51207" y="2257653"/>
            <a:ext cx="7250175" cy="94567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60" name="صفحة ٨٧ صفحة ٨٧" descr="صفحة ٨٧ صفحة ٨٧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6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50571" y="4156138"/>
            <a:ext cx="13558575" cy="47706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6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7" name="صفحة ٨٧ صفحة ٨٧" descr="صفحة ٨٧ صفحة ٨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270" name="خطط"/>
          <p:cNvGrpSpPr/>
          <p:nvPr/>
        </p:nvGrpSpPr>
        <p:grpSpPr>
          <a:xfrm>
            <a:off x="19069591" y="1189994"/>
            <a:ext cx="3776891" cy="1841501"/>
            <a:chOff x="0" y="0"/>
            <a:chExt cx="3776890" cy="1841500"/>
          </a:xfrm>
        </p:grpSpPr>
        <p:sp>
          <p:nvSpPr>
            <p:cNvPr id="269" name="خطط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solidFill>
              <a:srgbClr val="FFECD4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خطط</a:t>
              </a:r>
              <a:r>
                <a:t> </a:t>
              </a:r>
            </a:p>
          </p:txBody>
        </p:sp>
        <p:pic>
          <p:nvPicPr>
            <p:cNvPr id="268" name="خطط خطط " descr="خطط خطط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273" name="حل"/>
          <p:cNvGrpSpPr/>
          <p:nvPr/>
        </p:nvGrpSpPr>
        <p:grpSpPr>
          <a:xfrm>
            <a:off x="19069591" y="4265791"/>
            <a:ext cx="3776891" cy="1841501"/>
            <a:chOff x="0" y="0"/>
            <a:chExt cx="3776890" cy="1841500"/>
          </a:xfrm>
        </p:grpSpPr>
        <p:sp>
          <p:nvSpPr>
            <p:cNvPr id="272" name="حل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solidFill>
              <a:srgbClr val="FFECD4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حل</a:t>
              </a:r>
              <a:r>
                <a:t> </a:t>
              </a:r>
            </a:p>
          </p:txBody>
        </p:sp>
        <p:pic>
          <p:nvPicPr>
            <p:cNvPr id="271" name="حل حل " descr="حل حل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276" name="تحقق"/>
          <p:cNvGrpSpPr/>
          <p:nvPr/>
        </p:nvGrpSpPr>
        <p:grpSpPr>
          <a:xfrm>
            <a:off x="19310025" y="9760583"/>
            <a:ext cx="3776892" cy="1841501"/>
            <a:chOff x="0" y="0"/>
            <a:chExt cx="3776890" cy="1841500"/>
          </a:xfrm>
        </p:grpSpPr>
        <p:sp>
          <p:nvSpPr>
            <p:cNvPr id="275" name="تحقق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solidFill>
              <a:srgbClr val="FFECD4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9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تحقق </a:t>
              </a:r>
            </a:p>
          </p:txBody>
        </p:sp>
        <p:pic>
          <p:nvPicPr>
            <p:cNvPr id="274" name="تحقق تحقق " descr="تحقق تحقق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sp>
        <p:nvSpPr>
          <p:cNvPr id="277" name="خط"/>
          <p:cNvSpPr/>
          <p:nvPr/>
        </p:nvSpPr>
        <p:spPr>
          <a:xfrm>
            <a:off x="8325838" y="2123444"/>
            <a:ext cx="10046839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78" name="خط"/>
          <p:cNvSpPr/>
          <p:nvPr/>
        </p:nvSpPr>
        <p:spPr>
          <a:xfrm>
            <a:off x="4927610" y="5173841"/>
            <a:ext cx="1335772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79" name="خط"/>
          <p:cNvSpPr/>
          <p:nvPr/>
        </p:nvSpPr>
        <p:spPr>
          <a:xfrm flipV="1">
            <a:off x="3670401" y="6730999"/>
            <a:ext cx="18749046" cy="254002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80" name="خط"/>
          <p:cNvSpPr/>
          <p:nvPr/>
        </p:nvSpPr>
        <p:spPr>
          <a:xfrm>
            <a:off x="4092450" y="8520864"/>
            <a:ext cx="18994450" cy="25294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81" name="خط"/>
          <p:cNvSpPr/>
          <p:nvPr/>
        </p:nvSpPr>
        <p:spPr>
          <a:xfrm flipV="1">
            <a:off x="4511947" y="10554333"/>
            <a:ext cx="14557423" cy="25400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82" name="خط"/>
          <p:cNvSpPr/>
          <p:nvPr/>
        </p:nvSpPr>
        <p:spPr>
          <a:xfrm flipV="1">
            <a:off x="5050108" y="12442810"/>
            <a:ext cx="14515874" cy="45096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85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6551" y="3641219"/>
            <a:ext cx="6482119" cy="8300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8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92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289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291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95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8839099" y="2696016"/>
            <a:ext cx="7819471" cy="7428498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8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03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29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08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0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13" name="تجميع"/>
          <p:cNvGrpSpPr/>
          <p:nvPr/>
        </p:nvGrpSpPr>
        <p:grpSpPr>
          <a:xfrm>
            <a:off x="3389617" y="2433549"/>
            <a:ext cx="4328526" cy="4455120"/>
            <a:chOff x="0" y="0"/>
            <a:chExt cx="4328525" cy="4455119"/>
          </a:xfrm>
        </p:grpSpPr>
        <p:sp>
          <p:nvSpPr>
            <p:cNvPr id="30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18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1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23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319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1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2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28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32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1" name="المتميزات في الدرس"/>
          <p:cNvGrpSpPr/>
          <p:nvPr/>
        </p:nvGrpSpPr>
        <p:grpSpPr>
          <a:xfrm>
            <a:off x="6623850" y="569037"/>
            <a:ext cx="12898278" cy="2265406"/>
            <a:chOff x="0" y="0"/>
            <a:chExt cx="12898277" cy="2265405"/>
          </a:xfrm>
        </p:grpSpPr>
        <p:sp>
          <p:nvSpPr>
            <p:cNvPr id="330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29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5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3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53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38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42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39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40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41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43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4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48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45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46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47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52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49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50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51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54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407476" y="1014702"/>
            <a:ext cx="9709678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57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0965" y="3280979"/>
            <a:ext cx="6896619" cy="8831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0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64" name="تجميع"/>
          <p:cNvGrpSpPr/>
          <p:nvPr/>
        </p:nvGrpSpPr>
        <p:grpSpPr>
          <a:xfrm>
            <a:off x="8092929" y="4626443"/>
            <a:ext cx="10106779" cy="3248045"/>
            <a:chOff x="0" y="-177800"/>
            <a:chExt cx="10106778" cy="3248044"/>
          </a:xfrm>
        </p:grpSpPr>
        <p:pic>
          <p:nvPicPr>
            <p:cNvPr id="361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63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6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2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3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4193" y="474824"/>
            <a:ext cx="12945505" cy="1851376"/>
          </a:xfrm>
          <a:prstGeom prst="rect">
            <a:avLst/>
          </a:prstGeom>
        </p:spPr>
      </p:pic>
      <p:pic>
        <p:nvPicPr>
          <p:cNvPr id="164" name="IMG_1910.png" descr="IMG_19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700000">
            <a:off x="19048677" y="3080564"/>
            <a:ext cx="7027929" cy="6676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1908.png" descr="IMG_190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6407" y="3859545"/>
            <a:ext cx="5538068" cy="7091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34474" y="3583871"/>
            <a:ext cx="14430146" cy="7367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69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350" y="4899091"/>
            <a:ext cx="5604399" cy="717667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78" name="تجميع"/>
          <p:cNvGrpSpPr/>
          <p:nvPr/>
        </p:nvGrpSpPr>
        <p:grpSpPr>
          <a:xfrm>
            <a:off x="6387447" y="2912949"/>
            <a:ext cx="15716906" cy="8940117"/>
            <a:chOff x="12700" y="-205593"/>
            <a:chExt cx="15716903" cy="8940115"/>
          </a:xfrm>
        </p:grpSpPr>
        <p:pic>
          <p:nvPicPr>
            <p:cNvPr id="172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4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5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6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7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9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787178" y="474824"/>
            <a:ext cx="7788164" cy="1851376"/>
          </a:xfrm>
          <a:prstGeom prst="rect">
            <a:avLst/>
          </a:prstGeom>
        </p:spPr>
      </p:pic>
      <p:pic>
        <p:nvPicPr>
          <p:cNvPr id="180" name="IMG_1910.png" descr="IMG_19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2700000">
            <a:off x="19048677" y="3080564"/>
            <a:ext cx="7027929" cy="6676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8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7" name="IMG_1451.jpeg" descr="IMG_1451.jpeg">
            <a:hlinkClick r:id="rId5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276536">
            <a:off x="7862041" y="4976948"/>
            <a:ext cx="10170434" cy="563881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88" name="الفصل ٧ -٣ خطة حل المسألة"/>
          <p:cNvSpPr txBox="1"/>
          <p:nvPr/>
        </p:nvSpPr>
        <p:spPr>
          <a:xfrm>
            <a:off x="11183759" y="709795"/>
            <a:ext cx="11916756" cy="1193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6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-٣ خطة حل المسألة </a:t>
            </a:r>
          </a:p>
        </p:txBody>
      </p:sp>
      <p:pic>
        <p:nvPicPr>
          <p:cNvPr id="18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051207" y="2257653"/>
            <a:ext cx="7250175" cy="94567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9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5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6" name="الفصل ٧ -٣ خطة حل المسألة"/>
          <p:cNvSpPr txBox="1"/>
          <p:nvPr/>
        </p:nvSpPr>
        <p:spPr>
          <a:xfrm>
            <a:off x="11183759" y="709795"/>
            <a:ext cx="11916756" cy="1193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6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-٣ خطة حل المسألة </a:t>
            </a:r>
          </a:p>
        </p:txBody>
      </p:sp>
      <p:pic>
        <p:nvPicPr>
          <p:cNvPr id="19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51207" y="2257653"/>
            <a:ext cx="7250175" cy="94567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9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27915" y="4296407"/>
            <a:ext cx="13633886" cy="3104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8691" t="11144" r="4815" b="5483"/>
          <a:stretch>
            <a:fillRect/>
          </a:stretch>
        </p:blipFill>
        <p:spPr>
          <a:xfrm>
            <a:off x="6510693" y="7533087"/>
            <a:ext cx="10727135" cy="4282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3" fill="norm" stroke="1" extrusionOk="0">
                <a:moveTo>
                  <a:pt x="2619" y="9"/>
                </a:moveTo>
                <a:cubicBezTo>
                  <a:pt x="2370" y="-30"/>
                  <a:pt x="2137" y="54"/>
                  <a:pt x="2014" y="307"/>
                </a:cubicBezTo>
                <a:cubicBezTo>
                  <a:pt x="1848" y="648"/>
                  <a:pt x="1758" y="650"/>
                  <a:pt x="1596" y="317"/>
                </a:cubicBezTo>
                <a:cubicBezTo>
                  <a:pt x="1366" y="-157"/>
                  <a:pt x="1066" y="130"/>
                  <a:pt x="1120" y="772"/>
                </a:cubicBezTo>
                <a:cubicBezTo>
                  <a:pt x="1179" y="1472"/>
                  <a:pt x="650" y="3123"/>
                  <a:pt x="367" y="3123"/>
                </a:cubicBezTo>
                <a:cubicBezTo>
                  <a:pt x="119" y="3123"/>
                  <a:pt x="98" y="3480"/>
                  <a:pt x="73" y="7967"/>
                </a:cubicBezTo>
                <a:cubicBezTo>
                  <a:pt x="58" y="10631"/>
                  <a:pt x="35" y="14081"/>
                  <a:pt x="22" y="15631"/>
                </a:cubicBezTo>
                <a:lnTo>
                  <a:pt x="0" y="18449"/>
                </a:lnTo>
                <a:lnTo>
                  <a:pt x="576" y="19947"/>
                </a:lnTo>
                <a:lnTo>
                  <a:pt x="1152" y="21443"/>
                </a:lnTo>
                <a:lnTo>
                  <a:pt x="5349" y="21443"/>
                </a:lnTo>
                <a:lnTo>
                  <a:pt x="5349" y="13034"/>
                </a:lnTo>
                <a:lnTo>
                  <a:pt x="5349" y="4625"/>
                </a:lnTo>
                <a:lnTo>
                  <a:pt x="4708" y="4178"/>
                </a:lnTo>
                <a:cubicBezTo>
                  <a:pt x="4032" y="3708"/>
                  <a:pt x="3830" y="3318"/>
                  <a:pt x="4070" y="2950"/>
                </a:cubicBezTo>
                <a:cubicBezTo>
                  <a:pt x="4327" y="2555"/>
                  <a:pt x="4223" y="1714"/>
                  <a:pt x="3917" y="1714"/>
                </a:cubicBezTo>
                <a:cubicBezTo>
                  <a:pt x="3742" y="1714"/>
                  <a:pt x="3591" y="1431"/>
                  <a:pt x="3548" y="1024"/>
                </a:cubicBezTo>
                <a:cubicBezTo>
                  <a:pt x="3491" y="480"/>
                  <a:pt x="3033" y="73"/>
                  <a:pt x="2619" y="9"/>
                </a:cubicBezTo>
                <a:close/>
                <a:moveTo>
                  <a:pt x="10175" y="5950"/>
                </a:moveTo>
                <a:cubicBezTo>
                  <a:pt x="9957" y="5947"/>
                  <a:pt x="9740" y="6044"/>
                  <a:pt x="9690" y="6246"/>
                </a:cubicBezTo>
                <a:cubicBezTo>
                  <a:pt x="9648" y="6414"/>
                  <a:pt x="9447" y="6474"/>
                  <a:pt x="9244" y="6377"/>
                </a:cubicBezTo>
                <a:cubicBezTo>
                  <a:pt x="8980" y="6252"/>
                  <a:pt x="8888" y="6341"/>
                  <a:pt x="8919" y="6689"/>
                </a:cubicBezTo>
                <a:cubicBezTo>
                  <a:pt x="8943" y="6957"/>
                  <a:pt x="8837" y="7531"/>
                  <a:pt x="8685" y="7967"/>
                </a:cubicBezTo>
                <a:cubicBezTo>
                  <a:pt x="8470" y="8582"/>
                  <a:pt x="8257" y="8760"/>
                  <a:pt x="7730" y="8760"/>
                </a:cubicBezTo>
                <a:lnTo>
                  <a:pt x="7052" y="8760"/>
                </a:lnTo>
                <a:lnTo>
                  <a:pt x="7052" y="13364"/>
                </a:lnTo>
                <a:lnTo>
                  <a:pt x="7052" y="17966"/>
                </a:lnTo>
                <a:lnTo>
                  <a:pt x="7797" y="19692"/>
                </a:lnTo>
                <a:lnTo>
                  <a:pt x="8542" y="21417"/>
                </a:lnTo>
                <a:lnTo>
                  <a:pt x="11032" y="21431"/>
                </a:lnTo>
                <a:lnTo>
                  <a:pt x="13521" y="21443"/>
                </a:lnTo>
                <a:lnTo>
                  <a:pt x="13545" y="16352"/>
                </a:lnTo>
                <a:lnTo>
                  <a:pt x="13568" y="11259"/>
                </a:lnTo>
                <a:lnTo>
                  <a:pt x="12757" y="10256"/>
                </a:lnTo>
                <a:cubicBezTo>
                  <a:pt x="12187" y="9548"/>
                  <a:pt x="11960" y="9073"/>
                  <a:pt x="11990" y="8650"/>
                </a:cubicBezTo>
                <a:cubicBezTo>
                  <a:pt x="12016" y="8276"/>
                  <a:pt x="11896" y="7921"/>
                  <a:pt x="11671" y="7709"/>
                </a:cubicBezTo>
                <a:cubicBezTo>
                  <a:pt x="11472" y="7521"/>
                  <a:pt x="11309" y="7109"/>
                  <a:pt x="11309" y="6791"/>
                </a:cubicBezTo>
                <a:cubicBezTo>
                  <a:pt x="11309" y="6386"/>
                  <a:pt x="11224" y="6266"/>
                  <a:pt x="11026" y="6395"/>
                </a:cubicBezTo>
                <a:cubicBezTo>
                  <a:pt x="10870" y="6496"/>
                  <a:pt x="10706" y="6436"/>
                  <a:pt x="10662" y="6260"/>
                </a:cubicBezTo>
                <a:cubicBezTo>
                  <a:pt x="10611" y="6057"/>
                  <a:pt x="10394" y="5953"/>
                  <a:pt x="10175" y="5950"/>
                </a:cubicBezTo>
                <a:close/>
                <a:moveTo>
                  <a:pt x="18270" y="5952"/>
                </a:moveTo>
                <a:cubicBezTo>
                  <a:pt x="18053" y="5971"/>
                  <a:pt x="17826" y="6108"/>
                  <a:pt x="17729" y="6349"/>
                </a:cubicBezTo>
                <a:cubicBezTo>
                  <a:pt x="17605" y="6658"/>
                  <a:pt x="17515" y="6656"/>
                  <a:pt x="17361" y="6340"/>
                </a:cubicBezTo>
                <a:cubicBezTo>
                  <a:pt x="17196" y="5998"/>
                  <a:pt x="17108" y="6166"/>
                  <a:pt x="16881" y="7254"/>
                </a:cubicBezTo>
                <a:cubicBezTo>
                  <a:pt x="16621" y="8503"/>
                  <a:pt x="16559" y="8590"/>
                  <a:pt x="15873" y="8690"/>
                </a:cubicBezTo>
                <a:lnTo>
                  <a:pt x="15141" y="8797"/>
                </a:lnTo>
                <a:lnTo>
                  <a:pt x="15141" y="13419"/>
                </a:lnTo>
                <a:lnTo>
                  <a:pt x="15141" y="18041"/>
                </a:lnTo>
                <a:lnTo>
                  <a:pt x="15885" y="19726"/>
                </a:lnTo>
                <a:lnTo>
                  <a:pt x="16630" y="21411"/>
                </a:lnTo>
                <a:lnTo>
                  <a:pt x="19115" y="21427"/>
                </a:lnTo>
                <a:lnTo>
                  <a:pt x="21600" y="21443"/>
                </a:lnTo>
                <a:lnTo>
                  <a:pt x="21598" y="16310"/>
                </a:lnTo>
                <a:lnTo>
                  <a:pt x="21597" y="11176"/>
                </a:lnTo>
                <a:lnTo>
                  <a:pt x="20816" y="10232"/>
                </a:lnTo>
                <a:cubicBezTo>
                  <a:pt x="20281" y="9585"/>
                  <a:pt x="20036" y="9081"/>
                  <a:pt x="20035" y="8625"/>
                </a:cubicBezTo>
                <a:cubicBezTo>
                  <a:pt x="20035" y="8258"/>
                  <a:pt x="19891" y="7828"/>
                  <a:pt x="19716" y="7667"/>
                </a:cubicBezTo>
                <a:cubicBezTo>
                  <a:pt x="19540" y="7506"/>
                  <a:pt x="19397" y="7112"/>
                  <a:pt x="19397" y="6793"/>
                </a:cubicBezTo>
                <a:cubicBezTo>
                  <a:pt x="19397" y="6385"/>
                  <a:pt x="19313" y="6266"/>
                  <a:pt x="19114" y="6395"/>
                </a:cubicBezTo>
                <a:cubicBezTo>
                  <a:pt x="18958" y="6496"/>
                  <a:pt x="18794" y="6436"/>
                  <a:pt x="18750" y="6260"/>
                </a:cubicBezTo>
                <a:cubicBezTo>
                  <a:pt x="18693" y="6032"/>
                  <a:pt x="18487" y="5933"/>
                  <a:pt x="18270" y="595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0" name="صفحة ٨٦ صفحة ٨٦" descr="صفحة ٨٦ صفحة ٨٦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0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07" name="الفصل ٧ -٣ خطة حل المسألة"/>
          <p:cNvSpPr txBox="1"/>
          <p:nvPr/>
        </p:nvSpPr>
        <p:spPr>
          <a:xfrm>
            <a:off x="11183759" y="709795"/>
            <a:ext cx="11916756" cy="1193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6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-٣ خطة حل المسألة </a:t>
            </a:r>
          </a:p>
        </p:txBody>
      </p:sp>
      <p:pic>
        <p:nvPicPr>
          <p:cNvPr id="20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51207" y="2257653"/>
            <a:ext cx="7250175" cy="94567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0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39480" y="4616697"/>
            <a:ext cx="17373370" cy="5484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صفحة ٨٦ صفحة ٨٦" descr="صفحة ٨٦ صفحة ٨٦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1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7" name="الفصل ٧ -٣ خطة حل المسألة"/>
          <p:cNvSpPr txBox="1"/>
          <p:nvPr/>
        </p:nvSpPr>
        <p:spPr>
          <a:xfrm>
            <a:off x="11183759" y="709795"/>
            <a:ext cx="11916756" cy="1193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6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-٣ خطة حل المسألة </a:t>
            </a:r>
          </a:p>
        </p:txBody>
      </p:sp>
      <p:pic>
        <p:nvPicPr>
          <p:cNvPr id="21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51207" y="2257653"/>
            <a:ext cx="7250175" cy="94567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19" name="صفحة ٨٦ صفحة ٨٦" descr="صفحة ٨٦ صفحة ٨٦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2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70880" y="3359988"/>
            <a:ext cx="13823938" cy="10194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2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7" name="صفحة ٧٨ صفحة ٧٨" descr="صفحة ٧٨ صفحة ٧٨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2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40451" y="728806"/>
            <a:ext cx="11329804" cy="168953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2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78171" y="3103428"/>
            <a:ext cx="12864317" cy="5465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5773" t="12030" r="13599" b="18115"/>
          <a:stretch>
            <a:fillRect/>
          </a:stretch>
        </p:blipFill>
        <p:spPr>
          <a:xfrm>
            <a:off x="7852799" y="8700086"/>
            <a:ext cx="9946203" cy="3698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572" fill="norm" stroke="1" extrusionOk="0">
                <a:moveTo>
                  <a:pt x="20845" y="0"/>
                </a:moveTo>
                <a:cubicBezTo>
                  <a:pt x="20784" y="0"/>
                  <a:pt x="20561" y="207"/>
                  <a:pt x="20349" y="461"/>
                </a:cubicBezTo>
                <a:cubicBezTo>
                  <a:pt x="20136" y="714"/>
                  <a:pt x="19703" y="1069"/>
                  <a:pt x="19387" y="1248"/>
                </a:cubicBezTo>
                <a:cubicBezTo>
                  <a:pt x="18843" y="1556"/>
                  <a:pt x="18575" y="2032"/>
                  <a:pt x="18568" y="2699"/>
                </a:cubicBezTo>
                <a:cubicBezTo>
                  <a:pt x="18566" y="2843"/>
                  <a:pt x="18507" y="3091"/>
                  <a:pt x="18436" y="3250"/>
                </a:cubicBezTo>
                <a:cubicBezTo>
                  <a:pt x="18244" y="3680"/>
                  <a:pt x="18271" y="3860"/>
                  <a:pt x="18706" y="5118"/>
                </a:cubicBezTo>
                <a:cubicBezTo>
                  <a:pt x="18925" y="5751"/>
                  <a:pt x="19147" y="6266"/>
                  <a:pt x="19199" y="6264"/>
                </a:cubicBezTo>
                <a:cubicBezTo>
                  <a:pt x="19440" y="6254"/>
                  <a:pt x="20459" y="5568"/>
                  <a:pt x="20905" y="5114"/>
                </a:cubicBezTo>
                <a:cubicBezTo>
                  <a:pt x="21525" y="4483"/>
                  <a:pt x="21530" y="4371"/>
                  <a:pt x="21085" y="986"/>
                </a:cubicBezTo>
                <a:cubicBezTo>
                  <a:pt x="21014" y="443"/>
                  <a:pt x="20906" y="0"/>
                  <a:pt x="20845" y="0"/>
                </a:cubicBezTo>
                <a:close/>
                <a:moveTo>
                  <a:pt x="15677" y="384"/>
                </a:moveTo>
                <a:cubicBezTo>
                  <a:pt x="15546" y="399"/>
                  <a:pt x="15413" y="502"/>
                  <a:pt x="15187" y="704"/>
                </a:cubicBezTo>
                <a:cubicBezTo>
                  <a:pt x="14520" y="1298"/>
                  <a:pt x="14227" y="1907"/>
                  <a:pt x="13925" y="3329"/>
                </a:cubicBezTo>
                <a:cubicBezTo>
                  <a:pt x="13651" y="4622"/>
                  <a:pt x="13621" y="5209"/>
                  <a:pt x="13760" y="6561"/>
                </a:cubicBezTo>
                <a:lnTo>
                  <a:pt x="13849" y="7431"/>
                </a:lnTo>
                <a:lnTo>
                  <a:pt x="14511" y="7431"/>
                </a:lnTo>
                <a:lnTo>
                  <a:pt x="15173" y="7433"/>
                </a:lnTo>
                <a:lnTo>
                  <a:pt x="15710" y="8730"/>
                </a:lnTo>
                <a:cubicBezTo>
                  <a:pt x="16006" y="9443"/>
                  <a:pt x="16354" y="10119"/>
                  <a:pt x="16483" y="10232"/>
                </a:cubicBezTo>
                <a:cubicBezTo>
                  <a:pt x="16979" y="10664"/>
                  <a:pt x="17730" y="10330"/>
                  <a:pt x="18399" y="9380"/>
                </a:cubicBezTo>
                <a:cubicBezTo>
                  <a:pt x="18745" y="8888"/>
                  <a:pt x="19114" y="8515"/>
                  <a:pt x="19218" y="8551"/>
                </a:cubicBezTo>
                <a:cubicBezTo>
                  <a:pt x="19631" y="8698"/>
                  <a:pt x="19468" y="8156"/>
                  <a:pt x="18817" y="7218"/>
                </a:cubicBezTo>
                <a:lnTo>
                  <a:pt x="18132" y="6232"/>
                </a:lnTo>
                <a:lnTo>
                  <a:pt x="17769" y="4225"/>
                </a:lnTo>
                <a:cubicBezTo>
                  <a:pt x="17464" y="2539"/>
                  <a:pt x="17343" y="2116"/>
                  <a:pt x="17019" y="1576"/>
                </a:cubicBezTo>
                <a:cubicBezTo>
                  <a:pt x="16806" y="1223"/>
                  <a:pt x="16418" y="782"/>
                  <a:pt x="16156" y="597"/>
                </a:cubicBezTo>
                <a:cubicBezTo>
                  <a:pt x="15938" y="444"/>
                  <a:pt x="15809" y="370"/>
                  <a:pt x="15677" y="384"/>
                </a:cubicBezTo>
                <a:close/>
                <a:moveTo>
                  <a:pt x="6855" y="637"/>
                </a:moveTo>
                <a:cubicBezTo>
                  <a:pt x="6747" y="641"/>
                  <a:pt x="6633" y="654"/>
                  <a:pt x="6514" y="674"/>
                </a:cubicBezTo>
                <a:lnTo>
                  <a:pt x="5670" y="813"/>
                </a:lnTo>
                <a:lnTo>
                  <a:pt x="5510" y="2088"/>
                </a:lnTo>
                <a:cubicBezTo>
                  <a:pt x="5423" y="2789"/>
                  <a:pt x="5358" y="3375"/>
                  <a:pt x="5366" y="3391"/>
                </a:cubicBezTo>
                <a:cubicBezTo>
                  <a:pt x="5374" y="3407"/>
                  <a:pt x="5546" y="3697"/>
                  <a:pt x="5747" y="4035"/>
                </a:cubicBezTo>
                <a:cubicBezTo>
                  <a:pt x="5948" y="4373"/>
                  <a:pt x="6111" y="4769"/>
                  <a:pt x="6111" y="4915"/>
                </a:cubicBezTo>
                <a:cubicBezTo>
                  <a:pt x="6111" y="5061"/>
                  <a:pt x="5745" y="7051"/>
                  <a:pt x="5296" y="9336"/>
                </a:cubicBezTo>
                <a:cubicBezTo>
                  <a:pt x="4847" y="11621"/>
                  <a:pt x="4480" y="13590"/>
                  <a:pt x="4480" y="13709"/>
                </a:cubicBezTo>
                <a:cubicBezTo>
                  <a:pt x="4480" y="13829"/>
                  <a:pt x="4606" y="14073"/>
                  <a:pt x="4759" y="14253"/>
                </a:cubicBezTo>
                <a:cubicBezTo>
                  <a:pt x="4913" y="14433"/>
                  <a:pt x="5499" y="15119"/>
                  <a:pt x="6062" y="15779"/>
                </a:cubicBezTo>
                <a:cubicBezTo>
                  <a:pt x="6625" y="16438"/>
                  <a:pt x="7378" y="17172"/>
                  <a:pt x="7736" y="17406"/>
                </a:cubicBezTo>
                <a:cubicBezTo>
                  <a:pt x="8094" y="17641"/>
                  <a:pt x="8450" y="17842"/>
                  <a:pt x="8526" y="17855"/>
                </a:cubicBezTo>
                <a:cubicBezTo>
                  <a:pt x="8621" y="17872"/>
                  <a:pt x="8778" y="17178"/>
                  <a:pt x="9031" y="15614"/>
                </a:cubicBezTo>
                <a:cubicBezTo>
                  <a:pt x="9583" y="12213"/>
                  <a:pt x="10311" y="8359"/>
                  <a:pt x="10402" y="8359"/>
                </a:cubicBezTo>
                <a:cubicBezTo>
                  <a:pt x="10446" y="8359"/>
                  <a:pt x="10619" y="8578"/>
                  <a:pt x="10787" y="8845"/>
                </a:cubicBezTo>
                <a:lnTo>
                  <a:pt x="11091" y="9329"/>
                </a:lnTo>
                <a:lnTo>
                  <a:pt x="11328" y="8577"/>
                </a:lnTo>
                <a:cubicBezTo>
                  <a:pt x="11926" y="6677"/>
                  <a:pt x="11938" y="6866"/>
                  <a:pt x="11111" y="5181"/>
                </a:cubicBezTo>
                <a:cubicBezTo>
                  <a:pt x="10181" y="3284"/>
                  <a:pt x="9484" y="2322"/>
                  <a:pt x="9041" y="2322"/>
                </a:cubicBezTo>
                <a:cubicBezTo>
                  <a:pt x="8808" y="2322"/>
                  <a:pt x="8625" y="2147"/>
                  <a:pt x="8458" y="1766"/>
                </a:cubicBezTo>
                <a:cubicBezTo>
                  <a:pt x="8102" y="956"/>
                  <a:pt x="7612" y="606"/>
                  <a:pt x="6855" y="637"/>
                </a:cubicBezTo>
                <a:close/>
                <a:moveTo>
                  <a:pt x="1560" y="1979"/>
                </a:moveTo>
                <a:cubicBezTo>
                  <a:pt x="-70" y="1986"/>
                  <a:pt x="-64" y="1975"/>
                  <a:pt x="37" y="4338"/>
                </a:cubicBezTo>
                <a:cubicBezTo>
                  <a:pt x="79" y="5336"/>
                  <a:pt x="94" y="7528"/>
                  <a:pt x="71" y="9209"/>
                </a:cubicBezTo>
                <a:lnTo>
                  <a:pt x="29" y="12267"/>
                </a:lnTo>
                <a:lnTo>
                  <a:pt x="258" y="12510"/>
                </a:lnTo>
                <a:cubicBezTo>
                  <a:pt x="384" y="12643"/>
                  <a:pt x="602" y="12799"/>
                  <a:pt x="744" y="12857"/>
                </a:cubicBezTo>
                <a:cubicBezTo>
                  <a:pt x="1178" y="13036"/>
                  <a:pt x="2617" y="12821"/>
                  <a:pt x="2912" y="12533"/>
                </a:cubicBezTo>
                <a:cubicBezTo>
                  <a:pt x="3152" y="12300"/>
                  <a:pt x="3191" y="12150"/>
                  <a:pt x="3191" y="11484"/>
                </a:cubicBezTo>
                <a:cubicBezTo>
                  <a:pt x="3191" y="10854"/>
                  <a:pt x="3258" y="10563"/>
                  <a:pt x="3544" y="9940"/>
                </a:cubicBezTo>
                <a:cubicBezTo>
                  <a:pt x="4432" y="8007"/>
                  <a:pt x="4418" y="8058"/>
                  <a:pt x="4454" y="6716"/>
                </a:cubicBezTo>
                <a:cubicBezTo>
                  <a:pt x="4473" y="6024"/>
                  <a:pt x="4457" y="5336"/>
                  <a:pt x="4419" y="5190"/>
                </a:cubicBezTo>
                <a:cubicBezTo>
                  <a:pt x="4382" y="5044"/>
                  <a:pt x="4120" y="4626"/>
                  <a:pt x="3836" y="4262"/>
                </a:cubicBezTo>
                <a:cubicBezTo>
                  <a:pt x="3412" y="3716"/>
                  <a:pt x="3315" y="3486"/>
                  <a:pt x="3293" y="2961"/>
                </a:cubicBezTo>
                <a:cubicBezTo>
                  <a:pt x="3256" y="2087"/>
                  <a:pt x="3053" y="1973"/>
                  <a:pt x="1560" y="1979"/>
                </a:cubicBezTo>
                <a:close/>
                <a:moveTo>
                  <a:pt x="11492" y="12415"/>
                </a:moveTo>
                <a:cubicBezTo>
                  <a:pt x="11167" y="12435"/>
                  <a:pt x="10845" y="12603"/>
                  <a:pt x="10692" y="12910"/>
                </a:cubicBezTo>
                <a:cubicBezTo>
                  <a:pt x="10558" y="13179"/>
                  <a:pt x="10437" y="13565"/>
                  <a:pt x="10422" y="13767"/>
                </a:cubicBezTo>
                <a:cubicBezTo>
                  <a:pt x="10386" y="14266"/>
                  <a:pt x="10888" y="14623"/>
                  <a:pt x="11651" y="14637"/>
                </a:cubicBezTo>
                <a:cubicBezTo>
                  <a:pt x="11982" y="14644"/>
                  <a:pt x="12426" y="14752"/>
                  <a:pt x="12639" y="14878"/>
                </a:cubicBezTo>
                <a:cubicBezTo>
                  <a:pt x="12851" y="15004"/>
                  <a:pt x="13450" y="15305"/>
                  <a:pt x="13970" y="15547"/>
                </a:cubicBezTo>
                <a:cubicBezTo>
                  <a:pt x="14489" y="15789"/>
                  <a:pt x="15224" y="15979"/>
                  <a:pt x="15602" y="15968"/>
                </a:cubicBezTo>
                <a:cubicBezTo>
                  <a:pt x="16280" y="15950"/>
                  <a:pt x="16290" y="15941"/>
                  <a:pt x="16396" y="15262"/>
                </a:cubicBezTo>
                <a:cubicBezTo>
                  <a:pt x="16541" y="14335"/>
                  <a:pt x="16535" y="14225"/>
                  <a:pt x="16311" y="13897"/>
                </a:cubicBezTo>
                <a:cubicBezTo>
                  <a:pt x="15962" y="13385"/>
                  <a:pt x="13027" y="12655"/>
                  <a:pt x="12687" y="12996"/>
                </a:cubicBezTo>
                <a:cubicBezTo>
                  <a:pt x="12575" y="13108"/>
                  <a:pt x="12437" y="13040"/>
                  <a:pt x="12307" y="12811"/>
                </a:cubicBezTo>
                <a:cubicBezTo>
                  <a:pt x="12145" y="12524"/>
                  <a:pt x="11817" y="12395"/>
                  <a:pt x="11492" y="12415"/>
                </a:cubicBezTo>
                <a:close/>
                <a:moveTo>
                  <a:pt x="2259" y="14369"/>
                </a:moveTo>
                <a:lnTo>
                  <a:pt x="1877" y="14841"/>
                </a:lnTo>
                <a:cubicBezTo>
                  <a:pt x="1666" y="15100"/>
                  <a:pt x="1474" y="15449"/>
                  <a:pt x="1451" y="15617"/>
                </a:cubicBezTo>
                <a:cubicBezTo>
                  <a:pt x="1427" y="15784"/>
                  <a:pt x="1447" y="16531"/>
                  <a:pt x="1494" y="17276"/>
                </a:cubicBezTo>
                <a:lnTo>
                  <a:pt x="1580" y="18633"/>
                </a:lnTo>
                <a:lnTo>
                  <a:pt x="2290" y="19531"/>
                </a:lnTo>
                <a:cubicBezTo>
                  <a:pt x="2680" y="20025"/>
                  <a:pt x="3148" y="20524"/>
                  <a:pt x="3332" y="20640"/>
                </a:cubicBezTo>
                <a:cubicBezTo>
                  <a:pt x="3515" y="20756"/>
                  <a:pt x="3690" y="20861"/>
                  <a:pt x="3723" y="20874"/>
                </a:cubicBezTo>
                <a:cubicBezTo>
                  <a:pt x="3818" y="20912"/>
                  <a:pt x="4050" y="20191"/>
                  <a:pt x="4050" y="19855"/>
                </a:cubicBezTo>
                <a:cubicBezTo>
                  <a:pt x="4050" y="19683"/>
                  <a:pt x="4130" y="19042"/>
                  <a:pt x="4227" y="18429"/>
                </a:cubicBezTo>
                <a:cubicBezTo>
                  <a:pt x="4463" y="16942"/>
                  <a:pt x="4401" y="16350"/>
                  <a:pt x="3987" y="16147"/>
                </a:cubicBezTo>
                <a:cubicBezTo>
                  <a:pt x="3810" y="16059"/>
                  <a:pt x="3348" y="15624"/>
                  <a:pt x="2962" y="15179"/>
                </a:cubicBezTo>
                <a:lnTo>
                  <a:pt x="2259" y="14369"/>
                </a:lnTo>
                <a:close/>
                <a:moveTo>
                  <a:pt x="17455" y="15728"/>
                </a:moveTo>
                <a:lnTo>
                  <a:pt x="17158" y="16397"/>
                </a:lnTo>
                <a:cubicBezTo>
                  <a:pt x="16801" y="17199"/>
                  <a:pt x="16783" y="17662"/>
                  <a:pt x="17052" y="19170"/>
                </a:cubicBezTo>
                <a:cubicBezTo>
                  <a:pt x="17246" y="20254"/>
                  <a:pt x="17281" y="20332"/>
                  <a:pt x="17717" y="20582"/>
                </a:cubicBezTo>
                <a:cubicBezTo>
                  <a:pt x="17971" y="20727"/>
                  <a:pt x="18496" y="20857"/>
                  <a:pt x="18884" y="20872"/>
                </a:cubicBezTo>
                <a:cubicBezTo>
                  <a:pt x="19732" y="20903"/>
                  <a:pt x="19749" y="20851"/>
                  <a:pt x="19780" y="18249"/>
                </a:cubicBezTo>
                <a:cubicBezTo>
                  <a:pt x="19803" y="16327"/>
                  <a:pt x="19723" y="15899"/>
                  <a:pt x="19381" y="16133"/>
                </a:cubicBezTo>
                <a:cubicBezTo>
                  <a:pt x="19287" y="16198"/>
                  <a:pt x="18814" y="16133"/>
                  <a:pt x="18332" y="15989"/>
                </a:cubicBezTo>
                <a:lnTo>
                  <a:pt x="17455" y="15728"/>
                </a:lnTo>
                <a:close/>
                <a:moveTo>
                  <a:pt x="10152" y="16337"/>
                </a:moveTo>
                <a:cubicBezTo>
                  <a:pt x="10005" y="16333"/>
                  <a:pt x="9908" y="16506"/>
                  <a:pt x="9697" y="17019"/>
                </a:cubicBezTo>
                <a:cubicBezTo>
                  <a:pt x="9325" y="17927"/>
                  <a:pt x="9310" y="18205"/>
                  <a:pt x="9557" y="19626"/>
                </a:cubicBezTo>
                <a:cubicBezTo>
                  <a:pt x="9779" y="20900"/>
                  <a:pt x="9805" y="20949"/>
                  <a:pt x="10449" y="21277"/>
                </a:cubicBezTo>
                <a:cubicBezTo>
                  <a:pt x="10732" y="21421"/>
                  <a:pt x="11226" y="21550"/>
                  <a:pt x="11547" y="21566"/>
                </a:cubicBezTo>
                <a:cubicBezTo>
                  <a:pt x="12246" y="21600"/>
                  <a:pt x="12247" y="21598"/>
                  <a:pt x="12250" y="18809"/>
                </a:cubicBezTo>
                <a:lnTo>
                  <a:pt x="12253" y="16834"/>
                </a:lnTo>
                <a:lnTo>
                  <a:pt x="11437" y="16693"/>
                </a:lnTo>
                <a:cubicBezTo>
                  <a:pt x="10988" y="16615"/>
                  <a:pt x="10485" y="16482"/>
                  <a:pt x="10320" y="16394"/>
                </a:cubicBezTo>
                <a:cubicBezTo>
                  <a:pt x="10254" y="16360"/>
                  <a:pt x="10200" y="16338"/>
                  <a:pt x="10152" y="16337"/>
                </a:cubicBezTo>
                <a:close/>
              </a:path>
            </a:pathLst>
          </a:cu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3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6" name="صفحة ٨٧ صفحة ٨٧" descr="صفحة ٨٧ صفحة ٨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239" name="خطط"/>
          <p:cNvGrpSpPr/>
          <p:nvPr/>
        </p:nvGrpSpPr>
        <p:grpSpPr>
          <a:xfrm>
            <a:off x="19069591" y="1189994"/>
            <a:ext cx="3776891" cy="1841501"/>
            <a:chOff x="0" y="0"/>
            <a:chExt cx="3776890" cy="1841500"/>
          </a:xfrm>
        </p:grpSpPr>
        <p:sp>
          <p:nvSpPr>
            <p:cNvPr id="238" name="خطط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solidFill>
              <a:srgbClr val="FFECD4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خطط</a:t>
              </a:r>
              <a:r>
                <a:t> </a:t>
              </a:r>
            </a:p>
          </p:txBody>
        </p:sp>
        <p:pic>
          <p:nvPicPr>
            <p:cNvPr id="237" name="خطط خطط " descr="خطط خطط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242" name="حل"/>
          <p:cNvGrpSpPr/>
          <p:nvPr/>
        </p:nvGrpSpPr>
        <p:grpSpPr>
          <a:xfrm>
            <a:off x="19069591" y="4265791"/>
            <a:ext cx="3776891" cy="1841501"/>
            <a:chOff x="0" y="0"/>
            <a:chExt cx="3776890" cy="1841500"/>
          </a:xfrm>
        </p:grpSpPr>
        <p:sp>
          <p:nvSpPr>
            <p:cNvPr id="241" name="حل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solidFill>
              <a:srgbClr val="FFECD4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حل</a:t>
              </a:r>
              <a:r>
                <a:t> </a:t>
              </a:r>
            </a:p>
          </p:txBody>
        </p:sp>
        <p:pic>
          <p:nvPicPr>
            <p:cNvPr id="240" name="حل حل " descr="حل حل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245" name="تحقق"/>
          <p:cNvGrpSpPr/>
          <p:nvPr/>
        </p:nvGrpSpPr>
        <p:grpSpPr>
          <a:xfrm>
            <a:off x="19310025" y="9760583"/>
            <a:ext cx="3776892" cy="1841501"/>
            <a:chOff x="0" y="0"/>
            <a:chExt cx="3776890" cy="1841500"/>
          </a:xfrm>
        </p:grpSpPr>
        <p:sp>
          <p:nvSpPr>
            <p:cNvPr id="244" name="تحقق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solidFill>
              <a:srgbClr val="FFECD4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9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تحقق </a:t>
              </a:r>
            </a:p>
          </p:txBody>
        </p:sp>
        <p:pic>
          <p:nvPicPr>
            <p:cNvPr id="243" name="تحقق تحقق " descr="تحقق تحقق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sp>
        <p:nvSpPr>
          <p:cNvPr id="246" name="خط"/>
          <p:cNvSpPr/>
          <p:nvPr/>
        </p:nvSpPr>
        <p:spPr>
          <a:xfrm>
            <a:off x="8325838" y="2123444"/>
            <a:ext cx="10046839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47" name="خط"/>
          <p:cNvSpPr/>
          <p:nvPr/>
        </p:nvSpPr>
        <p:spPr>
          <a:xfrm>
            <a:off x="4927610" y="5173841"/>
            <a:ext cx="1335772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48" name="خط"/>
          <p:cNvSpPr/>
          <p:nvPr/>
        </p:nvSpPr>
        <p:spPr>
          <a:xfrm flipV="1">
            <a:off x="3670401" y="6730999"/>
            <a:ext cx="18749046" cy="254002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49" name="خط"/>
          <p:cNvSpPr/>
          <p:nvPr/>
        </p:nvSpPr>
        <p:spPr>
          <a:xfrm>
            <a:off x="4092450" y="8520864"/>
            <a:ext cx="18994450" cy="25294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50" name="خط"/>
          <p:cNvSpPr/>
          <p:nvPr/>
        </p:nvSpPr>
        <p:spPr>
          <a:xfrm flipV="1">
            <a:off x="4511947" y="10554333"/>
            <a:ext cx="14557423" cy="25400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sp>
        <p:nvSpPr>
          <p:cNvPr id="251" name="خط"/>
          <p:cNvSpPr/>
          <p:nvPr/>
        </p:nvSpPr>
        <p:spPr>
          <a:xfrm flipV="1">
            <a:off x="5050108" y="12442810"/>
            <a:ext cx="14515874" cy="45096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