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256" r:id="rId2"/>
    <p:sldId id="267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18288000" cy="10287000"/>
  <p:notesSz cx="6858000" cy="9144000"/>
  <p:embeddedFontLst>
    <p:embeddedFont>
      <p:font typeface="Calibri" panose="020F0502020204030204" pitchFamily="34" charset="0"/>
      <p:regular r:id="rId14"/>
      <p:bold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2A9D6"/>
    <a:srgbClr val="C357AB"/>
    <a:srgbClr val="822C18"/>
    <a:srgbClr val="B444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1" d="100"/>
          <a:sy n="61" d="100"/>
        </p:scale>
        <p:origin x="78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463B837C-FDC6-42B2-A6EA-96B204E7B81A}" type="datetimeFigureOut">
              <a:rPr lang="ar-SA" smtClean="0"/>
              <a:t>29/06/44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17C875F1-F334-4228-BA82-1498CEF4F1A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38221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C875F1-F334-4228-BA82-1498CEF4F1A8}" type="slidenum">
              <a:rPr lang="ar-SA" smtClean="0"/>
              <a:t>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675028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C875F1-F334-4228-BA82-1498CEF4F1A8}" type="slidenum">
              <a:rPr lang="ar-SA" smtClean="0"/>
              <a:t>10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47525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" Target="slide2.xml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0.png"/><Relationship Id="rId5" Type="http://schemas.openxmlformats.org/officeDocument/2006/relationships/image" Target="../media/image19.svg"/><Relationship Id="rId10" Type="http://schemas.openxmlformats.org/officeDocument/2006/relationships/image" Target="../media/image35.png"/><Relationship Id="rId4" Type="http://schemas.openxmlformats.org/officeDocument/2006/relationships/image" Target="../media/image18.png"/><Relationship Id="rId9" Type="http://schemas.openxmlformats.org/officeDocument/2006/relationships/image" Target="../media/image2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2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slide" Target="slide8.xml"/><Relationship Id="rId18" Type="http://schemas.openxmlformats.org/officeDocument/2006/relationships/image" Target="../media/image18.png"/><Relationship Id="rId3" Type="http://schemas.openxmlformats.org/officeDocument/2006/relationships/slide" Target="slide3.xml"/><Relationship Id="rId7" Type="http://schemas.openxmlformats.org/officeDocument/2006/relationships/slide" Target="slide5.xml"/><Relationship Id="rId12" Type="http://schemas.openxmlformats.org/officeDocument/2006/relationships/image" Target="../media/image15.png"/><Relationship Id="rId17" Type="http://schemas.openxmlformats.org/officeDocument/2006/relationships/slide" Target="slide10.xml"/><Relationship Id="rId2" Type="http://schemas.openxmlformats.org/officeDocument/2006/relationships/image" Target="../media/image10.png"/><Relationship Id="rId16" Type="http://schemas.openxmlformats.org/officeDocument/2006/relationships/image" Target="../media/image17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slide" Target="slide7.xml"/><Relationship Id="rId5" Type="http://schemas.openxmlformats.org/officeDocument/2006/relationships/slide" Target="slide4.xml"/><Relationship Id="rId15" Type="http://schemas.openxmlformats.org/officeDocument/2006/relationships/slide" Target="slide9.xml"/><Relationship Id="rId10" Type="http://schemas.openxmlformats.org/officeDocument/2006/relationships/image" Target="../media/image14.png"/><Relationship Id="rId19" Type="http://schemas.openxmlformats.org/officeDocument/2006/relationships/image" Target="../media/image19.svg"/><Relationship Id="rId4" Type="http://schemas.openxmlformats.org/officeDocument/2006/relationships/image" Target="../media/image11.png"/><Relationship Id="rId9" Type="http://schemas.openxmlformats.org/officeDocument/2006/relationships/slide" Target="slide6.xml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1.png"/><Relationship Id="rId7" Type="http://schemas.openxmlformats.org/officeDocument/2006/relationships/image" Target="../media/image24.sv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10" Type="http://schemas.openxmlformats.org/officeDocument/2006/relationships/image" Target="../media/image20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2.png"/><Relationship Id="rId7" Type="http://schemas.openxmlformats.org/officeDocument/2006/relationships/image" Target="../media/image24.sv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8.svg"/><Relationship Id="rId10" Type="http://schemas.openxmlformats.org/officeDocument/2006/relationships/image" Target="../media/image20.png"/><Relationship Id="rId4" Type="http://schemas.openxmlformats.org/officeDocument/2006/relationships/image" Target="../media/image27.pn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3.png"/><Relationship Id="rId7" Type="http://schemas.openxmlformats.org/officeDocument/2006/relationships/image" Target="../media/image24.sv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10" Type="http://schemas.openxmlformats.org/officeDocument/2006/relationships/image" Target="../media/image20.png"/><Relationship Id="rId4" Type="http://schemas.openxmlformats.org/officeDocument/2006/relationships/image" Target="../media/image21.png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4.png"/><Relationship Id="rId7" Type="http://schemas.openxmlformats.org/officeDocument/2006/relationships/image" Target="../media/image24.sv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5.png"/><Relationship Id="rId7" Type="http://schemas.openxmlformats.org/officeDocument/2006/relationships/image" Target="../media/image24.sv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0.png"/><Relationship Id="rId5" Type="http://schemas.openxmlformats.org/officeDocument/2006/relationships/image" Target="../media/image28.svg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slide" Target="slide2.xml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7.png"/><Relationship Id="rId7" Type="http://schemas.openxmlformats.org/officeDocument/2006/relationships/image" Target="../media/image24.sv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687" t="5408" r="1687" b="2665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095500" y="3168710"/>
            <a:ext cx="12344400" cy="479739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743200" y="3546724"/>
            <a:ext cx="11049000" cy="4257851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525872" y="3583338"/>
            <a:ext cx="8966824" cy="2475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134"/>
              </a:lnSpc>
              <a:spcBef>
                <a:spcPct val="0"/>
              </a:spcBef>
            </a:pPr>
            <a:r>
              <a:rPr lang="ar-SA" sz="6600" b="1" dirty="0">
                <a:solidFill>
                  <a:srgbClr val="B444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اختبار الفصل الرابع</a:t>
            </a:r>
            <a:endParaRPr lang="en-US" sz="6600" b="1" dirty="0">
              <a:solidFill>
                <a:srgbClr val="B4442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084084" flipH="1">
            <a:off x="3562151" y="4036113"/>
            <a:ext cx="1030867" cy="87904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712249" flipH="1">
            <a:off x="11816902" y="3917382"/>
            <a:ext cx="1030867" cy="879048"/>
          </a:xfrm>
          <a:prstGeom prst="rect">
            <a:avLst/>
          </a:prstGeom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id="{1D18AA3E-FA95-635C-9E99-8A964C9C2090}"/>
              </a:ext>
            </a:extLst>
          </p:cNvPr>
          <p:cNvSpPr txBox="1"/>
          <p:nvPr/>
        </p:nvSpPr>
        <p:spPr>
          <a:xfrm>
            <a:off x="3886199" y="4799151"/>
            <a:ext cx="8446135" cy="2519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134"/>
              </a:lnSpc>
              <a:spcBef>
                <a:spcPct val="0"/>
              </a:spcBef>
            </a:pPr>
            <a:r>
              <a:rPr lang="ar-SA" sz="7200" b="1" dirty="0">
                <a:solidFill>
                  <a:srgbClr val="822C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النسبة والتناسب</a:t>
            </a:r>
            <a:endParaRPr lang="en-US" sz="7200" b="1" dirty="0">
              <a:solidFill>
                <a:srgbClr val="822C1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AF84CB13-26D2-9D79-4F37-9BC6A28F09C7}"/>
              </a:ext>
            </a:extLst>
          </p:cNvPr>
          <p:cNvSpPr txBox="1"/>
          <p:nvPr/>
        </p:nvSpPr>
        <p:spPr>
          <a:xfrm>
            <a:off x="3559651" y="2428653"/>
            <a:ext cx="8966824" cy="2546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134"/>
              </a:lnSpc>
              <a:spcBef>
                <a:spcPct val="0"/>
              </a:spcBef>
            </a:pPr>
            <a:r>
              <a:rPr lang="ar-SA" sz="9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عالم البحار</a:t>
            </a:r>
            <a:endParaRPr lang="en-US" sz="96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92DE3343-5297-FC96-896E-FA30BD1E3C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516" y="5105461"/>
            <a:ext cx="1600058" cy="1696752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A41FCD1E-F5A0-E062-148C-DB63CE61F68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7456" y="5149494"/>
            <a:ext cx="2230972" cy="1767025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D9DB0182-20EA-99C4-E5A1-EFA0B5E8A3FE}"/>
              </a:ext>
            </a:extLst>
          </p:cNvPr>
          <p:cNvSpPr/>
          <p:nvPr/>
        </p:nvSpPr>
        <p:spPr>
          <a:xfrm>
            <a:off x="4882250" y="3905136"/>
            <a:ext cx="685800" cy="57221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FD9CAC-F6DF-FC6D-1087-4AD82242B352}"/>
              </a:ext>
            </a:extLst>
          </p:cNvPr>
          <p:cNvSpPr txBox="1"/>
          <p:nvPr/>
        </p:nvSpPr>
        <p:spPr>
          <a:xfrm>
            <a:off x="1828801" y="5289954"/>
            <a:ext cx="12420600" cy="24045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134"/>
              </a:lnSpc>
              <a:spcBef>
                <a:spcPct val="0"/>
              </a:spcBef>
            </a:pPr>
            <a:r>
              <a:rPr lang="ar-SA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الثلاثاء                                                         </a:t>
            </a:r>
            <a:r>
              <a:rPr lang="ar-SA" sz="4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ar-SA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6</a:t>
            </a:r>
            <a:endParaRPr lang="en-US" sz="40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3" grpId="0" animBg="1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B6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3360467">
            <a:off x="11165424" y="1226982"/>
            <a:ext cx="4650482" cy="7833036"/>
            <a:chOff x="0" y="0"/>
            <a:chExt cx="1224818" cy="2063022"/>
          </a:xfrm>
        </p:grpSpPr>
        <p:sp>
          <p:nvSpPr>
            <p:cNvPr id="3" name="Freeform 3"/>
            <p:cNvSpPr/>
            <p:nvPr/>
          </p:nvSpPr>
          <p:spPr>
            <a:xfrm>
              <a:off x="-414499" y="0"/>
              <a:ext cx="2053816" cy="2063022"/>
            </a:xfrm>
            <a:custGeom>
              <a:avLst/>
              <a:gdLst/>
              <a:ahLst/>
              <a:cxnLst/>
              <a:rect l="l" t="t" r="r" b="b"/>
              <a:pathLst>
                <a:path w="2053816" h="2063022">
                  <a:moveTo>
                    <a:pt x="1026908" y="0"/>
                  </a:moveTo>
                  <a:cubicBezTo>
                    <a:pt x="1594795" y="2540"/>
                    <a:pt x="2053816" y="463618"/>
                    <a:pt x="2053816" y="1031511"/>
                  </a:cubicBezTo>
                  <a:cubicBezTo>
                    <a:pt x="2053816" y="1599404"/>
                    <a:pt x="1594795" y="2060482"/>
                    <a:pt x="1026908" y="2063022"/>
                  </a:cubicBezTo>
                  <a:cubicBezTo>
                    <a:pt x="459021" y="2060482"/>
                    <a:pt x="0" y="1599404"/>
                    <a:pt x="0" y="1031511"/>
                  </a:cubicBezTo>
                  <a:cubicBezTo>
                    <a:pt x="0" y="463618"/>
                    <a:pt x="459021" y="2540"/>
                    <a:pt x="102690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835026" y="1680612"/>
            <a:ext cx="3695700" cy="1703303"/>
            <a:chOff x="0" y="0"/>
            <a:chExt cx="478410" cy="25561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78410" cy="255614"/>
            </a:xfrm>
            <a:custGeom>
              <a:avLst/>
              <a:gdLst/>
              <a:ahLst/>
              <a:cxnLst/>
              <a:rect l="l" t="t" r="r" b="b"/>
              <a:pathLst>
                <a:path w="478410" h="255614">
                  <a:moveTo>
                    <a:pt x="0" y="0"/>
                  </a:moveTo>
                  <a:lnTo>
                    <a:pt x="478410" y="0"/>
                  </a:lnTo>
                  <a:lnTo>
                    <a:pt x="478410" y="255614"/>
                  </a:lnTo>
                  <a:lnTo>
                    <a:pt x="0" y="255614"/>
                  </a:lnTo>
                  <a:close/>
                </a:path>
              </a:pathLst>
            </a:custGeom>
            <a:solidFill>
              <a:srgbClr val="265DB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8" name="Picture 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606171" y="1977321"/>
            <a:ext cx="5390419" cy="633235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2072" y="7289617"/>
            <a:ext cx="2656431" cy="29973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5849600" y="8022877"/>
            <a:ext cx="2264123" cy="2264123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53A76EA6-E256-75AE-5BDD-D9AB1BDCA88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7284" t="68009" r="50907" b="24584"/>
          <a:stretch/>
        </p:blipFill>
        <p:spPr>
          <a:xfrm>
            <a:off x="685427" y="3717423"/>
            <a:ext cx="8306174" cy="1880761"/>
          </a:xfrm>
          <a:custGeom>
            <a:avLst/>
            <a:gdLst>
              <a:gd name="connsiteX0" fmla="*/ 0 w 8306174"/>
              <a:gd name="connsiteY0" fmla="*/ 0 h 1880761"/>
              <a:gd name="connsiteX1" fmla="*/ 442996 w 8306174"/>
              <a:gd name="connsiteY1" fmla="*/ 0 h 1880761"/>
              <a:gd name="connsiteX2" fmla="*/ 1135177 w 8306174"/>
              <a:gd name="connsiteY2" fmla="*/ 0 h 1880761"/>
              <a:gd name="connsiteX3" fmla="*/ 1993482 w 8306174"/>
              <a:gd name="connsiteY3" fmla="*/ 0 h 1880761"/>
              <a:gd name="connsiteX4" fmla="*/ 2851786 w 8306174"/>
              <a:gd name="connsiteY4" fmla="*/ 0 h 1880761"/>
              <a:gd name="connsiteX5" fmla="*/ 3543968 w 8306174"/>
              <a:gd name="connsiteY5" fmla="*/ 0 h 1880761"/>
              <a:gd name="connsiteX6" fmla="*/ 3986964 w 8306174"/>
              <a:gd name="connsiteY6" fmla="*/ 0 h 1880761"/>
              <a:gd name="connsiteX7" fmla="*/ 4429959 w 8306174"/>
              <a:gd name="connsiteY7" fmla="*/ 0 h 1880761"/>
              <a:gd name="connsiteX8" fmla="*/ 5205202 w 8306174"/>
              <a:gd name="connsiteY8" fmla="*/ 0 h 1880761"/>
              <a:gd name="connsiteX9" fmla="*/ 5814322 w 8306174"/>
              <a:gd name="connsiteY9" fmla="*/ 0 h 1880761"/>
              <a:gd name="connsiteX10" fmla="*/ 6257318 w 8306174"/>
              <a:gd name="connsiteY10" fmla="*/ 0 h 1880761"/>
              <a:gd name="connsiteX11" fmla="*/ 7115622 w 8306174"/>
              <a:gd name="connsiteY11" fmla="*/ 0 h 1880761"/>
              <a:gd name="connsiteX12" fmla="*/ 8306174 w 8306174"/>
              <a:gd name="connsiteY12" fmla="*/ 0 h 1880761"/>
              <a:gd name="connsiteX13" fmla="*/ 8306174 w 8306174"/>
              <a:gd name="connsiteY13" fmla="*/ 645728 h 1880761"/>
              <a:gd name="connsiteX14" fmla="*/ 8306174 w 8306174"/>
              <a:gd name="connsiteY14" fmla="*/ 1253841 h 1880761"/>
              <a:gd name="connsiteX15" fmla="*/ 8306174 w 8306174"/>
              <a:gd name="connsiteY15" fmla="*/ 1880761 h 1880761"/>
              <a:gd name="connsiteX16" fmla="*/ 7863178 w 8306174"/>
              <a:gd name="connsiteY16" fmla="*/ 1880761 h 1880761"/>
              <a:gd name="connsiteX17" fmla="*/ 7337120 w 8306174"/>
              <a:gd name="connsiteY17" fmla="*/ 1880761 h 1880761"/>
              <a:gd name="connsiteX18" fmla="*/ 6728001 w 8306174"/>
              <a:gd name="connsiteY18" fmla="*/ 1880761 h 1880761"/>
              <a:gd name="connsiteX19" fmla="*/ 6118882 w 8306174"/>
              <a:gd name="connsiteY19" fmla="*/ 1880761 h 1880761"/>
              <a:gd name="connsiteX20" fmla="*/ 5592824 w 8306174"/>
              <a:gd name="connsiteY20" fmla="*/ 1880761 h 1880761"/>
              <a:gd name="connsiteX21" fmla="*/ 5149828 w 8306174"/>
              <a:gd name="connsiteY21" fmla="*/ 1880761 h 1880761"/>
              <a:gd name="connsiteX22" fmla="*/ 4623770 w 8306174"/>
              <a:gd name="connsiteY22" fmla="*/ 1880761 h 1880761"/>
              <a:gd name="connsiteX23" fmla="*/ 4180774 w 8306174"/>
              <a:gd name="connsiteY23" fmla="*/ 1880761 h 1880761"/>
              <a:gd name="connsiteX24" fmla="*/ 3654717 w 8306174"/>
              <a:gd name="connsiteY24" fmla="*/ 1880761 h 1880761"/>
              <a:gd name="connsiteX25" fmla="*/ 2962535 w 8306174"/>
              <a:gd name="connsiteY25" fmla="*/ 1880761 h 1880761"/>
              <a:gd name="connsiteX26" fmla="*/ 2436478 w 8306174"/>
              <a:gd name="connsiteY26" fmla="*/ 1880761 h 1880761"/>
              <a:gd name="connsiteX27" fmla="*/ 1661235 w 8306174"/>
              <a:gd name="connsiteY27" fmla="*/ 1880761 h 1880761"/>
              <a:gd name="connsiteX28" fmla="*/ 802930 w 8306174"/>
              <a:gd name="connsiteY28" fmla="*/ 1880761 h 1880761"/>
              <a:gd name="connsiteX29" fmla="*/ 0 w 8306174"/>
              <a:gd name="connsiteY29" fmla="*/ 1880761 h 1880761"/>
              <a:gd name="connsiteX30" fmla="*/ 0 w 8306174"/>
              <a:gd name="connsiteY30" fmla="*/ 1272648 h 1880761"/>
              <a:gd name="connsiteX31" fmla="*/ 0 w 8306174"/>
              <a:gd name="connsiteY31" fmla="*/ 702151 h 1880761"/>
              <a:gd name="connsiteX32" fmla="*/ 0 w 8306174"/>
              <a:gd name="connsiteY32" fmla="*/ 0 h 1880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306174" h="1880761" fill="none" extrusionOk="0">
                <a:moveTo>
                  <a:pt x="0" y="0"/>
                </a:moveTo>
                <a:cubicBezTo>
                  <a:pt x="167489" y="-3452"/>
                  <a:pt x="250045" y="-2593"/>
                  <a:pt x="442996" y="0"/>
                </a:cubicBezTo>
                <a:cubicBezTo>
                  <a:pt x="635947" y="2593"/>
                  <a:pt x="968614" y="-10187"/>
                  <a:pt x="1135177" y="0"/>
                </a:cubicBezTo>
                <a:cubicBezTo>
                  <a:pt x="1301740" y="10187"/>
                  <a:pt x="1785918" y="-35548"/>
                  <a:pt x="1993482" y="0"/>
                </a:cubicBezTo>
                <a:cubicBezTo>
                  <a:pt x="2201047" y="35548"/>
                  <a:pt x="2497418" y="20535"/>
                  <a:pt x="2851786" y="0"/>
                </a:cubicBezTo>
                <a:cubicBezTo>
                  <a:pt x="3206154" y="-20535"/>
                  <a:pt x="3273594" y="-31497"/>
                  <a:pt x="3543968" y="0"/>
                </a:cubicBezTo>
                <a:cubicBezTo>
                  <a:pt x="3814342" y="31497"/>
                  <a:pt x="3786139" y="21379"/>
                  <a:pt x="3986964" y="0"/>
                </a:cubicBezTo>
                <a:cubicBezTo>
                  <a:pt x="4187789" y="-21379"/>
                  <a:pt x="4286607" y="-947"/>
                  <a:pt x="4429959" y="0"/>
                </a:cubicBezTo>
                <a:cubicBezTo>
                  <a:pt x="4573312" y="947"/>
                  <a:pt x="4834429" y="-8430"/>
                  <a:pt x="5205202" y="0"/>
                </a:cubicBezTo>
                <a:cubicBezTo>
                  <a:pt x="5575975" y="8430"/>
                  <a:pt x="5618445" y="-24606"/>
                  <a:pt x="5814322" y="0"/>
                </a:cubicBezTo>
                <a:cubicBezTo>
                  <a:pt x="6010199" y="24606"/>
                  <a:pt x="6147813" y="-15072"/>
                  <a:pt x="6257318" y="0"/>
                </a:cubicBezTo>
                <a:cubicBezTo>
                  <a:pt x="6366823" y="15072"/>
                  <a:pt x="6828676" y="-20683"/>
                  <a:pt x="7115622" y="0"/>
                </a:cubicBezTo>
                <a:cubicBezTo>
                  <a:pt x="7402568" y="20683"/>
                  <a:pt x="7742554" y="-17669"/>
                  <a:pt x="8306174" y="0"/>
                </a:cubicBezTo>
                <a:cubicBezTo>
                  <a:pt x="8329200" y="132983"/>
                  <a:pt x="8337027" y="447836"/>
                  <a:pt x="8306174" y="645728"/>
                </a:cubicBezTo>
                <a:cubicBezTo>
                  <a:pt x="8275321" y="843620"/>
                  <a:pt x="8299056" y="1058971"/>
                  <a:pt x="8306174" y="1253841"/>
                </a:cubicBezTo>
                <a:cubicBezTo>
                  <a:pt x="8313292" y="1448711"/>
                  <a:pt x="8328662" y="1623675"/>
                  <a:pt x="8306174" y="1880761"/>
                </a:cubicBezTo>
                <a:cubicBezTo>
                  <a:pt x="8193076" y="1874782"/>
                  <a:pt x="8033392" y="1887401"/>
                  <a:pt x="7863178" y="1880761"/>
                </a:cubicBezTo>
                <a:cubicBezTo>
                  <a:pt x="7692964" y="1874121"/>
                  <a:pt x="7546903" y="1870961"/>
                  <a:pt x="7337120" y="1880761"/>
                </a:cubicBezTo>
                <a:cubicBezTo>
                  <a:pt x="7127337" y="1890561"/>
                  <a:pt x="6870618" y="1894013"/>
                  <a:pt x="6728001" y="1880761"/>
                </a:cubicBezTo>
                <a:cubicBezTo>
                  <a:pt x="6585384" y="1867509"/>
                  <a:pt x="6335979" y="1880936"/>
                  <a:pt x="6118882" y="1880761"/>
                </a:cubicBezTo>
                <a:cubicBezTo>
                  <a:pt x="5901785" y="1880586"/>
                  <a:pt x="5804334" y="1862400"/>
                  <a:pt x="5592824" y="1880761"/>
                </a:cubicBezTo>
                <a:cubicBezTo>
                  <a:pt x="5381314" y="1899122"/>
                  <a:pt x="5288664" y="1899553"/>
                  <a:pt x="5149828" y="1880761"/>
                </a:cubicBezTo>
                <a:cubicBezTo>
                  <a:pt x="5010992" y="1861969"/>
                  <a:pt x="4772312" y="1895584"/>
                  <a:pt x="4623770" y="1880761"/>
                </a:cubicBezTo>
                <a:cubicBezTo>
                  <a:pt x="4475228" y="1865938"/>
                  <a:pt x="4313132" y="1882611"/>
                  <a:pt x="4180774" y="1880761"/>
                </a:cubicBezTo>
                <a:cubicBezTo>
                  <a:pt x="4048416" y="1878911"/>
                  <a:pt x="3885281" y="1883711"/>
                  <a:pt x="3654717" y="1880761"/>
                </a:cubicBezTo>
                <a:cubicBezTo>
                  <a:pt x="3424153" y="1877811"/>
                  <a:pt x="3139336" y="1893899"/>
                  <a:pt x="2962535" y="1880761"/>
                </a:cubicBezTo>
                <a:cubicBezTo>
                  <a:pt x="2785734" y="1867623"/>
                  <a:pt x="2593382" y="1890298"/>
                  <a:pt x="2436478" y="1880761"/>
                </a:cubicBezTo>
                <a:cubicBezTo>
                  <a:pt x="2279574" y="1871224"/>
                  <a:pt x="1864096" y="1874127"/>
                  <a:pt x="1661235" y="1880761"/>
                </a:cubicBezTo>
                <a:cubicBezTo>
                  <a:pt x="1458374" y="1887395"/>
                  <a:pt x="1064804" y="1862777"/>
                  <a:pt x="802930" y="1880761"/>
                </a:cubicBezTo>
                <a:cubicBezTo>
                  <a:pt x="541057" y="1898745"/>
                  <a:pt x="322079" y="1869277"/>
                  <a:pt x="0" y="1880761"/>
                </a:cubicBezTo>
                <a:cubicBezTo>
                  <a:pt x="2427" y="1699773"/>
                  <a:pt x="3472" y="1403610"/>
                  <a:pt x="0" y="1272648"/>
                </a:cubicBezTo>
                <a:cubicBezTo>
                  <a:pt x="-3472" y="1141686"/>
                  <a:pt x="10926" y="960164"/>
                  <a:pt x="0" y="702151"/>
                </a:cubicBezTo>
                <a:cubicBezTo>
                  <a:pt x="-10926" y="444138"/>
                  <a:pt x="-26222" y="144436"/>
                  <a:pt x="0" y="0"/>
                </a:cubicBezTo>
                <a:close/>
              </a:path>
              <a:path w="8306174" h="1880761" stroke="0" extrusionOk="0">
                <a:moveTo>
                  <a:pt x="0" y="0"/>
                </a:moveTo>
                <a:cubicBezTo>
                  <a:pt x="342874" y="27960"/>
                  <a:pt x="477538" y="-22654"/>
                  <a:pt x="692181" y="0"/>
                </a:cubicBezTo>
                <a:cubicBezTo>
                  <a:pt x="906824" y="22654"/>
                  <a:pt x="1030402" y="18887"/>
                  <a:pt x="1135177" y="0"/>
                </a:cubicBezTo>
                <a:cubicBezTo>
                  <a:pt x="1239952" y="-18887"/>
                  <a:pt x="1606683" y="31722"/>
                  <a:pt x="1993482" y="0"/>
                </a:cubicBezTo>
                <a:cubicBezTo>
                  <a:pt x="2380281" y="-31722"/>
                  <a:pt x="2381938" y="-24678"/>
                  <a:pt x="2685663" y="0"/>
                </a:cubicBezTo>
                <a:cubicBezTo>
                  <a:pt x="2989388" y="24678"/>
                  <a:pt x="3285947" y="14754"/>
                  <a:pt x="3460906" y="0"/>
                </a:cubicBezTo>
                <a:cubicBezTo>
                  <a:pt x="3635865" y="-14754"/>
                  <a:pt x="3993605" y="-25720"/>
                  <a:pt x="4236149" y="0"/>
                </a:cubicBezTo>
                <a:cubicBezTo>
                  <a:pt x="4478693" y="25720"/>
                  <a:pt x="4583412" y="4986"/>
                  <a:pt x="4928330" y="0"/>
                </a:cubicBezTo>
                <a:cubicBezTo>
                  <a:pt x="5273248" y="-4986"/>
                  <a:pt x="5560107" y="20572"/>
                  <a:pt x="5786635" y="0"/>
                </a:cubicBezTo>
                <a:cubicBezTo>
                  <a:pt x="6013164" y="-20572"/>
                  <a:pt x="6204195" y="-18390"/>
                  <a:pt x="6478816" y="0"/>
                </a:cubicBezTo>
                <a:cubicBezTo>
                  <a:pt x="6753437" y="18390"/>
                  <a:pt x="6759623" y="-10764"/>
                  <a:pt x="7004873" y="0"/>
                </a:cubicBezTo>
                <a:cubicBezTo>
                  <a:pt x="7250123" y="10764"/>
                  <a:pt x="7253547" y="-7918"/>
                  <a:pt x="7447869" y="0"/>
                </a:cubicBezTo>
                <a:cubicBezTo>
                  <a:pt x="7642191" y="7918"/>
                  <a:pt x="7877748" y="-40262"/>
                  <a:pt x="8306174" y="0"/>
                </a:cubicBezTo>
                <a:cubicBezTo>
                  <a:pt x="8305391" y="302485"/>
                  <a:pt x="8283478" y="444186"/>
                  <a:pt x="8306174" y="626920"/>
                </a:cubicBezTo>
                <a:cubicBezTo>
                  <a:pt x="8328870" y="809654"/>
                  <a:pt x="8335191" y="1000101"/>
                  <a:pt x="8306174" y="1291456"/>
                </a:cubicBezTo>
                <a:cubicBezTo>
                  <a:pt x="8277157" y="1582811"/>
                  <a:pt x="8309263" y="1703261"/>
                  <a:pt x="8306174" y="1880761"/>
                </a:cubicBezTo>
                <a:cubicBezTo>
                  <a:pt x="7919242" y="1855202"/>
                  <a:pt x="7648125" y="1875184"/>
                  <a:pt x="7447869" y="1880761"/>
                </a:cubicBezTo>
                <a:cubicBezTo>
                  <a:pt x="7247614" y="1886338"/>
                  <a:pt x="7032188" y="1884132"/>
                  <a:pt x="6838750" y="1880761"/>
                </a:cubicBezTo>
                <a:cubicBezTo>
                  <a:pt x="6645312" y="1877390"/>
                  <a:pt x="6486713" y="1898239"/>
                  <a:pt x="6312692" y="1880761"/>
                </a:cubicBezTo>
                <a:cubicBezTo>
                  <a:pt x="6138671" y="1863283"/>
                  <a:pt x="5969471" y="1858151"/>
                  <a:pt x="5786635" y="1880761"/>
                </a:cubicBezTo>
                <a:cubicBezTo>
                  <a:pt x="5603799" y="1903371"/>
                  <a:pt x="5374516" y="1879177"/>
                  <a:pt x="5260577" y="1880761"/>
                </a:cubicBezTo>
                <a:cubicBezTo>
                  <a:pt x="5146638" y="1882345"/>
                  <a:pt x="4828206" y="1913788"/>
                  <a:pt x="4402272" y="1880761"/>
                </a:cubicBezTo>
                <a:cubicBezTo>
                  <a:pt x="3976338" y="1847734"/>
                  <a:pt x="3890156" y="1850758"/>
                  <a:pt x="3543968" y="1880761"/>
                </a:cubicBezTo>
                <a:cubicBezTo>
                  <a:pt x="3197780" y="1910764"/>
                  <a:pt x="3231411" y="1895771"/>
                  <a:pt x="2934848" y="1880761"/>
                </a:cubicBezTo>
                <a:cubicBezTo>
                  <a:pt x="2638285" y="1865751"/>
                  <a:pt x="2455278" y="1875873"/>
                  <a:pt x="2076544" y="1880761"/>
                </a:cubicBezTo>
                <a:cubicBezTo>
                  <a:pt x="1697810" y="1885649"/>
                  <a:pt x="1513274" y="1893559"/>
                  <a:pt x="1301301" y="1880761"/>
                </a:cubicBezTo>
                <a:cubicBezTo>
                  <a:pt x="1089328" y="1867963"/>
                  <a:pt x="785884" y="1904625"/>
                  <a:pt x="609119" y="1880761"/>
                </a:cubicBezTo>
                <a:cubicBezTo>
                  <a:pt x="432354" y="1856897"/>
                  <a:pt x="204376" y="1900024"/>
                  <a:pt x="0" y="1880761"/>
                </a:cubicBezTo>
                <a:cubicBezTo>
                  <a:pt x="-15717" y="1746287"/>
                  <a:pt x="-20719" y="1544346"/>
                  <a:pt x="0" y="1272648"/>
                </a:cubicBezTo>
                <a:cubicBezTo>
                  <a:pt x="20719" y="1000950"/>
                  <a:pt x="-14151" y="922557"/>
                  <a:pt x="0" y="626920"/>
                </a:cubicBezTo>
                <a:cubicBezTo>
                  <a:pt x="14151" y="331283"/>
                  <a:pt x="-21954" y="274746"/>
                  <a:pt x="0" y="0"/>
                </a:cubicBezTo>
                <a:close/>
              </a:path>
            </a:pathLst>
          </a:custGeom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270086575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DAD899F4-AB52-5397-D204-032F4D6E02E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4568" t="75926" r="50988" b="19579"/>
          <a:stretch/>
        </p:blipFill>
        <p:spPr>
          <a:xfrm>
            <a:off x="3120776" y="5648282"/>
            <a:ext cx="3124201" cy="2106454"/>
          </a:xfrm>
          <a:custGeom>
            <a:avLst/>
            <a:gdLst>
              <a:gd name="connsiteX0" fmla="*/ 0 w 3124201"/>
              <a:gd name="connsiteY0" fmla="*/ 0 h 2106454"/>
              <a:gd name="connsiteX1" fmla="*/ 562356 w 3124201"/>
              <a:gd name="connsiteY1" fmla="*/ 0 h 2106454"/>
              <a:gd name="connsiteX2" fmla="*/ 1187196 w 3124201"/>
              <a:gd name="connsiteY2" fmla="*/ 0 h 2106454"/>
              <a:gd name="connsiteX3" fmla="*/ 1843279 w 3124201"/>
              <a:gd name="connsiteY3" fmla="*/ 0 h 2106454"/>
              <a:gd name="connsiteX4" fmla="*/ 2530603 w 3124201"/>
              <a:gd name="connsiteY4" fmla="*/ 0 h 2106454"/>
              <a:gd name="connsiteX5" fmla="*/ 3124201 w 3124201"/>
              <a:gd name="connsiteY5" fmla="*/ 0 h 2106454"/>
              <a:gd name="connsiteX6" fmla="*/ 3124201 w 3124201"/>
              <a:gd name="connsiteY6" fmla="*/ 568743 h 2106454"/>
              <a:gd name="connsiteX7" fmla="*/ 3124201 w 3124201"/>
              <a:gd name="connsiteY7" fmla="*/ 1116421 h 2106454"/>
              <a:gd name="connsiteX8" fmla="*/ 3124201 w 3124201"/>
              <a:gd name="connsiteY8" fmla="*/ 1600905 h 2106454"/>
              <a:gd name="connsiteX9" fmla="*/ 3124201 w 3124201"/>
              <a:gd name="connsiteY9" fmla="*/ 2106454 h 2106454"/>
              <a:gd name="connsiteX10" fmla="*/ 2436877 w 3124201"/>
              <a:gd name="connsiteY10" fmla="*/ 2106454 h 2106454"/>
              <a:gd name="connsiteX11" fmla="*/ 1874521 w 3124201"/>
              <a:gd name="connsiteY11" fmla="*/ 2106454 h 2106454"/>
              <a:gd name="connsiteX12" fmla="*/ 1218438 w 3124201"/>
              <a:gd name="connsiteY12" fmla="*/ 2106454 h 2106454"/>
              <a:gd name="connsiteX13" fmla="*/ 562356 w 3124201"/>
              <a:gd name="connsiteY13" fmla="*/ 2106454 h 2106454"/>
              <a:gd name="connsiteX14" fmla="*/ 0 w 3124201"/>
              <a:gd name="connsiteY14" fmla="*/ 2106454 h 2106454"/>
              <a:gd name="connsiteX15" fmla="*/ 0 w 3124201"/>
              <a:gd name="connsiteY15" fmla="*/ 1600905 h 2106454"/>
              <a:gd name="connsiteX16" fmla="*/ 0 w 3124201"/>
              <a:gd name="connsiteY16" fmla="*/ 1137485 h 2106454"/>
              <a:gd name="connsiteX17" fmla="*/ 0 w 3124201"/>
              <a:gd name="connsiteY17" fmla="*/ 568743 h 2106454"/>
              <a:gd name="connsiteX18" fmla="*/ 0 w 3124201"/>
              <a:gd name="connsiteY18" fmla="*/ 0 h 210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124201" h="2106454" fill="none" extrusionOk="0">
                <a:moveTo>
                  <a:pt x="0" y="0"/>
                </a:moveTo>
                <a:cubicBezTo>
                  <a:pt x="129490" y="20082"/>
                  <a:pt x="411383" y="-1472"/>
                  <a:pt x="562356" y="0"/>
                </a:cubicBezTo>
                <a:cubicBezTo>
                  <a:pt x="713329" y="1472"/>
                  <a:pt x="907668" y="-7196"/>
                  <a:pt x="1187196" y="0"/>
                </a:cubicBezTo>
                <a:cubicBezTo>
                  <a:pt x="1466724" y="7196"/>
                  <a:pt x="1622260" y="-25588"/>
                  <a:pt x="1843279" y="0"/>
                </a:cubicBezTo>
                <a:cubicBezTo>
                  <a:pt x="2064298" y="25588"/>
                  <a:pt x="2347510" y="-19762"/>
                  <a:pt x="2530603" y="0"/>
                </a:cubicBezTo>
                <a:cubicBezTo>
                  <a:pt x="2713696" y="19762"/>
                  <a:pt x="2892548" y="-19994"/>
                  <a:pt x="3124201" y="0"/>
                </a:cubicBezTo>
                <a:cubicBezTo>
                  <a:pt x="3126781" y="127370"/>
                  <a:pt x="3102598" y="296939"/>
                  <a:pt x="3124201" y="568743"/>
                </a:cubicBezTo>
                <a:cubicBezTo>
                  <a:pt x="3145804" y="840547"/>
                  <a:pt x="3151110" y="912267"/>
                  <a:pt x="3124201" y="1116421"/>
                </a:cubicBezTo>
                <a:cubicBezTo>
                  <a:pt x="3097292" y="1320575"/>
                  <a:pt x="3127144" y="1461470"/>
                  <a:pt x="3124201" y="1600905"/>
                </a:cubicBezTo>
                <a:cubicBezTo>
                  <a:pt x="3121258" y="1740340"/>
                  <a:pt x="3111908" y="1930752"/>
                  <a:pt x="3124201" y="2106454"/>
                </a:cubicBezTo>
                <a:cubicBezTo>
                  <a:pt x="2980755" y="2094711"/>
                  <a:pt x="2657674" y="2120069"/>
                  <a:pt x="2436877" y="2106454"/>
                </a:cubicBezTo>
                <a:cubicBezTo>
                  <a:pt x="2216080" y="2092839"/>
                  <a:pt x="2019927" y="2125350"/>
                  <a:pt x="1874521" y="2106454"/>
                </a:cubicBezTo>
                <a:cubicBezTo>
                  <a:pt x="1729115" y="2087558"/>
                  <a:pt x="1422119" y="2125933"/>
                  <a:pt x="1218438" y="2106454"/>
                </a:cubicBezTo>
                <a:cubicBezTo>
                  <a:pt x="1014757" y="2086975"/>
                  <a:pt x="849200" y="2131412"/>
                  <a:pt x="562356" y="2106454"/>
                </a:cubicBezTo>
                <a:cubicBezTo>
                  <a:pt x="275512" y="2081496"/>
                  <a:pt x="160222" y="2085142"/>
                  <a:pt x="0" y="2106454"/>
                </a:cubicBezTo>
                <a:cubicBezTo>
                  <a:pt x="-3931" y="1860225"/>
                  <a:pt x="10147" y="1798854"/>
                  <a:pt x="0" y="1600905"/>
                </a:cubicBezTo>
                <a:cubicBezTo>
                  <a:pt x="-10147" y="1402956"/>
                  <a:pt x="-20142" y="1297996"/>
                  <a:pt x="0" y="1137485"/>
                </a:cubicBezTo>
                <a:cubicBezTo>
                  <a:pt x="20142" y="976974"/>
                  <a:pt x="25419" y="841829"/>
                  <a:pt x="0" y="568743"/>
                </a:cubicBezTo>
                <a:cubicBezTo>
                  <a:pt x="-25419" y="295657"/>
                  <a:pt x="-908" y="162678"/>
                  <a:pt x="0" y="0"/>
                </a:cubicBezTo>
                <a:close/>
              </a:path>
              <a:path w="3124201" h="2106454" stroke="0" extrusionOk="0">
                <a:moveTo>
                  <a:pt x="0" y="0"/>
                </a:moveTo>
                <a:cubicBezTo>
                  <a:pt x="208316" y="-668"/>
                  <a:pt x="288644" y="-16447"/>
                  <a:pt x="562356" y="0"/>
                </a:cubicBezTo>
                <a:cubicBezTo>
                  <a:pt x="836068" y="16447"/>
                  <a:pt x="1063076" y="23445"/>
                  <a:pt x="1218438" y="0"/>
                </a:cubicBezTo>
                <a:cubicBezTo>
                  <a:pt x="1373800" y="-23445"/>
                  <a:pt x="1630145" y="8998"/>
                  <a:pt x="1874521" y="0"/>
                </a:cubicBezTo>
                <a:cubicBezTo>
                  <a:pt x="2118897" y="-8998"/>
                  <a:pt x="2166244" y="3545"/>
                  <a:pt x="2436877" y="0"/>
                </a:cubicBezTo>
                <a:cubicBezTo>
                  <a:pt x="2707510" y="-3545"/>
                  <a:pt x="2937629" y="14937"/>
                  <a:pt x="3124201" y="0"/>
                </a:cubicBezTo>
                <a:cubicBezTo>
                  <a:pt x="3128014" y="218386"/>
                  <a:pt x="3124199" y="355416"/>
                  <a:pt x="3124201" y="568743"/>
                </a:cubicBezTo>
                <a:cubicBezTo>
                  <a:pt x="3124203" y="782070"/>
                  <a:pt x="3106933" y="966784"/>
                  <a:pt x="3124201" y="1116421"/>
                </a:cubicBezTo>
                <a:cubicBezTo>
                  <a:pt x="3141469" y="1266058"/>
                  <a:pt x="3103333" y="1518786"/>
                  <a:pt x="3124201" y="1643034"/>
                </a:cubicBezTo>
                <a:cubicBezTo>
                  <a:pt x="3145069" y="1767282"/>
                  <a:pt x="3121457" y="1974050"/>
                  <a:pt x="3124201" y="2106454"/>
                </a:cubicBezTo>
                <a:cubicBezTo>
                  <a:pt x="2956765" y="2084867"/>
                  <a:pt x="2709749" y="2129603"/>
                  <a:pt x="2593087" y="2106454"/>
                </a:cubicBezTo>
                <a:cubicBezTo>
                  <a:pt x="2476425" y="2083305"/>
                  <a:pt x="2265402" y="2084719"/>
                  <a:pt x="2061973" y="2106454"/>
                </a:cubicBezTo>
                <a:cubicBezTo>
                  <a:pt x="1858544" y="2128189"/>
                  <a:pt x="1697887" y="2127368"/>
                  <a:pt x="1499616" y="2106454"/>
                </a:cubicBezTo>
                <a:cubicBezTo>
                  <a:pt x="1301345" y="2085540"/>
                  <a:pt x="1068411" y="2134867"/>
                  <a:pt x="874776" y="2106454"/>
                </a:cubicBezTo>
                <a:cubicBezTo>
                  <a:pt x="681141" y="2078041"/>
                  <a:pt x="407111" y="2145592"/>
                  <a:pt x="0" y="2106454"/>
                </a:cubicBezTo>
                <a:cubicBezTo>
                  <a:pt x="26277" y="1953505"/>
                  <a:pt x="-824" y="1697368"/>
                  <a:pt x="0" y="1537711"/>
                </a:cubicBezTo>
                <a:cubicBezTo>
                  <a:pt x="824" y="1378054"/>
                  <a:pt x="13266" y="1152423"/>
                  <a:pt x="0" y="990033"/>
                </a:cubicBezTo>
                <a:cubicBezTo>
                  <a:pt x="-13266" y="827643"/>
                  <a:pt x="5787" y="597393"/>
                  <a:pt x="0" y="484484"/>
                </a:cubicBezTo>
                <a:cubicBezTo>
                  <a:pt x="-5787" y="371575"/>
                  <a:pt x="19527" y="220385"/>
                  <a:pt x="0" y="0"/>
                </a:cubicBezTo>
                <a:close/>
              </a:path>
            </a:pathLst>
          </a:custGeom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60004155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sp>
        <p:nvSpPr>
          <p:cNvPr id="17" name="مستطيل 16">
            <a:extLst>
              <a:ext uri="{FF2B5EF4-FFF2-40B4-BE49-F238E27FC236}">
                <a16:creationId xmlns:a16="http://schemas.microsoft.com/office/drawing/2014/main" id="{093D4BB5-FC82-30B6-DCF9-1CC5644F860D}"/>
              </a:ext>
            </a:extLst>
          </p:cNvPr>
          <p:cNvSpPr/>
          <p:nvPr/>
        </p:nvSpPr>
        <p:spPr>
          <a:xfrm>
            <a:off x="3315305" y="1916453"/>
            <a:ext cx="2620886" cy="1143000"/>
          </a:xfrm>
          <a:custGeom>
            <a:avLst/>
            <a:gdLst>
              <a:gd name="connsiteX0" fmla="*/ 0 w 2620886"/>
              <a:gd name="connsiteY0" fmla="*/ 0 h 1143000"/>
              <a:gd name="connsiteX1" fmla="*/ 655222 w 2620886"/>
              <a:gd name="connsiteY1" fmla="*/ 0 h 1143000"/>
              <a:gd name="connsiteX2" fmla="*/ 1284234 w 2620886"/>
              <a:gd name="connsiteY2" fmla="*/ 0 h 1143000"/>
              <a:gd name="connsiteX3" fmla="*/ 1991873 w 2620886"/>
              <a:gd name="connsiteY3" fmla="*/ 0 h 1143000"/>
              <a:gd name="connsiteX4" fmla="*/ 2620886 w 2620886"/>
              <a:gd name="connsiteY4" fmla="*/ 0 h 1143000"/>
              <a:gd name="connsiteX5" fmla="*/ 2620886 w 2620886"/>
              <a:gd name="connsiteY5" fmla="*/ 582930 h 1143000"/>
              <a:gd name="connsiteX6" fmla="*/ 2620886 w 2620886"/>
              <a:gd name="connsiteY6" fmla="*/ 1143000 h 1143000"/>
              <a:gd name="connsiteX7" fmla="*/ 1991873 w 2620886"/>
              <a:gd name="connsiteY7" fmla="*/ 1143000 h 1143000"/>
              <a:gd name="connsiteX8" fmla="*/ 1310443 w 2620886"/>
              <a:gd name="connsiteY8" fmla="*/ 1143000 h 1143000"/>
              <a:gd name="connsiteX9" fmla="*/ 629013 w 2620886"/>
              <a:gd name="connsiteY9" fmla="*/ 1143000 h 1143000"/>
              <a:gd name="connsiteX10" fmla="*/ 0 w 2620886"/>
              <a:gd name="connsiteY10" fmla="*/ 1143000 h 1143000"/>
              <a:gd name="connsiteX11" fmla="*/ 0 w 2620886"/>
              <a:gd name="connsiteY11" fmla="*/ 548640 h 1143000"/>
              <a:gd name="connsiteX12" fmla="*/ 0 w 2620886"/>
              <a:gd name="connsiteY12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20886" h="1143000" fill="none" extrusionOk="0">
                <a:moveTo>
                  <a:pt x="0" y="0"/>
                </a:moveTo>
                <a:cubicBezTo>
                  <a:pt x="246102" y="19387"/>
                  <a:pt x="492425" y="8386"/>
                  <a:pt x="655222" y="0"/>
                </a:cubicBezTo>
                <a:cubicBezTo>
                  <a:pt x="818019" y="-8386"/>
                  <a:pt x="1154132" y="-28694"/>
                  <a:pt x="1284234" y="0"/>
                </a:cubicBezTo>
                <a:cubicBezTo>
                  <a:pt x="1414336" y="28694"/>
                  <a:pt x="1645212" y="10574"/>
                  <a:pt x="1991873" y="0"/>
                </a:cubicBezTo>
                <a:cubicBezTo>
                  <a:pt x="2338534" y="-10574"/>
                  <a:pt x="2332026" y="17407"/>
                  <a:pt x="2620886" y="0"/>
                </a:cubicBezTo>
                <a:cubicBezTo>
                  <a:pt x="2618069" y="208255"/>
                  <a:pt x="2592127" y="454222"/>
                  <a:pt x="2620886" y="582930"/>
                </a:cubicBezTo>
                <a:cubicBezTo>
                  <a:pt x="2649646" y="711638"/>
                  <a:pt x="2618900" y="997729"/>
                  <a:pt x="2620886" y="1143000"/>
                </a:cubicBezTo>
                <a:cubicBezTo>
                  <a:pt x="2363980" y="1160236"/>
                  <a:pt x="2225853" y="1163506"/>
                  <a:pt x="1991873" y="1143000"/>
                </a:cubicBezTo>
                <a:cubicBezTo>
                  <a:pt x="1757893" y="1122494"/>
                  <a:pt x="1618704" y="1169084"/>
                  <a:pt x="1310443" y="1143000"/>
                </a:cubicBezTo>
                <a:cubicBezTo>
                  <a:pt x="1002182" y="1116917"/>
                  <a:pt x="767256" y="1153074"/>
                  <a:pt x="629013" y="1143000"/>
                </a:cubicBezTo>
                <a:cubicBezTo>
                  <a:pt x="490770" y="1132927"/>
                  <a:pt x="301256" y="1160193"/>
                  <a:pt x="0" y="1143000"/>
                </a:cubicBezTo>
                <a:cubicBezTo>
                  <a:pt x="-15467" y="953501"/>
                  <a:pt x="-20840" y="786054"/>
                  <a:pt x="0" y="548640"/>
                </a:cubicBezTo>
                <a:cubicBezTo>
                  <a:pt x="20840" y="311226"/>
                  <a:pt x="-23306" y="239184"/>
                  <a:pt x="0" y="0"/>
                </a:cubicBezTo>
                <a:close/>
              </a:path>
              <a:path w="2620886" h="1143000" stroke="0" extrusionOk="0">
                <a:moveTo>
                  <a:pt x="0" y="0"/>
                </a:moveTo>
                <a:cubicBezTo>
                  <a:pt x="176926" y="22578"/>
                  <a:pt x="428459" y="15578"/>
                  <a:pt x="602804" y="0"/>
                </a:cubicBezTo>
                <a:cubicBezTo>
                  <a:pt x="777149" y="-15578"/>
                  <a:pt x="1121913" y="16381"/>
                  <a:pt x="1284234" y="0"/>
                </a:cubicBezTo>
                <a:cubicBezTo>
                  <a:pt x="1446555" y="-16381"/>
                  <a:pt x="1777750" y="-2579"/>
                  <a:pt x="1965665" y="0"/>
                </a:cubicBezTo>
                <a:cubicBezTo>
                  <a:pt x="2153580" y="2579"/>
                  <a:pt x="2485047" y="13181"/>
                  <a:pt x="2620886" y="0"/>
                </a:cubicBezTo>
                <a:cubicBezTo>
                  <a:pt x="2605080" y="211086"/>
                  <a:pt x="2640681" y="288738"/>
                  <a:pt x="2620886" y="548640"/>
                </a:cubicBezTo>
                <a:cubicBezTo>
                  <a:pt x="2601091" y="808542"/>
                  <a:pt x="2620389" y="970267"/>
                  <a:pt x="2620886" y="1143000"/>
                </a:cubicBezTo>
                <a:cubicBezTo>
                  <a:pt x="2448151" y="1147970"/>
                  <a:pt x="2252734" y="1131569"/>
                  <a:pt x="2018082" y="1143000"/>
                </a:cubicBezTo>
                <a:cubicBezTo>
                  <a:pt x="1783430" y="1154431"/>
                  <a:pt x="1683408" y="1113340"/>
                  <a:pt x="1362861" y="1143000"/>
                </a:cubicBezTo>
                <a:cubicBezTo>
                  <a:pt x="1042314" y="1172660"/>
                  <a:pt x="864972" y="1126551"/>
                  <a:pt x="655222" y="1143000"/>
                </a:cubicBezTo>
                <a:cubicBezTo>
                  <a:pt x="445472" y="1159449"/>
                  <a:pt x="211389" y="1113154"/>
                  <a:pt x="0" y="1143000"/>
                </a:cubicBezTo>
                <a:cubicBezTo>
                  <a:pt x="-25431" y="926791"/>
                  <a:pt x="3471" y="848836"/>
                  <a:pt x="0" y="582930"/>
                </a:cubicBezTo>
                <a:cubicBezTo>
                  <a:pt x="-3471" y="317024"/>
                  <a:pt x="-27712" y="16629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6600" b="1" dirty="0">
                <a:solidFill>
                  <a:srgbClr val="C357A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62.5 %</a:t>
            </a:r>
            <a:endParaRPr lang="ar-SA" b="1" dirty="0">
              <a:solidFill>
                <a:srgbClr val="C357A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3F42DB83-8DF0-91E3-CC1C-5BC4ACEBB64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03" y="190499"/>
            <a:ext cx="1052537" cy="1052537"/>
          </a:xfrm>
          <a:prstGeom prst="rect">
            <a:avLst/>
          </a:prstGeom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D4301259-DEA6-E39F-8C67-369E96671152}"/>
              </a:ext>
            </a:extLst>
          </p:cNvPr>
          <p:cNvSpPr/>
          <p:nvPr/>
        </p:nvSpPr>
        <p:spPr>
          <a:xfrm>
            <a:off x="1560844" y="4764906"/>
            <a:ext cx="685800" cy="57221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4089" b="959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733800" y="5634246"/>
            <a:ext cx="7636713" cy="336070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928429" y="5823333"/>
            <a:ext cx="7052559" cy="278864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4018329" y="4900956"/>
            <a:ext cx="6872756" cy="2601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647"/>
              </a:lnSpc>
              <a:spcBef>
                <a:spcPct val="0"/>
              </a:spcBef>
            </a:pPr>
            <a:r>
              <a:rPr lang="ar-SA" sz="7200" b="1" dirty="0">
                <a:solidFill>
                  <a:srgbClr val="E8556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فخورة بكم </a:t>
            </a:r>
            <a:r>
              <a:rPr lang="ar-SA" sz="7200" b="1" dirty="0" err="1">
                <a:solidFill>
                  <a:srgbClr val="E8556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مبدعاتي</a:t>
            </a:r>
            <a:endParaRPr lang="en-US" sz="7200" b="1" dirty="0">
              <a:solidFill>
                <a:srgbClr val="E8556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4CE0C5-64C2-15A2-6C2A-31129A1FFC3D}"/>
              </a:ext>
            </a:extLst>
          </p:cNvPr>
          <p:cNvSpPr txBox="1"/>
          <p:nvPr/>
        </p:nvSpPr>
        <p:spPr>
          <a:xfrm>
            <a:off x="3763677" y="5823333"/>
            <a:ext cx="7382061" cy="2452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647"/>
              </a:lnSpc>
              <a:spcBef>
                <a:spcPct val="0"/>
              </a:spcBef>
            </a:pPr>
            <a:r>
              <a:rPr lang="ar-SA" sz="5400" b="1" dirty="0">
                <a:solidFill>
                  <a:srgbClr val="E8556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معلمتك / فاطمه السبيعي</a:t>
            </a:r>
            <a:endParaRPr lang="en-US" sz="5400" b="1" dirty="0">
              <a:solidFill>
                <a:srgbClr val="E8556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D0860063-CF27-4D6E-544B-318AFFB3193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03" y="190499"/>
            <a:ext cx="1052537" cy="1052537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063025AB-3968-6410-387E-FFACB221A22D}"/>
              </a:ext>
            </a:extLst>
          </p:cNvPr>
          <p:cNvSpPr/>
          <p:nvPr/>
        </p:nvSpPr>
        <p:spPr>
          <a:xfrm>
            <a:off x="6934200" y="5981700"/>
            <a:ext cx="304800" cy="57221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B368253C-CF3A-D55B-04B0-B0FF95682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5714" cy="10286999"/>
          </a:xfrm>
          <a:prstGeom prst="rect">
            <a:avLst/>
          </a:prstGeom>
        </p:spPr>
      </p:pic>
      <p:pic>
        <p:nvPicPr>
          <p:cNvPr id="4" name="Picture 5">
            <a:hlinkClick r:id="rId3" action="ppaction://hlinksldjump"/>
            <a:extLst>
              <a:ext uri="{FF2B5EF4-FFF2-40B4-BE49-F238E27FC236}">
                <a16:creationId xmlns:a16="http://schemas.microsoft.com/office/drawing/2014/main" id="{A71D0C67-9667-BC1E-CF13-91EC5D6E7CA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944600" y="828424"/>
            <a:ext cx="3999045" cy="3579145"/>
          </a:xfrm>
          <a:prstGeom prst="rect">
            <a:avLst/>
          </a:prstGeom>
        </p:spPr>
      </p:pic>
      <p:pic>
        <p:nvPicPr>
          <p:cNvPr id="5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C069F925-2D3D-486A-3A83-E3C94CF7A53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3335000" y="5413143"/>
            <a:ext cx="3999046" cy="2236133"/>
          </a:xfrm>
          <a:prstGeom prst="rect">
            <a:avLst/>
          </a:prstGeom>
        </p:spPr>
      </p:pic>
      <p:pic>
        <p:nvPicPr>
          <p:cNvPr id="8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7B4766C2-0870-1D0C-62CD-6B79D05E125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061164" y="190499"/>
            <a:ext cx="3128138" cy="4566625"/>
          </a:xfrm>
          <a:prstGeom prst="rect">
            <a:avLst/>
          </a:prstGeom>
        </p:spPr>
      </p:pic>
      <p:pic>
        <p:nvPicPr>
          <p:cNvPr id="9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04636B1B-F973-75BC-A6F9-A67116A24662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439170" y="7389538"/>
            <a:ext cx="6090159" cy="2842074"/>
          </a:xfrm>
          <a:prstGeom prst="rect">
            <a:avLst/>
          </a:prstGeom>
        </p:spPr>
      </p:pic>
      <p:pic>
        <p:nvPicPr>
          <p:cNvPr id="10" name="Picture 8">
            <a:hlinkClick r:id="rId11" action="ppaction://hlinksldjump"/>
            <a:extLst>
              <a:ext uri="{FF2B5EF4-FFF2-40B4-BE49-F238E27FC236}">
                <a16:creationId xmlns:a16="http://schemas.microsoft.com/office/drawing/2014/main" id="{8DD56A19-89FF-F7C0-70A5-D4A0EE501E18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2501213" y="5760693"/>
            <a:ext cx="5001719" cy="3146915"/>
          </a:xfrm>
          <a:prstGeom prst="rect">
            <a:avLst/>
          </a:prstGeom>
        </p:spPr>
      </p:pic>
      <p:pic>
        <p:nvPicPr>
          <p:cNvPr id="11" name="Picture 8">
            <a:hlinkClick r:id="rId13" action="ppaction://hlinksldjump"/>
            <a:extLst>
              <a:ext uri="{FF2B5EF4-FFF2-40B4-BE49-F238E27FC236}">
                <a16:creationId xmlns:a16="http://schemas.microsoft.com/office/drawing/2014/main" id="{AA901B0B-278A-9F67-2D69-B16A946DBAF6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7494045" y="3629947"/>
            <a:ext cx="3666819" cy="3587371"/>
          </a:xfrm>
          <a:prstGeom prst="rect">
            <a:avLst/>
          </a:prstGeom>
        </p:spPr>
      </p:pic>
      <p:pic>
        <p:nvPicPr>
          <p:cNvPr id="12" name="Picture 8">
            <a:hlinkClick r:id="rId15" action="ppaction://hlinksldjump"/>
            <a:extLst>
              <a:ext uri="{FF2B5EF4-FFF2-40B4-BE49-F238E27FC236}">
                <a16:creationId xmlns:a16="http://schemas.microsoft.com/office/drawing/2014/main" id="{CE68EFCF-B567-1C4D-B7DF-8B012C0D3DFA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5193918" y="854012"/>
            <a:ext cx="2993065" cy="3557878"/>
          </a:xfrm>
          <a:prstGeom prst="rect">
            <a:avLst/>
          </a:prstGeom>
        </p:spPr>
      </p:pic>
      <p:pic>
        <p:nvPicPr>
          <p:cNvPr id="13" name="Picture 8">
            <a:hlinkClick r:id="rId17" action="ppaction://hlinksldjump"/>
            <a:extLst>
              <a:ext uri="{FF2B5EF4-FFF2-40B4-BE49-F238E27FC236}">
                <a16:creationId xmlns:a16="http://schemas.microsoft.com/office/drawing/2014/main" id="{4B01E07F-F58E-DA51-F14C-9E4E51E6C9A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95991" y="1028700"/>
            <a:ext cx="3910859" cy="4594255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641690A0-3BE8-D24F-AA3C-3A42DE80AFCF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03" y="190499"/>
            <a:ext cx="1052537" cy="1052537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B311CDF2-EECE-B1DE-B9CB-8383138DEAFF}"/>
              </a:ext>
            </a:extLst>
          </p:cNvPr>
          <p:cNvSpPr/>
          <p:nvPr/>
        </p:nvSpPr>
        <p:spPr>
          <a:xfrm>
            <a:off x="2151420" y="3100524"/>
            <a:ext cx="304800" cy="57221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2625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0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1808630">
            <a:off x="10956498" y="1226982"/>
            <a:ext cx="4650482" cy="7833036"/>
            <a:chOff x="0" y="0"/>
            <a:chExt cx="1224818" cy="2063022"/>
          </a:xfrm>
        </p:grpSpPr>
        <p:sp>
          <p:nvSpPr>
            <p:cNvPr id="3" name="Freeform 3"/>
            <p:cNvSpPr/>
            <p:nvPr/>
          </p:nvSpPr>
          <p:spPr>
            <a:xfrm>
              <a:off x="-414499" y="0"/>
              <a:ext cx="2053816" cy="2063022"/>
            </a:xfrm>
            <a:custGeom>
              <a:avLst/>
              <a:gdLst/>
              <a:ahLst/>
              <a:cxnLst/>
              <a:rect l="l" t="t" r="r" b="b"/>
              <a:pathLst>
                <a:path w="2053816" h="2063022">
                  <a:moveTo>
                    <a:pt x="1026908" y="0"/>
                  </a:moveTo>
                  <a:cubicBezTo>
                    <a:pt x="1594795" y="2540"/>
                    <a:pt x="2053816" y="463618"/>
                    <a:pt x="2053816" y="1031511"/>
                  </a:cubicBezTo>
                  <a:cubicBezTo>
                    <a:pt x="2053816" y="1599404"/>
                    <a:pt x="1594795" y="2060482"/>
                    <a:pt x="1026908" y="2063022"/>
                  </a:cubicBezTo>
                  <a:cubicBezTo>
                    <a:pt x="459021" y="2060482"/>
                    <a:pt x="0" y="1599404"/>
                    <a:pt x="0" y="1031511"/>
                  </a:cubicBezTo>
                  <a:cubicBezTo>
                    <a:pt x="0" y="463618"/>
                    <a:pt x="459021" y="2540"/>
                    <a:pt x="102690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5" name="Picture 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10800" y="2324100"/>
            <a:ext cx="6614450" cy="5919933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3399344" y="1308909"/>
            <a:ext cx="2590800" cy="1971199"/>
            <a:chOff x="0" y="0"/>
            <a:chExt cx="478410" cy="25561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78410" cy="255614"/>
            </a:xfrm>
            <a:custGeom>
              <a:avLst/>
              <a:gdLst/>
              <a:ahLst/>
              <a:cxnLst/>
              <a:rect l="l" t="t" r="r" b="b"/>
              <a:pathLst>
                <a:path w="478410" h="255614">
                  <a:moveTo>
                    <a:pt x="0" y="0"/>
                  </a:moveTo>
                  <a:lnTo>
                    <a:pt x="478410" y="0"/>
                  </a:lnTo>
                  <a:lnTo>
                    <a:pt x="478410" y="255614"/>
                  </a:lnTo>
                  <a:lnTo>
                    <a:pt x="0" y="255614"/>
                  </a:lnTo>
                  <a:close/>
                </a:path>
              </a:pathLst>
            </a:custGeom>
            <a:solidFill>
              <a:srgbClr val="D15D61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569" y="7293938"/>
            <a:ext cx="2656431" cy="299738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5773400" y="7938618"/>
            <a:ext cx="2348382" cy="2348382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1D90E368-8C6E-951A-A309-906DEB1B918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000" t="24814" r="25309" b="63271"/>
          <a:stretch/>
        </p:blipFill>
        <p:spPr>
          <a:xfrm>
            <a:off x="838200" y="3785374"/>
            <a:ext cx="7873481" cy="2997383"/>
          </a:xfrm>
          <a:custGeom>
            <a:avLst/>
            <a:gdLst>
              <a:gd name="connsiteX0" fmla="*/ 0 w 7873481"/>
              <a:gd name="connsiteY0" fmla="*/ 0 h 2997383"/>
              <a:gd name="connsiteX1" fmla="*/ 656123 w 7873481"/>
              <a:gd name="connsiteY1" fmla="*/ 0 h 2997383"/>
              <a:gd name="connsiteX2" fmla="*/ 1233512 w 7873481"/>
              <a:gd name="connsiteY2" fmla="*/ 0 h 2997383"/>
              <a:gd name="connsiteX3" fmla="*/ 1889635 w 7873481"/>
              <a:gd name="connsiteY3" fmla="*/ 0 h 2997383"/>
              <a:gd name="connsiteX4" fmla="*/ 2467024 w 7873481"/>
              <a:gd name="connsiteY4" fmla="*/ 0 h 2997383"/>
              <a:gd name="connsiteX5" fmla="*/ 3201882 w 7873481"/>
              <a:gd name="connsiteY5" fmla="*/ 0 h 2997383"/>
              <a:gd name="connsiteX6" fmla="*/ 3621801 w 7873481"/>
              <a:gd name="connsiteY6" fmla="*/ 0 h 2997383"/>
              <a:gd name="connsiteX7" fmla="*/ 4120455 w 7873481"/>
              <a:gd name="connsiteY7" fmla="*/ 0 h 2997383"/>
              <a:gd name="connsiteX8" fmla="*/ 4855313 w 7873481"/>
              <a:gd name="connsiteY8" fmla="*/ 0 h 2997383"/>
              <a:gd name="connsiteX9" fmla="*/ 5353967 w 7873481"/>
              <a:gd name="connsiteY9" fmla="*/ 0 h 2997383"/>
              <a:gd name="connsiteX10" fmla="*/ 6010090 w 7873481"/>
              <a:gd name="connsiteY10" fmla="*/ 0 h 2997383"/>
              <a:gd name="connsiteX11" fmla="*/ 6744949 w 7873481"/>
              <a:gd name="connsiteY11" fmla="*/ 0 h 2997383"/>
              <a:gd name="connsiteX12" fmla="*/ 7873481 w 7873481"/>
              <a:gd name="connsiteY12" fmla="*/ 0 h 2997383"/>
              <a:gd name="connsiteX13" fmla="*/ 7873481 w 7873481"/>
              <a:gd name="connsiteY13" fmla="*/ 659424 h 2997383"/>
              <a:gd name="connsiteX14" fmla="*/ 7873481 w 7873481"/>
              <a:gd name="connsiteY14" fmla="*/ 1198953 h 2997383"/>
              <a:gd name="connsiteX15" fmla="*/ 7873481 w 7873481"/>
              <a:gd name="connsiteY15" fmla="*/ 1708508 h 2997383"/>
              <a:gd name="connsiteX16" fmla="*/ 7873481 w 7873481"/>
              <a:gd name="connsiteY16" fmla="*/ 2218063 h 2997383"/>
              <a:gd name="connsiteX17" fmla="*/ 7873481 w 7873481"/>
              <a:gd name="connsiteY17" fmla="*/ 2997383 h 2997383"/>
              <a:gd name="connsiteX18" fmla="*/ 7217358 w 7873481"/>
              <a:gd name="connsiteY18" fmla="*/ 2997383 h 2997383"/>
              <a:gd name="connsiteX19" fmla="*/ 6639969 w 7873481"/>
              <a:gd name="connsiteY19" fmla="*/ 2997383 h 2997383"/>
              <a:gd name="connsiteX20" fmla="*/ 6062580 w 7873481"/>
              <a:gd name="connsiteY20" fmla="*/ 2997383 h 2997383"/>
              <a:gd name="connsiteX21" fmla="*/ 5563927 w 7873481"/>
              <a:gd name="connsiteY21" fmla="*/ 2997383 h 2997383"/>
              <a:gd name="connsiteX22" fmla="*/ 5065273 w 7873481"/>
              <a:gd name="connsiteY22" fmla="*/ 2997383 h 2997383"/>
              <a:gd name="connsiteX23" fmla="*/ 4409149 w 7873481"/>
              <a:gd name="connsiteY23" fmla="*/ 2997383 h 2997383"/>
              <a:gd name="connsiteX24" fmla="*/ 3910496 w 7873481"/>
              <a:gd name="connsiteY24" fmla="*/ 2997383 h 2997383"/>
              <a:gd name="connsiteX25" fmla="*/ 3333107 w 7873481"/>
              <a:gd name="connsiteY25" fmla="*/ 2997383 h 2997383"/>
              <a:gd name="connsiteX26" fmla="*/ 2913188 w 7873481"/>
              <a:gd name="connsiteY26" fmla="*/ 2997383 h 2997383"/>
              <a:gd name="connsiteX27" fmla="*/ 2178330 w 7873481"/>
              <a:gd name="connsiteY27" fmla="*/ 2997383 h 2997383"/>
              <a:gd name="connsiteX28" fmla="*/ 1679676 w 7873481"/>
              <a:gd name="connsiteY28" fmla="*/ 2997383 h 2997383"/>
              <a:gd name="connsiteX29" fmla="*/ 1181022 w 7873481"/>
              <a:gd name="connsiteY29" fmla="*/ 2997383 h 2997383"/>
              <a:gd name="connsiteX30" fmla="*/ 761103 w 7873481"/>
              <a:gd name="connsiteY30" fmla="*/ 2997383 h 2997383"/>
              <a:gd name="connsiteX31" fmla="*/ 0 w 7873481"/>
              <a:gd name="connsiteY31" fmla="*/ 2997383 h 2997383"/>
              <a:gd name="connsiteX32" fmla="*/ 0 w 7873481"/>
              <a:gd name="connsiteY32" fmla="*/ 2427880 h 2997383"/>
              <a:gd name="connsiteX33" fmla="*/ 0 w 7873481"/>
              <a:gd name="connsiteY33" fmla="*/ 1798430 h 2997383"/>
              <a:gd name="connsiteX34" fmla="*/ 0 w 7873481"/>
              <a:gd name="connsiteY34" fmla="*/ 1168979 h 2997383"/>
              <a:gd name="connsiteX35" fmla="*/ 0 w 7873481"/>
              <a:gd name="connsiteY35" fmla="*/ 629450 h 2997383"/>
              <a:gd name="connsiteX36" fmla="*/ 0 w 7873481"/>
              <a:gd name="connsiteY36" fmla="*/ 0 h 2997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7873481" h="2997383" fill="none" extrusionOk="0">
                <a:moveTo>
                  <a:pt x="0" y="0"/>
                </a:moveTo>
                <a:cubicBezTo>
                  <a:pt x="316762" y="-31962"/>
                  <a:pt x="369243" y="-21883"/>
                  <a:pt x="656123" y="0"/>
                </a:cubicBezTo>
                <a:cubicBezTo>
                  <a:pt x="943003" y="21883"/>
                  <a:pt x="1071123" y="885"/>
                  <a:pt x="1233512" y="0"/>
                </a:cubicBezTo>
                <a:cubicBezTo>
                  <a:pt x="1395901" y="-885"/>
                  <a:pt x="1729539" y="-13770"/>
                  <a:pt x="1889635" y="0"/>
                </a:cubicBezTo>
                <a:cubicBezTo>
                  <a:pt x="2049731" y="13770"/>
                  <a:pt x="2308061" y="-18108"/>
                  <a:pt x="2467024" y="0"/>
                </a:cubicBezTo>
                <a:cubicBezTo>
                  <a:pt x="2625987" y="18108"/>
                  <a:pt x="2931783" y="9566"/>
                  <a:pt x="3201882" y="0"/>
                </a:cubicBezTo>
                <a:cubicBezTo>
                  <a:pt x="3471981" y="-9566"/>
                  <a:pt x="3488622" y="-12850"/>
                  <a:pt x="3621801" y="0"/>
                </a:cubicBezTo>
                <a:cubicBezTo>
                  <a:pt x="3754980" y="12850"/>
                  <a:pt x="4014905" y="21695"/>
                  <a:pt x="4120455" y="0"/>
                </a:cubicBezTo>
                <a:cubicBezTo>
                  <a:pt x="4226005" y="-21695"/>
                  <a:pt x="4650405" y="-31599"/>
                  <a:pt x="4855313" y="0"/>
                </a:cubicBezTo>
                <a:cubicBezTo>
                  <a:pt x="5060221" y="31599"/>
                  <a:pt x="5152546" y="-24083"/>
                  <a:pt x="5353967" y="0"/>
                </a:cubicBezTo>
                <a:cubicBezTo>
                  <a:pt x="5555388" y="24083"/>
                  <a:pt x="5872892" y="-2587"/>
                  <a:pt x="6010090" y="0"/>
                </a:cubicBezTo>
                <a:cubicBezTo>
                  <a:pt x="6147288" y="2587"/>
                  <a:pt x="6577159" y="16949"/>
                  <a:pt x="6744949" y="0"/>
                </a:cubicBezTo>
                <a:cubicBezTo>
                  <a:pt x="6912739" y="-16949"/>
                  <a:pt x="7325868" y="53868"/>
                  <a:pt x="7873481" y="0"/>
                </a:cubicBezTo>
                <a:cubicBezTo>
                  <a:pt x="7882627" y="166258"/>
                  <a:pt x="7879811" y="331072"/>
                  <a:pt x="7873481" y="659424"/>
                </a:cubicBezTo>
                <a:cubicBezTo>
                  <a:pt x="7867151" y="987776"/>
                  <a:pt x="7868933" y="1075386"/>
                  <a:pt x="7873481" y="1198953"/>
                </a:cubicBezTo>
                <a:cubicBezTo>
                  <a:pt x="7878029" y="1322520"/>
                  <a:pt x="7851431" y="1558863"/>
                  <a:pt x="7873481" y="1708508"/>
                </a:cubicBezTo>
                <a:cubicBezTo>
                  <a:pt x="7895531" y="1858154"/>
                  <a:pt x="7897435" y="2070866"/>
                  <a:pt x="7873481" y="2218063"/>
                </a:cubicBezTo>
                <a:cubicBezTo>
                  <a:pt x="7849527" y="2365261"/>
                  <a:pt x="7860776" y="2837434"/>
                  <a:pt x="7873481" y="2997383"/>
                </a:cubicBezTo>
                <a:cubicBezTo>
                  <a:pt x="7618229" y="2969619"/>
                  <a:pt x="7434104" y="2973428"/>
                  <a:pt x="7217358" y="2997383"/>
                </a:cubicBezTo>
                <a:cubicBezTo>
                  <a:pt x="7000612" y="3021338"/>
                  <a:pt x="6760976" y="2976317"/>
                  <a:pt x="6639969" y="2997383"/>
                </a:cubicBezTo>
                <a:cubicBezTo>
                  <a:pt x="6518962" y="3018449"/>
                  <a:pt x="6240522" y="3021996"/>
                  <a:pt x="6062580" y="2997383"/>
                </a:cubicBezTo>
                <a:cubicBezTo>
                  <a:pt x="5884638" y="2972770"/>
                  <a:pt x="5769837" y="3000466"/>
                  <a:pt x="5563927" y="2997383"/>
                </a:cubicBezTo>
                <a:cubicBezTo>
                  <a:pt x="5358017" y="2994300"/>
                  <a:pt x="5182916" y="3013030"/>
                  <a:pt x="5065273" y="2997383"/>
                </a:cubicBezTo>
                <a:cubicBezTo>
                  <a:pt x="4947630" y="2981736"/>
                  <a:pt x="4653801" y="3013786"/>
                  <a:pt x="4409149" y="2997383"/>
                </a:cubicBezTo>
                <a:cubicBezTo>
                  <a:pt x="4164497" y="2980980"/>
                  <a:pt x="4107720" y="3016343"/>
                  <a:pt x="3910496" y="2997383"/>
                </a:cubicBezTo>
                <a:cubicBezTo>
                  <a:pt x="3713272" y="2978423"/>
                  <a:pt x="3524791" y="2974226"/>
                  <a:pt x="3333107" y="2997383"/>
                </a:cubicBezTo>
                <a:cubicBezTo>
                  <a:pt x="3141423" y="3020540"/>
                  <a:pt x="3115243" y="3006857"/>
                  <a:pt x="2913188" y="2997383"/>
                </a:cubicBezTo>
                <a:cubicBezTo>
                  <a:pt x="2711133" y="2987909"/>
                  <a:pt x="2485526" y="3014395"/>
                  <a:pt x="2178330" y="2997383"/>
                </a:cubicBezTo>
                <a:cubicBezTo>
                  <a:pt x="1871134" y="2980371"/>
                  <a:pt x="1806148" y="2986088"/>
                  <a:pt x="1679676" y="2997383"/>
                </a:cubicBezTo>
                <a:cubicBezTo>
                  <a:pt x="1553204" y="3008678"/>
                  <a:pt x="1314828" y="2979682"/>
                  <a:pt x="1181022" y="2997383"/>
                </a:cubicBezTo>
                <a:cubicBezTo>
                  <a:pt x="1047216" y="3015084"/>
                  <a:pt x="880961" y="3018029"/>
                  <a:pt x="761103" y="2997383"/>
                </a:cubicBezTo>
                <a:cubicBezTo>
                  <a:pt x="641245" y="2976737"/>
                  <a:pt x="326598" y="3029169"/>
                  <a:pt x="0" y="2997383"/>
                </a:cubicBezTo>
                <a:cubicBezTo>
                  <a:pt x="-9581" y="2719142"/>
                  <a:pt x="6571" y="2659670"/>
                  <a:pt x="0" y="2427880"/>
                </a:cubicBezTo>
                <a:cubicBezTo>
                  <a:pt x="-6571" y="2196090"/>
                  <a:pt x="11636" y="1938286"/>
                  <a:pt x="0" y="1798430"/>
                </a:cubicBezTo>
                <a:cubicBezTo>
                  <a:pt x="-11636" y="1658574"/>
                  <a:pt x="28100" y="1378520"/>
                  <a:pt x="0" y="1168979"/>
                </a:cubicBezTo>
                <a:cubicBezTo>
                  <a:pt x="-28100" y="959438"/>
                  <a:pt x="22565" y="799699"/>
                  <a:pt x="0" y="629450"/>
                </a:cubicBezTo>
                <a:cubicBezTo>
                  <a:pt x="-22565" y="459201"/>
                  <a:pt x="-11793" y="128670"/>
                  <a:pt x="0" y="0"/>
                </a:cubicBezTo>
                <a:close/>
              </a:path>
              <a:path w="7873481" h="2997383" stroke="0" extrusionOk="0">
                <a:moveTo>
                  <a:pt x="0" y="0"/>
                </a:moveTo>
                <a:cubicBezTo>
                  <a:pt x="265486" y="16728"/>
                  <a:pt x="447683" y="-6550"/>
                  <a:pt x="656123" y="0"/>
                </a:cubicBezTo>
                <a:cubicBezTo>
                  <a:pt x="864563" y="6550"/>
                  <a:pt x="917124" y="17327"/>
                  <a:pt x="1076042" y="0"/>
                </a:cubicBezTo>
                <a:cubicBezTo>
                  <a:pt x="1234960" y="-17327"/>
                  <a:pt x="1581665" y="18608"/>
                  <a:pt x="1732166" y="0"/>
                </a:cubicBezTo>
                <a:cubicBezTo>
                  <a:pt x="1882667" y="-18608"/>
                  <a:pt x="2151694" y="-28950"/>
                  <a:pt x="2545759" y="0"/>
                </a:cubicBezTo>
                <a:cubicBezTo>
                  <a:pt x="2939824" y="28950"/>
                  <a:pt x="2998403" y="22082"/>
                  <a:pt x="3359352" y="0"/>
                </a:cubicBezTo>
                <a:cubicBezTo>
                  <a:pt x="3720301" y="-22082"/>
                  <a:pt x="3683105" y="18791"/>
                  <a:pt x="3936741" y="0"/>
                </a:cubicBezTo>
                <a:cubicBezTo>
                  <a:pt x="4190377" y="-18791"/>
                  <a:pt x="4299242" y="18183"/>
                  <a:pt x="4435394" y="0"/>
                </a:cubicBezTo>
                <a:cubicBezTo>
                  <a:pt x="4571546" y="-18183"/>
                  <a:pt x="4821526" y="-23679"/>
                  <a:pt x="5091518" y="0"/>
                </a:cubicBezTo>
                <a:cubicBezTo>
                  <a:pt x="5361510" y="23679"/>
                  <a:pt x="5459157" y="3934"/>
                  <a:pt x="5747641" y="0"/>
                </a:cubicBezTo>
                <a:cubicBezTo>
                  <a:pt x="6036125" y="-3934"/>
                  <a:pt x="6078408" y="-11950"/>
                  <a:pt x="6246295" y="0"/>
                </a:cubicBezTo>
                <a:cubicBezTo>
                  <a:pt x="6414182" y="11950"/>
                  <a:pt x="6465436" y="14726"/>
                  <a:pt x="6666214" y="0"/>
                </a:cubicBezTo>
                <a:cubicBezTo>
                  <a:pt x="6866992" y="-14726"/>
                  <a:pt x="7593171" y="-48612"/>
                  <a:pt x="7873481" y="0"/>
                </a:cubicBezTo>
                <a:cubicBezTo>
                  <a:pt x="7857777" y="155129"/>
                  <a:pt x="7892430" y="394874"/>
                  <a:pt x="7873481" y="599477"/>
                </a:cubicBezTo>
                <a:cubicBezTo>
                  <a:pt x="7854532" y="804080"/>
                  <a:pt x="7880449" y="1035837"/>
                  <a:pt x="7873481" y="1198953"/>
                </a:cubicBezTo>
                <a:cubicBezTo>
                  <a:pt x="7866513" y="1362069"/>
                  <a:pt x="7850378" y="1552711"/>
                  <a:pt x="7873481" y="1828404"/>
                </a:cubicBezTo>
                <a:cubicBezTo>
                  <a:pt x="7896584" y="2104097"/>
                  <a:pt x="7869399" y="2206421"/>
                  <a:pt x="7873481" y="2457854"/>
                </a:cubicBezTo>
                <a:cubicBezTo>
                  <a:pt x="7877564" y="2709287"/>
                  <a:pt x="7869866" y="2729824"/>
                  <a:pt x="7873481" y="2997383"/>
                </a:cubicBezTo>
                <a:cubicBezTo>
                  <a:pt x="7656302" y="2977005"/>
                  <a:pt x="7384083" y="2979883"/>
                  <a:pt x="7138623" y="2997383"/>
                </a:cubicBezTo>
                <a:cubicBezTo>
                  <a:pt x="6893163" y="3014883"/>
                  <a:pt x="6804297" y="2979282"/>
                  <a:pt x="6561234" y="2997383"/>
                </a:cubicBezTo>
                <a:cubicBezTo>
                  <a:pt x="6318171" y="3015484"/>
                  <a:pt x="6209426" y="3022399"/>
                  <a:pt x="5905111" y="2997383"/>
                </a:cubicBezTo>
                <a:cubicBezTo>
                  <a:pt x="5600796" y="2972367"/>
                  <a:pt x="5495561" y="3017232"/>
                  <a:pt x="5327722" y="2997383"/>
                </a:cubicBezTo>
                <a:cubicBezTo>
                  <a:pt x="5159883" y="2977534"/>
                  <a:pt x="4742883" y="3028387"/>
                  <a:pt x="4592864" y="2997383"/>
                </a:cubicBezTo>
                <a:cubicBezTo>
                  <a:pt x="4442845" y="2966379"/>
                  <a:pt x="4286624" y="2976978"/>
                  <a:pt x="4094210" y="2997383"/>
                </a:cubicBezTo>
                <a:cubicBezTo>
                  <a:pt x="3901796" y="3017788"/>
                  <a:pt x="3718505" y="2974833"/>
                  <a:pt x="3516822" y="2997383"/>
                </a:cubicBezTo>
                <a:cubicBezTo>
                  <a:pt x="3315139" y="3019933"/>
                  <a:pt x="3060758" y="3016044"/>
                  <a:pt x="2939433" y="2997383"/>
                </a:cubicBezTo>
                <a:cubicBezTo>
                  <a:pt x="2818108" y="2978722"/>
                  <a:pt x="2638626" y="2971799"/>
                  <a:pt x="2362044" y="2997383"/>
                </a:cubicBezTo>
                <a:cubicBezTo>
                  <a:pt x="2085462" y="3022967"/>
                  <a:pt x="2053598" y="2990385"/>
                  <a:pt x="1784656" y="2997383"/>
                </a:cubicBezTo>
                <a:cubicBezTo>
                  <a:pt x="1515714" y="3004381"/>
                  <a:pt x="1260220" y="2956764"/>
                  <a:pt x="971063" y="2997383"/>
                </a:cubicBezTo>
                <a:cubicBezTo>
                  <a:pt x="681906" y="3038002"/>
                  <a:pt x="387989" y="3019930"/>
                  <a:pt x="0" y="2997383"/>
                </a:cubicBezTo>
                <a:cubicBezTo>
                  <a:pt x="7242" y="2813792"/>
                  <a:pt x="-27030" y="2658328"/>
                  <a:pt x="0" y="2367933"/>
                </a:cubicBezTo>
                <a:cubicBezTo>
                  <a:pt x="27030" y="2077538"/>
                  <a:pt x="4854" y="1982848"/>
                  <a:pt x="0" y="1858377"/>
                </a:cubicBezTo>
                <a:cubicBezTo>
                  <a:pt x="-4854" y="1733906"/>
                  <a:pt x="25498" y="1485712"/>
                  <a:pt x="0" y="1318849"/>
                </a:cubicBezTo>
                <a:cubicBezTo>
                  <a:pt x="-25498" y="1151986"/>
                  <a:pt x="20604" y="875228"/>
                  <a:pt x="0" y="659424"/>
                </a:cubicBezTo>
                <a:cubicBezTo>
                  <a:pt x="-20604" y="443620"/>
                  <a:pt x="2776" y="178567"/>
                  <a:pt x="0" y="0"/>
                </a:cubicBezTo>
                <a:close/>
              </a:path>
            </a:pathLst>
          </a:custGeom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217927124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48CEB75B-6A90-74EF-34CB-4C6263A6DB9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5668" t="38889" r="72070" b="53704"/>
          <a:stretch/>
        </p:blipFill>
        <p:spPr>
          <a:xfrm>
            <a:off x="3979288" y="1579512"/>
            <a:ext cx="1430912" cy="1447800"/>
          </a:xfrm>
          <a:custGeom>
            <a:avLst/>
            <a:gdLst>
              <a:gd name="connsiteX0" fmla="*/ 0 w 1430912"/>
              <a:gd name="connsiteY0" fmla="*/ 0 h 1447800"/>
              <a:gd name="connsiteX1" fmla="*/ 476971 w 1430912"/>
              <a:gd name="connsiteY1" fmla="*/ 0 h 1447800"/>
              <a:gd name="connsiteX2" fmla="*/ 982560 w 1430912"/>
              <a:gd name="connsiteY2" fmla="*/ 0 h 1447800"/>
              <a:gd name="connsiteX3" fmla="*/ 1430912 w 1430912"/>
              <a:gd name="connsiteY3" fmla="*/ 0 h 1447800"/>
              <a:gd name="connsiteX4" fmla="*/ 1430912 w 1430912"/>
              <a:gd name="connsiteY4" fmla="*/ 468122 h 1447800"/>
              <a:gd name="connsiteX5" fmla="*/ 1430912 w 1430912"/>
              <a:gd name="connsiteY5" fmla="*/ 907288 h 1447800"/>
              <a:gd name="connsiteX6" fmla="*/ 1430912 w 1430912"/>
              <a:gd name="connsiteY6" fmla="*/ 1447800 h 1447800"/>
              <a:gd name="connsiteX7" fmla="*/ 939632 w 1430912"/>
              <a:gd name="connsiteY7" fmla="*/ 1447800 h 1447800"/>
              <a:gd name="connsiteX8" fmla="*/ 462662 w 1430912"/>
              <a:gd name="connsiteY8" fmla="*/ 1447800 h 1447800"/>
              <a:gd name="connsiteX9" fmla="*/ 0 w 1430912"/>
              <a:gd name="connsiteY9" fmla="*/ 1447800 h 1447800"/>
              <a:gd name="connsiteX10" fmla="*/ 0 w 1430912"/>
              <a:gd name="connsiteY10" fmla="*/ 1008634 h 1447800"/>
              <a:gd name="connsiteX11" fmla="*/ 0 w 1430912"/>
              <a:gd name="connsiteY11" fmla="*/ 569468 h 1447800"/>
              <a:gd name="connsiteX12" fmla="*/ 0 w 1430912"/>
              <a:gd name="connsiteY12" fmla="*/ 0 h 144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30912" h="1447800" fill="none" extrusionOk="0">
                <a:moveTo>
                  <a:pt x="0" y="0"/>
                </a:moveTo>
                <a:cubicBezTo>
                  <a:pt x="210495" y="15901"/>
                  <a:pt x="361934" y="-10572"/>
                  <a:pt x="476971" y="0"/>
                </a:cubicBezTo>
                <a:cubicBezTo>
                  <a:pt x="592008" y="10572"/>
                  <a:pt x="803006" y="7484"/>
                  <a:pt x="982560" y="0"/>
                </a:cubicBezTo>
                <a:cubicBezTo>
                  <a:pt x="1162114" y="-7484"/>
                  <a:pt x="1271918" y="6119"/>
                  <a:pt x="1430912" y="0"/>
                </a:cubicBezTo>
                <a:cubicBezTo>
                  <a:pt x="1448825" y="175479"/>
                  <a:pt x="1411950" y="326946"/>
                  <a:pt x="1430912" y="468122"/>
                </a:cubicBezTo>
                <a:cubicBezTo>
                  <a:pt x="1449874" y="609298"/>
                  <a:pt x="1413312" y="722056"/>
                  <a:pt x="1430912" y="907288"/>
                </a:cubicBezTo>
                <a:cubicBezTo>
                  <a:pt x="1448512" y="1092520"/>
                  <a:pt x="1410060" y="1208582"/>
                  <a:pt x="1430912" y="1447800"/>
                </a:cubicBezTo>
                <a:cubicBezTo>
                  <a:pt x="1200103" y="1468967"/>
                  <a:pt x="1080754" y="1448295"/>
                  <a:pt x="939632" y="1447800"/>
                </a:cubicBezTo>
                <a:cubicBezTo>
                  <a:pt x="798510" y="1447305"/>
                  <a:pt x="650946" y="1449222"/>
                  <a:pt x="462662" y="1447800"/>
                </a:cubicBezTo>
                <a:cubicBezTo>
                  <a:pt x="274378" y="1446379"/>
                  <a:pt x="218309" y="1434849"/>
                  <a:pt x="0" y="1447800"/>
                </a:cubicBezTo>
                <a:cubicBezTo>
                  <a:pt x="-492" y="1243108"/>
                  <a:pt x="16853" y="1154756"/>
                  <a:pt x="0" y="1008634"/>
                </a:cubicBezTo>
                <a:cubicBezTo>
                  <a:pt x="-16853" y="862512"/>
                  <a:pt x="2255" y="714962"/>
                  <a:pt x="0" y="569468"/>
                </a:cubicBezTo>
                <a:cubicBezTo>
                  <a:pt x="-2255" y="423974"/>
                  <a:pt x="-22765" y="156818"/>
                  <a:pt x="0" y="0"/>
                </a:cubicBezTo>
                <a:close/>
              </a:path>
              <a:path w="1430912" h="1447800" stroke="0" extrusionOk="0">
                <a:moveTo>
                  <a:pt x="0" y="0"/>
                </a:moveTo>
                <a:cubicBezTo>
                  <a:pt x="111756" y="-2696"/>
                  <a:pt x="354619" y="15744"/>
                  <a:pt x="491280" y="0"/>
                </a:cubicBezTo>
                <a:cubicBezTo>
                  <a:pt x="627941" y="-15744"/>
                  <a:pt x="838791" y="-12318"/>
                  <a:pt x="996869" y="0"/>
                </a:cubicBezTo>
                <a:cubicBezTo>
                  <a:pt x="1154947" y="12318"/>
                  <a:pt x="1280651" y="-5456"/>
                  <a:pt x="1430912" y="0"/>
                </a:cubicBezTo>
                <a:cubicBezTo>
                  <a:pt x="1431158" y="124147"/>
                  <a:pt x="1419120" y="277725"/>
                  <a:pt x="1430912" y="453644"/>
                </a:cubicBezTo>
                <a:cubicBezTo>
                  <a:pt x="1442704" y="629563"/>
                  <a:pt x="1428558" y="684757"/>
                  <a:pt x="1430912" y="907288"/>
                </a:cubicBezTo>
                <a:cubicBezTo>
                  <a:pt x="1433266" y="1129819"/>
                  <a:pt x="1407837" y="1256273"/>
                  <a:pt x="1430912" y="1447800"/>
                </a:cubicBezTo>
                <a:cubicBezTo>
                  <a:pt x="1239502" y="1466277"/>
                  <a:pt x="1099785" y="1466506"/>
                  <a:pt x="953941" y="1447800"/>
                </a:cubicBezTo>
                <a:cubicBezTo>
                  <a:pt x="808097" y="1429094"/>
                  <a:pt x="665147" y="1437036"/>
                  <a:pt x="519898" y="1447800"/>
                </a:cubicBezTo>
                <a:cubicBezTo>
                  <a:pt x="374649" y="1458564"/>
                  <a:pt x="115495" y="1473567"/>
                  <a:pt x="0" y="1447800"/>
                </a:cubicBezTo>
                <a:cubicBezTo>
                  <a:pt x="-2982" y="1300304"/>
                  <a:pt x="-4366" y="1088161"/>
                  <a:pt x="0" y="950722"/>
                </a:cubicBezTo>
                <a:cubicBezTo>
                  <a:pt x="4366" y="813283"/>
                  <a:pt x="12071" y="680204"/>
                  <a:pt x="0" y="497078"/>
                </a:cubicBezTo>
                <a:cubicBezTo>
                  <a:pt x="-12071" y="313952"/>
                  <a:pt x="6258" y="235621"/>
                  <a:pt x="0" y="0"/>
                </a:cubicBezTo>
                <a:close/>
              </a:path>
            </a:pathLst>
          </a:custGeom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323117180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D10603AA-F009-26D9-5659-8901E2E53CB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03" y="190499"/>
            <a:ext cx="1052537" cy="1052537"/>
          </a:xfrm>
          <a:prstGeom prst="rect">
            <a:avLst/>
          </a:prstGeom>
        </p:spPr>
      </p:pic>
      <p:sp>
        <p:nvSpPr>
          <p:cNvPr id="17" name="مستطيل 16">
            <a:extLst>
              <a:ext uri="{FF2B5EF4-FFF2-40B4-BE49-F238E27FC236}">
                <a16:creationId xmlns:a16="http://schemas.microsoft.com/office/drawing/2014/main" id="{9819B116-E69D-DB9B-76FC-B8D8DEA47F2A}"/>
              </a:ext>
            </a:extLst>
          </p:cNvPr>
          <p:cNvSpPr/>
          <p:nvPr/>
        </p:nvSpPr>
        <p:spPr>
          <a:xfrm>
            <a:off x="1119850" y="5829300"/>
            <a:ext cx="685800" cy="57221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3E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787309">
            <a:off x="11034573" y="1406683"/>
            <a:ext cx="4650482" cy="7833036"/>
            <a:chOff x="0" y="0"/>
            <a:chExt cx="1224818" cy="2063022"/>
          </a:xfrm>
        </p:grpSpPr>
        <p:sp>
          <p:nvSpPr>
            <p:cNvPr id="3" name="Freeform 3"/>
            <p:cNvSpPr/>
            <p:nvPr/>
          </p:nvSpPr>
          <p:spPr>
            <a:xfrm>
              <a:off x="-414499" y="0"/>
              <a:ext cx="2053816" cy="2063022"/>
            </a:xfrm>
            <a:custGeom>
              <a:avLst/>
              <a:gdLst/>
              <a:ahLst/>
              <a:cxnLst/>
              <a:rect l="l" t="t" r="r" b="b"/>
              <a:pathLst>
                <a:path w="2053816" h="2063022">
                  <a:moveTo>
                    <a:pt x="1026908" y="0"/>
                  </a:moveTo>
                  <a:cubicBezTo>
                    <a:pt x="1594795" y="2540"/>
                    <a:pt x="2053816" y="463618"/>
                    <a:pt x="2053816" y="1031511"/>
                  </a:cubicBezTo>
                  <a:cubicBezTo>
                    <a:pt x="2053816" y="1599404"/>
                    <a:pt x="1594795" y="2060482"/>
                    <a:pt x="1026908" y="2063022"/>
                  </a:cubicBezTo>
                  <a:cubicBezTo>
                    <a:pt x="459021" y="2060482"/>
                    <a:pt x="0" y="1599404"/>
                    <a:pt x="0" y="1031511"/>
                  </a:cubicBezTo>
                  <a:cubicBezTo>
                    <a:pt x="0" y="463618"/>
                    <a:pt x="459021" y="2540"/>
                    <a:pt x="102690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5" name="Picture 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921735" y="2758624"/>
            <a:ext cx="6876157" cy="4442276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3560824" y="1088352"/>
            <a:ext cx="2334835" cy="2227286"/>
            <a:chOff x="0" y="0"/>
            <a:chExt cx="478410" cy="25561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78410" cy="255614"/>
            </a:xfrm>
            <a:custGeom>
              <a:avLst/>
              <a:gdLst/>
              <a:ahLst/>
              <a:cxnLst/>
              <a:rect l="l" t="t" r="r" b="b"/>
              <a:pathLst>
                <a:path w="478410" h="255614">
                  <a:moveTo>
                    <a:pt x="0" y="0"/>
                  </a:moveTo>
                  <a:lnTo>
                    <a:pt x="478410" y="0"/>
                  </a:lnTo>
                  <a:lnTo>
                    <a:pt x="478410" y="255614"/>
                  </a:lnTo>
                  <a:lnTo>
                    <a:pt x="0" y="255614"/>
                  </a:lnTo>
                  <a:close/>
                </a:path>
              </a:pathLst>
            </a:custGeom>
            <a:solidFill>
              <a:srgbClr val="912844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5949" y="7277681"/>
            <a:ext cx="2373362" cy="295327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5849600" y="7981595"/>
            <a:ext cx="2305405" cy="2305405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8749F55D-A354-5F65-871E-EE79BE162C1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000" t="24814" r="25309" b="67369"/>
          <a:stretch/>
        </p:blipFill>
        <p:spPr>
          <a:xfrm>
            <a:off x="1134597" y="3530712"/>
            <a:ext cx="7407245" cy="2227286"/>
          </a:xfrm>
          <a:custGeom>
            <a:avLst/>
            <a:gdLst>
              <a:gd name="connsiteX0" fmla="*/ 0 w 7407245"/>
              <a:gd name="connsiteY0" fmla="*/ 0 h 2227286"/>
              <a:gd name="connsiteX1" fmla="*/ 821531 w 7407245"/>
              <a:gd name="connsiteY1" fmla="*/ 0 h 2227286"/>
              <a:gd name="connsiteX2" fmla="*/ 1272699 w 7407245"/>
              <a:gd name="connsiteY2" fmla="*/ 0 h 2227286"/>
              <a:gd name="connsiteX3" fmla="*/ 2020158 w 7407245"/>
              <a:gd name="connsiteY3" fmla="*/ 0 h 2227286"/>
              <a:gd name="connsiteX4" fmla="*/ 2545399 w 7407245"/>
              <a:gd name="connsiteY4" fmla="*/ 0 h 2227286"/>
              <a:gd name="connsiteX5" fmla="*/ 3366930 w 7407245"/>
              <a:gd name="connsiteY5" fmla="*/ 0 h 2227286"/>
              <a:gd name="connsiteX6" fmla="*/ 4040315 w 7407245"/>
              <a:gd name="connsiteY6" fmla="*/ 0 h 2227286"/>
              <a:gd name="connsiteX7" fmla="*/ 4639629 w 7407245"/>
              <a:gd name="connsiteY7" fmla="*/ 0 h 2227286"/>
              <a:gd name="connsiteX8" fmla="*/ 5313015 w 7407245"/>
              <a:gd name="connsiteY8" fmla="*/ 0 h 2227286"/>
              <a:gd name="connsiteX9" fmla="*/ 6060473 w 7407245"/>
              <a:gd name="connsiteY9" fmla="*/ 0 h 2227286"/>
              <a:gd name="connsiteX10" fmla="*/ 6659787 w 7407245"/>
              <a:gd name="connsiteY10" fmla="*/ 0 h 2227286"/>
              <a:gd name="connsiteX11" fmla="*/ 7407245 w 7407245"/>
              <a:gd name="connsiteY11" fmla="*/ 0 h 2227286"/>
              <a:gd name="connsiteX12" fmla="*/ 7407245 w 7407245"/>
              <a:gd name="connsiteY12" fmla="*/ 556822 h 2227286"/>
              <a:gd name="connsiteX13" fmla="*/ 7407245 w 7407245"/>
              <a:gd name="connsiteY13" fmla="*/ 1046824 h 2227286"/>
              <a:gd name="connsiteX14" fmla="*/ 7407245 w 7407245"/>
              <a:gd name="connsiteY14" fmla="*/ 1625919 h 2227286"/>
              <a:gd name="connsiteX15" fmla="*/ 7407245 w 7407245"/>
              <a:gd name="connsiteY15" fmla="*/ 2227286 h 2227286"/>
              <a:gd name="connsiteX16" fmla="*/ 6956076 w 7407245"/>
              <a:gd name="connsiteY16" fmla="*/ 2227286 h 2227286"/>
              <a:gd name="connsiteX17" fmla="*/ 6208618 w 7407245"/>
              <a:gd name="connsiteY17" fmla="*/ 2227286 h 2227286"/>
              <a:gd name="connsiteX18" fmla="*/ 5387087 w 7407245"/>
              <a:gd name="connsiteY18" fmla="*/ 2227286 h 2227286"/>
              <a:gd name="connsiteX19" fmla="*/ 4565556 w 7407245"/>
              <a:gd name="connsiteY19" fmla="*/ 2227286 h 2227286"/>
              <a:gd name="connsiteX20" fmla="*/ 3744026 w 7407245"/>
              <a:gd name="connsiteY20" fmla="*/ 2227286 h 2227286"/>
              <a:gd name="connsiteX21" fmla="*/ 3144712 w 7407245"/>
              <a:gd name="connsiteY21" fmla="*/ 2227286 h 2227286"/>
              <a:gd name="connsiteX22" fmla="*/ 2693544 w 7407245"/>
              <a:gd name="connsiteY22" fmla="*/ 2227286 h 2227286"/>
              <a:gd name="connsiteX23" fmla="*/ 2242375 w 7407245"/>
              <a:gd name="connsiteY23" fmla="*/ 2227286 h 2227286"/>
              <a:gd name="connsiteX24" fmla="*/ 1643062 w 7407245"/>
              <a:gd name="connsiteY24" fmla="*/ 2227286 h 2227286"/>
              <a:gd name="connsiteX25" fmla="*/ 895603 w 7407245"/>
              <a:gd name="connsiteY25" fmla="*/ 2227286 h 2227286"/>
              <a:gd name="connsiteX26" fmla="*/ 0 w 7407245"/>
              <a:gd name="connsiteY26" fmla="*/ 2227286 h 2227286"/>
              <a:gd name="connsiteX27" fmla="*/ 0 w 7407245"/>
              <a:gd name="connsiteY27" fmla="*/ 1625919 h 2227286"/>
              <a:gd name="connsiteX28" fmla="*/ 0 w 7407245"/>
              <a:gd name="connsiteY28" fmla="*/ 1135916 h 2227286"/>
              <a:gd name="connsiteX29" fmla="*/ 0 w 7407245"/>
              <a:gd name="connsiteY29" fmla="*/ 556822 h 2227286"/>
              <a:gd name="connsiteX30" fmla="*/ 0 w 7407245"/>
              <a:gd name="connsiteY30" fmla="*/ 0 h 2227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407245" h="2227286" fill="none" extrusionOk="0">
                <a:moveTo>
                  <a:pt x="0" y="0"/>
                </a:moveTo>
                <a:cubicBezTo>
                  <a:pt x="210545" y="-569"/>
                  <a:pt x="624918" y="33155"/>
                  <a:pt x="821531" y="0"/>
                </a:cubicBezTo>
                <a:cubicBezTo>
                  <a:pt x="1018144" y="-33155"/>
                  <a:pt x="1129343" y="-8385"/>
                  <a:pt x="1272699" y="0"/>
                </a:cubicBezTo>
                <a:cubicBezTo>
                  <a:pt x="1416055" y="8385"/>
                  <a:pt x="1731499" y="11288"/>
                  <a:pt x="2020158" y="0"/>
                </a:cubicBezTo>
                <a:cubicBezTo>
                  <a:pt x="2308817" y="-11288"/>
                  <a:pt x="2406409" y="-24906"/>
                  <a:pt x="2545399" y="0"/>
                </a:cubicBezTo>
                <a:cubicBezTo>
                  <a:pt x="2684389" y="24906"/>
                  <a:pt x="3137689" y="3277"/>
                  <a:pt x="3366930" y="0"/>
                </a:cubicBezTo>
                <a:cubicBezTo>
                  <a:pt x="3596171" y="-3277"/>
                  <a:pt x="3726836" y="-24614"/>
                  <a:pt x="4040315" y="0"/>
                </a:cubicBezTo>
                <a:cubicBezTo>
                  <a:pt x="4353794" y="24614"/>
                  <a:pt x="4424241" y="8815"/>
                  <a:pt x="4639629" y="0"/>
                </a:cubicBezTo>
                <a:cubicBezTo>
                  <a:pt x="4855017" y="-8815"/>
                  <a:pt x="5051881" y="24878"/>
                  <a:pt x="5313015" y="0"/>
                </a:cubicBezTo>
                <a:cubicBezTo>
                  <a:pt x="5574149" y="-24878"/>
                  <a:pt x="5696871" y="26154"/>
                  <a:pt x="6060473" y="0"/>
                </a:cubicBezTo>
                <a:cubicBezTo>
                  <a:pt x="6424075" y="-26154"/>
                  <a:pt x="6370789" y="9361"/>
                  <a:pt x="6659787" y="0"/>
                </a:cubicBezTo>
                <a:cubicBezTo>
                  <a:pt x="6948785" y="-9361"/>
                  <a:pt x="7179354" y="-29273"/>
                  <a:pt x="7407245" y="0"/>
                </a:cubicBezTo>
                <a:cubicBezTo>
                  <a:pt x="7392643" y="149581"/>
                  <a:pt x="7429924" y="400579"/>
                  <a:pt x="7407245" y="556822"/>
                </a:cubicBezTo>
                <a:cubicBezTo>
                  <a:pt x="7384566" y="713065"/>
                  <a:pt x="7402655" y="863648"/>
                  <a:pt x="7407245" y="1046824"/>
                </a:cubicBezTo>
                <a:cubicBezTo>
                  <a:pt x="7411835" y="1230000"/>
                  <a:pt x="7410124" y="1504875"/>
                  <a:pt x="7407245" y="1625919"/>
                </a:cubicBezTo>
                <a:cubicBezTo>
                  <a:pt x="7404366" y="1746964"/>
                  <a:pt x="7427934" y="2011080"/>
                  <a:pt x="7407245" y="2227286"/>
                </a:cubicBezTo>
                <a:cubicBezTo>
                  <a:pt x="7184361" y="2234901"/>
                  <a:pt x="7179819" y="2214703"/>
                  <a:pt x="6956076" y="2227286"/>
                </a:cubicBezTo>
                <a:cubicBezTo>
                  <a:pt x="6732333" y="2239869"/>
                  <a:pt x="6377731" y="2231827"/>
                  <a:pt x="6208618" y="2227286"/>
                </a:cubicBezTo>
                <a:cubicBezTo>
                  <a:pt x="6039505" y="2222745"/>
                  <a:pt x="5642696" y="2192305"/>
                  <a:pt x="5387087" y="2227286"/>
                </a:cubicBezTo>
                <a:cubicBezTo>
                  <a:pt x="5131478" y="2262267"/>
                  <a:pt x="4871272" y="2232100"/>
                  <a:pt x="4565556" y="2227286"/>
                </a:cubicBezTo>
                <a:cubicBezTo>
                  <a:pt x="4259840" y="2222472"/>
                  <a:pt x="3929539" y="2262054"/>
                  <a:pt x="3744026" y="2227286"/>
                </a:cubicBezTo>
                <a:cubicBezTo>
                  <a:pt x="3558513" y="2192519"/>
                  <a:pt x="3281119" y="2209924"/>
                  <a:pt x="3144712" y="2227286"/>
                </a:cubicBezTo>
                <a:cubicBezTo>
                  <a:pt x="3008305" y="2244648"/>
                  <a:pt x="2858133" y="2241124"/>
                  <a:pt x="2693544" y="2227286"/>
                </a:cubicBezTo>
                <a:cubicBezTo>
                  <a:pt x="2528955" y="2213448"/>
                  <a:pt x="2351076" y="2214281"/>
                  <a:pt x="2242375" y="2227286"/>
                </a:cubicBezTo>
                <a:cubicBezTo>
                  <a:pt x="2133674" y="2240291"/>
                  <a:pt x="1916188" y="2254235"/>
                  <a:pt x="1643062" y="2227286"/>
                </a:cubicBezTo>
                <a:cubicBezTo>
                  <a:pt x="1369936" y="2200337"/>
                  <a:pt x="1180053" y="2233913"/>
                  <a:pt x="895603" y="2227286"/>
                </a:cubicBezTo>
                <a:cubicBezTo>
                  <a:pt x="611153" y="2220659"/>
                  <a:pt x="367329" y="2270902"/>
                  <a:pt x="0" y="2227286"/>
                </a:cubicBezTo>
                <a:cubicBezTo>
                  <a:pt x="-19125" y="1929102"/>
                  <a:pt x="8539" y="1821441"/>
                  <a:pt x="0" y="1625919"/>
                </a:cubicBezTo>
                <a:cubicBezTo>
                  <a:pt x="-8539" y="1430397"/>
                  <a:pt x="12753" y="1254791"/>
                  <a:pt x="0" y="1135916"/>
                </a:cubicBezTo>
                <a:cubicBezTo>
                  <a:pt x="-12753" y="1017041"/>
                  <a:pt x="-1575" y="828544"/>
                  <a:pt x="0" y="556822"/>
                </a:cubicBezTo>
                <a:cubicBezTo>
                  <a:pt x="1575" y="285100"/>
                  <a:pt x="-19781" y="239051"/>
                  <a:pt x="0" y="0"/>
                </a:cubicBezTo>
                <a:close/>
              </a:path>
              <a:path w="7407245" h="2227286" stroke="0" extrusionOk="0">
                <a:moveTo>
                  <a:pt x="0" y="0"/>
                </a:moveTo>
                <a:cubicBezTo>
                  <a:pt x="272268" y="3747"/>
                  <a:pt x="467096" y="-6166"/>
                  <a:pt x="599313" y="0"/>
                </a:cubicBezTo>
                <a:cubicBezTo>
                  <a:pt x="731530" y="6166"/>
                  <a:pt x="925735" y="14002"/>
                  <a:pt x="1198627" y="0"/>
                </a:cubicBezTo>
                <a:cubicBezTo>
                  <a:pt x="1471519" y="-14002"/>
                  <a:pt x="1704960" y="23247"/>
                  <a:pt x="2020158" y="0"/>
                </a:cubicBezTo>
                <a:cubicBezTo>
                  <a:pt x="2335356" y="-23247"/>
                  <a:pt x="2431320" y="-24508"/>
                  <a:pt x="2619471" y="0"/>
                </a:cubicBezTo>
                <a:cubicBezTo>
                  <a:pt x="2807622" y="24508"/>
                  <a:pt x="3092640" y="1749"/>
                  <a:pt x="3218785" y="0"/>
                </a:cubicBezTo>
                <a:cubicBezTo>
                  <a:pt x="3344930" y="-1749"/>
                  <a:pt x="3746785" y="-6891"/>
                  <a:pt x="3966243" y="0"/>
                </a:cubicBezTo>
                <a:cubicBezTo>
                  <a:pt x="4185701" y="6891"/>
                  <a:pt x="4413439" y="-28061"/>
                  <a:pt x="4565556" y="0"/>
                </a:cubicBezTo>
                <a:cubicBezTo>
                  <a:pt x="4717673" y="28061"/>
                  <a:pt x="5204973" y="-3955"/>
                  <a:pt x="5387087" y="0"/>
                </a:cubicBezTo>
                <a:cubicBezTo>
                  <a:pt x="5569201" y="3955"/>
                  <a:pt x="5745774" y="-15039"/>
                  <a:pt x="5986401" y="0"/>
                </a:cubicBezTo>
                <a:cubicBezTo>
                  <a:pt x="6227028" y="15039"/>
                  <a:pt x="6395256" y="-18293"/>
                  <a:pt x="6511642" y="0"/>
                </a:cubicBezTo>
                <a:cubicBezTo>
                  <a:pt x="6628028" y="18293"/>
                  <a:pt x="7217588" y="-12687"/>
                  <a:pt x="7407245" y="0"/>
                </a:cubicBezTo>
                <a:cubicBezTo>
                  <a:pt x="7417396" y="105047"/>
                  <a:pt x="7392705" y="325691"/>
                  <a:pt x="7407245" y="490003"/>
                </a:cubicBezTo>
                <a:cubicBezTo>
                  <a:pt x="7421785" y="654315"/>
                  <a:pt x="7427402" y="873498"/>
                  <a:pt x="7407245" y="980006"/>
                </a:cubicBezTo>
                <a:cubicBezTo>
                  <a:pt x="7387088" y="1086514"/>
                  <a:pt x="7389961" y="1412744"/>
                  <a:pt x="7407245" y="1559100"/>
                </a:cubicBezTo>
                <a:cubicBezTo>
                  <a:pt x="7424529" y="1705456"/>
                  <a:pt x="7391372" y="2002727"/>
                  <a:pt x="7407245" y="2227286"/>
                </a:cubicBezTo>
                <a:cubicBezTo>
                  <a:pt x="7238330" y="2251620"/>
                  <a:pt x="7088440" y="2251303"/>
                  <a:pt x="6882004" y="2227286"/>
                </a:cubicBezTo>
                <a:cubicBezTo>
                  <a:pt x="6675568" y="2203269"/>
                  <a:pt x="6394871" y="2231405"/>
                  <a:pt x="6208618" y="2227286"/>
                </a:cubicBezTo>
                <a:cubicBezTo>
                  <a:pt x="6022365" y="2223167"/>
                  <a:pt x="5824904" y="2248542"/>
                  <a:pt x="5609305" y="2227286"/>
                </a:cubicBezTo>
                <a:cubicBezTo>
                  <a:pt x="5393706" y="2206030"/>
                  <a:pt x="5360207" y="2231873"/>
                  <a:pt x="5158136" y="2227286"/>
                </a:cubicBezTo>
                <a:cubicBezTo>
                  <a:pt x="4956065" y="2222699"/>
                  <a:pt x="4790544" y="2229142"/>
                  <a:pt x="4632895" y="2227286"/>
                </a:cubicBezTo>
                <a:cubicBezTo>
                  <a:pt x="4475246" y="2225430"/>
                  <a:pt x="4079608" y="2251776"/>
                  <a:pt x="3811364" y="2227286"/>
                </a:cubicBezTo>
                <a:cubicBezTo>
                  <a:pt x="3543120" y="2202796"/>
                  <a:pt x="3536714" y="2212807"/>
                  <a:pt x="3286123" y="2227286"/>
                </a:cubicBezTo>
                <a:cubicBezTo>
                  <a:pt x="3035532" y="2241765"/>
                  <a:pt x="2971484" y="2212569"/>
                  <a:pt x="2760882" y="2227286"/>
                </a:cubicBezTo>
                <a:cubicBezTo>
                  <a:pt x="2550280" y="2242003"/>
                  <a:pt x="2519812" y="2236442"/>
                  <a:pt x="2309714" y="2227286"/>
                </a:cubicBezTo>
                <a:cubicBezTo>
                  <a:pt x="2099616" y="2218130"/>
                  <a:pt x="1968243" y="2208308"/>
                  <a:pt x="1858545" y="2227286"/>
                </a:cubicBezTo>
                <a:cubicBezTo>
                  <a:pt x="1748847" y="2246264"/>
                  <a:pt x="1285441" y="2261304"/>
                  <a:pt x="1037014" y="2227286"/>
                </a:cubicBezTo>
                <a:cubicBezTo>
                  <a:pt x="788587" y="2193268"/>
                  <a:pt x="386376" y="2267006"/>
                  <a:pt x="0" y="2227286"/>
                </a:cubicBezTo>
                <a:cubicBezTo>
                  <a:pt x="-20604" y="2012391"/>
                  <a:pt x="-13617" y="1948492"/>
                  <a:pt x="0" y="1692737"/>
                </a:cubicBezTo>
                <a:cubicBezTo>
                  <a:pt x="13617" y="1436982"/>
                  <a:pt x="-8643" y="1331578"/>
                  <a:pt x="0" y="1091370"/>
                </a:cubicBezTo>
                <a:cubicBezTo>
                  <a:pt x="8643" y="851162"/>
                  <a:pt x="-23623" y="764542"/>
                  <a:pt x="0" y="601367"/>
                </a:cubicBezTo>
                <a:cubicBezTo>
                  <a:pt x="23623" y="438192"/>
                  <a:pt x="11646" y="242630"/>
                  <a:pt x="0" y="0"/>
                </a:cubicBezTo>
                <a:close/>
              </a:path>
            </a:pathLst>
          </a:custGeom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6086102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A1E28D6C-6B04-B9E8-33FF-67312B6CF83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1481" t="36666" r="25309" b="58890"/>
          <a:stretch/>
        </p:blipFill>
        <p:spPr>
          <a:xfrm>
            <a:off x="1134597" y="5648900"/>
            <a:ext cx="7407245" cy="1142148"/>
          </a:xfrm>
          <a:custGeom>
            <a:avLst/>
            <a:gdLst>
              <a:gd name="connsiteX0" fmla="*/ 0 w 7407245"/>
              <a:gd name="connsiteY0" fmla="*/ 0 h 1142148"/>
              <a:gd name="connsiteX1" fmla="*/ 821531 w 7407245"/>
              <a:gd name="connsiteY1" fmla="*/ 0 h 1142148"/>
              <a:gd name="connsiteX2" fmla="*/ 1494917 w 7407245"/>
              <a:gd name="connsiteY2" fmla="*/ 0 h 1142148"/>
              <a:gd name="connsiteX3" fmla="*/ 2242375 w 7407245"/>
              <a:gd name="connsiteY3" fmla="*/ 0 h 1142148"/>
              <a:gd name="connsiteX4" fmla="*/ 3063906 w 7407245"/>
              <a:gd name="connsiteY4" fmla="*/ 0 h 1142148"/>
              <a:gd name="connsiteX5" fmla="*/ 3663219 w 7407245"/>
              <a:gd name="connsiteY5" fmla="*/ 0 h 1142148"/>
              <a:gd name="connsiteX6" fmla="*/ 4114388 w 7407245"/>
              <a:gd name="connsiteY6" fmla="*/ 0 h 1142148"/>
              <a:gd name="connsiteX7" fmla="*/ 4565556 w 7407245"/>
              <a:gd name="connsiteY7" fmla="*/ 0 h 1142148"/>
              <a:gd name="connsiteX8" fmla="*/ 5313015 w 7407245"/>
              <a:gd name="connsiteY8" fmla="*/ 0 h 1142148"/>
              <a:gd name="connsiteX9" fmla="*/ 5838256 w 7407245"/>
              <a:gd name="connsiteY9" fmla="*/ 0 h 1142148"/>
              <a:gd name="connsiteX10" fmla="*/ 6289424 w 7407245"/>
              <a:gd name="connsiteY10" fmla="*/ 0 h 1142148"/>
              <a:gd name="connsiteX11" fmla="*/ 7407245 w 7407245"/>
              <a:gd name="connsiteY11" fmla="*/ 0 h 1142148"/>
              <a:gd name="connsiteX12" fmla="*/ 7407245 w 7407245"/>
              <a:gd name="connsiteY12" fmla="*/ 559653 h 1142148"/>
              <a:gd name="connsiteX13" fmla="*/ 7407245 w 7407245"/>
              <a:gd name="connsiteY13" fmla="*/ 1142148 h 1142148"/>
              <a:gd name="connsiteX14" fmla="*/ 6659787 w 7407245"/>
              <a:gd name="connsiteY14" fmla="*/ 1142148 h 1142148"/>
              <a:gd name="connsiteX15" fmla="*/ 5838256 w 7407245"/>
              <a:gd name="connsiteY15" fmla="*/ 1142148 h 1142148"/>
              <a:gd name="connsiteX16" fmla="*/ 5313015 w 7407245"/>
              <a:gd name="connsiteY16" fmla="*/ 1142148 h 1142148"/>
              <a:gd name="connsiteX17" fmla="*/ 4713701 w 7407245"/>
              <a:gd name="connsiteY17" fmla="*/ 1142148 h 1142148"/>
              <a:gd name="connsiteX18" fmla="*/ 4040315 w 7407245"/>
              <a:gd name="connsiteY18" fmla="*/ 1142148 h 1142148"/>
              <a:gd name="connsiteX19" fmla="*/ 3218785 w 7407245"/>
              <a:gd name="connsiteY19" fmla="*/ 1142148 h 1142148"/>
              <a:gd name="connsiteX20" fmla="*/ 2471326 w 7407245"/>
              <a:gd name="connsiteY20" fmla="*/ 1142148 h 1142148"/>
              <a:gd name="connsiteX21" fmla="*/ 2020158 w 7407245"/>
              <a:gd name="connsiteY21" fmla="*/ 1142148 h 1142148"/>
              <a:gd name="connsiteX22" fmla="*/ 1568989 w 7407245"/>
              <a:gd name="connsiteY22" fmla="*/ 1142148 h 1142148"/>
              <a:gd name="connsiteX23" fmla="*/ 895603 w 7407245"/>
              <a:gd name="connsiteY23" fmla="*/ 1142148 h 1142148"/>
              <a:gd name="connsiteX24" fmla="*/ 0 w 7407245"/>
              <a:gd name="connsiteY24" fmla="*/ 1142148 h 1142148"/>
              <a:gd name="connsiteX25" fmla="*/ 0 w 7407245"/>
              <a:gd name="connsiteY25" fmla="*/ 559653 h 1142148"/>
              <a:gd name="connsiteX26" fmla="*/ 0 w 7407245"/>
              <a:gd name="connsiteY26" fmla="*/ 0 h 1142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407245" h="1142148" fill="none" extrusionOk="0">
                <a:moveTo>
                  <a:pt x="0" y="0"/>
                </a:moveTo>
                <a:cubicBezTo>
                  <a:pt x="226966" y="5509"/>
                  <a:pt x="610913" y="13409"/>
                  <a:pt x="821531" y="0"/>
                </a:cubicBezTo>
                <a:cubicBezTo>
                  <a:pt x="1032149" y="-13409"/>
                  <a:pt x="1185640" y="10999"/>
                  <a:pt x="1494917" y="0"/>
                </a:cubicBezTo>
                <a:cubicBezTo>
                  <a:pt x="1804194" y="-10999"/>
                  <a:pt x="2017533" y="3757"/>
                  <a:pt x="2242375" y="0"/>
                </a:cubicBezTo>
                <a:cubicBezTo>
                  <a:pt x="2467217" y="-3757"/>
                  <a:pt x="2803784" y="11877"/>
                  <a:pt x="3063906" y="0"/>
                </a:cubicBezTo>
                <a:cubicBezTo>
                  <a:pt x="3324028" y="-11877"/>
                  <a:pt x="3392321" y="-17259"/>
                  <a:pt x="3663219" y="0"/>
                </a:cubicBezTo>
                <a:cubicBezTo>
                  <a:pt x="3934117" y="17259"/>
                  <a:pt x="3997577" y="16203"/>
                  <a:pt x="4114388" y="0"/>
                </a:cubicBezTo>
                <a:cubicBezTo>
                  <a:pt x="4231199" y="-16203"/>
                  <a:pt x="4427358" y="10944"/>
                  <a:pt x="4565556" y="0"/>
                </a:cubicBezTo>
                <a:cubicBezTo>
                  <a:pt x="4703754" y="-10944"/>
                  <a:pt x="5151657" y="-8158"/>
                  <a:pt x="5313015" y="0"/>
                </a:cubicBezTo>
                <a:cubicBezTo>
                  <a:pt x="5474373" y="8158"/>
                  <a:pt x="5629468" y="3897"/>
                  <a:pt x="5838256" y="0"/>
                </a:cubicBezTo>
                <a:cubicBezTo>
                  <a:pt x="6047044" y="-3897"/>
                  <a:pt x="6196641" y="-2825"/>
                  <a:pt x="6289424" y="0"/>
                </a:cubicBezTo>
                <a:cubicBezTo>
                  <a:pt x="6382207" y="2825"/>
                  <a:pt x="7164300" y="45790"/>
                  <a:pt x="7407245" y="0"/>
                </a:cubicBezTo>
                <a:cubicBezTo>
                  <a:pt x="7427510" y="230693"/>
                  <a:pt x="7381221" y="375189"/>
                  <a:pt x="7407245" y="559653"/>
                </a:cubicBezTo>
                <a:cubicBezTo>
                  <a:pt x="7433269" y="744117"/>
                  <a:pt x="7415379" y="997923"/>
                  <a:pt x="7407245" y="1142148"/>
                </a:cubicBezTo>
                <a:cubicBezTo>
                  <a:pt x="7113038" y="1167068"/>
                  <a:pt x="6951285" y="1149647"/>
                  <a:pt x="6659787" y="1142148"/>
                </a:cubicBezTo>
                <a:cubicBezTo>
                  <a:pt x="6368289" y="1134649"/>
                  <a:pt x="6233817" y="1107283"/>
                  <a:pt x="5838256" y="1142148"/>
                </a:cubicBezTo>
                <a:cubicBezTo>
                  <a:pt x="5442695" y="1177013"/>
                  <a:pt x="5449868" y="1140042"/>
                  <a:pt x="5313015" y="1142148"/>
                </a:cubicBezTo>
                <a:cubicBezTo>
                  <a:pt x="5176162" y="1144254"/>
                  <a:pt x="4977012" y="1159939"/>
                  <a:pt x="4713701" y="1142148"/>
                </a:cubicBezTo>
                <a:cubicBezTo>
                  <a:pt x="4450390" y="1124357"/>
                  <a:pt x="4292189" y="1132215"/>
                  <a:pt x="4040315" y="1142148"/>
                </a:cubicBezTo>
                <a:cubicBezTo>
                  <a:pt x="3788441" y="1152081"/>
                  <a:pt x="3439071" y="1109745"/>
                  <a:pt x="3218785" y="1142148"/>
                </a:cubicBezTo>
                <a:cubicBezTo>
                  <a:pt x="2998499" y="1174552"/>
                  <a:pt x="2718093" y="1177101"/>
                  <a:pt x="2471326" y="1142148"/>
                </a:cubicBezTo>
                <a:cubicBezTo>
                  <a:pt x="2224559" y="1107195"/>
                  <a:pt x="2199785" y="1123335"/>
                  <a:pt x="2020158" y="1142148"/>
                </a:cubicBezTo>
                <a:cubicBezTo>
                  <a:pt x="1840531" y="1160961"/>
                  <a:pt x="1659862" y="1123675"/>
                  <a:pt x="1568989" y="1142148"/>
                </a:cubicBezTo>
                <a:cubicBezTo>
                  <a:pt x="1478116" y="1160621"/>
                  <a:pt x="1126883" y="1125056"/>
                  <a:pt x="895603" y="1142148"/>
                </a:cubicBezTo>
                <a:cubicBezTo>
                  <a:pt x="664323" y="1159240"/>
                  <a:pt x="226353" y="1103260"/>
                  <a:pt x="0" y="1142148"/>
                </a:cubicBezTo>
                <a:cubicBezTo>
                  <a:pt x="-18336" y="1021117"/>
                  <a:pt x="14255" y="792714"/>
                  <a:pt x="0" y="559653"/>
                </a:cubicBezTo>
                <a:cubicBezTo>
                  <a:pt x="-14255" y="326593"/>
                  <a:pt x="-9681" y="268059"/>
                  <a:pt x="0" y="0"/>
                </a:cubicBezTo>
                <a:close/>
              </a:path>
              <a:path w="7407245" h="1142148" stroke="0" extrusionOk="0">
                <a:moveTo>
                  <a:pt x="0" y="0"/>
                </a:moveTo>
                <a:cubicBezTo>
                  <a:pt x="227058" y="35003"/>
                  <a:pt x="400036" y="8541"/>
                  <a:pt x="747458" y="0"/>
                </a:cubicBezTo>
                <a:cubicBezTo>
                  <a:pt x="1094880" y="-8541"/>
                  <a:pt x="1121592" y="11994"/>
                  <a:pt x="1494917" y="0"/>
                </a:cubicBezTo>
                <a:cubicBezTo>
                  <a:pt x="1868242" y="-11994"/>
                  <a:pt x="1797356" y="1772"/>
                  <a:pt x="2094230" y="0"/>
                </a:cubicBezTo>
                <a:cubicBezTo>
                  <a:pt x="2391104" y="-1772"/>
                  <a:pt x="2473654" y="-8231"/>
                  <a:pt x="2619471" y="0"/>
                </a:cubicBezTo>
                <a:cubicBezTo>
                  <a:pt x="2765288" y="8231"/>
                  <a:pt x="3174639" y="-1271"/>
                  <a:pt x="3366930" y="0"/>
                </a:cubicBezTo>
                <a:cubicBezTo>
                  <a:pt x="3559221" y="1271"/>
                  <a:pt x="3803661" y="-18313"/>
                  <a:pt x="4040315" y="0"/>
                </a:cubicBezTo>
                <a:cubicBezTo>
                  <a:pt x="4276969" y="18313"/>
                  <a:pt x="4368319" y="22688"/>
                  <a:pt x="4565556" y="0"/>
                </a:cubicBezTo>
                <a:cubicBezTo>
                  <a:pt x="4762793" y="-22688"/>
                  <a:pt x="5086569" y="13475"/>
                  <a:pt x="5387087" y="0"/>
                </a:cubicBezTo>
                <a:cubicBezTo>
                  <a:pt x="5687605" y="-13475"/>
                  <a:pt x="5922146" y="-37576"/>
                  <a:pt x="6208618" y="0"/>
                </a:cubicBezTo>
                <a:cubicBezTo>
                  <a:pt x="6495090" y="37576"/>
                  <a:pt x="7009190" y="-9537"/>
                  <a:pt x="7407245" y="0"/>
                </a:cubicBezTo>
                <a:cubicBezTo>
                  <a:pt x="7396686" y="242765"/>
                  <a:pt x="7420660" y="363820"/>
                  <a:pt x="7407245" y="582495"/>
                </a:cubicBezTo>
                <a:cubicBezTo>
                  <a:pt x="7393830" y="801170"/>
                  <a:pt x="7412964" y="922222"/>
                  <a:pt x="7407245" y="1142148"/>
                </a:cubicBezTo>
                <a:cubicBezTo>
                  <a:pt x="7298081" y="1139839"/>
                  <a:pt x="6997961" y="1151575"/>
                  <a:pt x="6882004" y="1142148"/>
                </a:cubicBezTo>
                <a:cubicBezTo>
                  <a:pt x="6766047" y="1132721"/>
                  <a:pt x="6422571" y="1149122"/>
                  <a:pt x="6060473" y="1142148"/>
                </a:cubicBezTo>
                <a:cubicBezTo>
                  <a:pt x="5698375" y="1135174"/>
                  <a:pt x="5725621" y="1146153"/>
                  <a:pt x="5609305" y="1142148"/>
                </a:cubicBezTo>
                <a:cubicBezTo>
                  <a:pt x="5492989" y="1138143"/>
                  <a:pt x="5230594" y="1154600"/>
                  <a:pt x="5084064" y="1142148"/>
                </a:cubicBezTo>
                <a:cubicBezTo>
                  <a:pt x="4937534" y="1129696"/>
                  <a:pt x="4669747" y="1128455"/>
                  <a:pt x="4558823" y="1142148"/>
                </a:cubicBezTo>
                <a:cubicBezTo>
                  <a:pt x="4447899" y="1155841"/>
                  <a:pt x="4278952" y="1119523"/>
                  <a:pt x="4033582" y="1142148"/>
                </a:cubicBezTo>
                <a:cubicBezTo>
                  <a:pt x="3788212" y="1164773"/>
                  <a:pt x="3779167" y="1119880"/>
                  <a:pt x="3582413" y="1142148"/>
                </a:cubicBezTo>
                <a:cubicBezTo>
                  <a:pt x="3385659" y="1164416"/>
                  <a:pt x="3065732" y="1146472"/>
                  <a:pt x="2909027" y="1142148"/>
                </a:cubicBezTo>
                <a:cubicBezTo>
                  <a:pt x="2752322" y="1137824"/>
                  <a:pt x="2626693" y="1125668"/>
                  <a:pt x="2457859" y="1142148"/>
                </a:cubicBezTo>
                <a:cubicBezTo>
                  <a:pt x="2289025" y="1158628"/>
                  <a:pt x="1984741" y="1158482"/>
                  <a:pt x="1858545" y="1142148"/>
                </a:cubicBezTo>
                <a:cubicBezTo>
                  <a:pt x="1732349" y="1125814"/>
                  <a:pt x="1330123" y="1160854"/>
                  <a:pt x="1111087" y="1142148"/>
                </a:cubicBezTo>
                <a:cubicBezTo>
                  <a:pt x="892051" y="1123442"/>
                  <a:pt x="469173" y="1189638"/>
                  <a:pt x="0" y="1142148"/>
                </a:cubicBezTo>
                <a:cubicBezTo>
                  <a:pt x="13149" y="932058"/>
                  <a:pt x="-23644" y="867959"/>
                  <a:pt x="0" y="593917"/>
                </a:cubicBezTo>
                <a:cubicBezTo>
                  <a:pt x="23644" y="319875"/>
                  <a:pt x="14541" y="159706"/>
                  <a:pt x="0" y="0"/>
                </a:cubicBezTo>
                <a:close/>
              </a:path>
            </a:pathLst>
          </a:custGeom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3830394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4D6F14D-1B1B-4B4B-76E6-C3DC4B4C91E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6966" t="46710" r="70740" b="47735"/>
          <a:stretch/>
        </p:blipFill>
        <p:spPr>
          <a:xfrm>
            <a:off x="4038600" y="1257300"/>
            <a:ext cx="1379284" cy="1754499"/>
          </a:xfrm>
          <a:custGeom>
            <a:avLst/>
            <a:gdLst>
              <a:gd name="connsiteX0" fmla="*/ 0 w 1379284"/>
              <a:gd name="connsiteY0" fmla="*/ 0 h 1754499"/>
              <a:gd name="connsiteX1" fmla="*/ 675849 w 1379284"/>
              <a:gd name="connsiteY1" fmla="*/ 0 h 1754499"/>
              <a:gd name="connsiteX2" fmla="*/ 1379284 w 1379284"/>
              <a:gd name="connsiteY2" fmla="*/ 0 h 1754499"/>
              <a:gd name="connsiteX3" fmla="*/ 1379284 w 1379284"/>
              <a:gd name="connsiteY3" fmla="*/ 602378 h 1754499"/>
              <a:gd name="connsiteX4" fmla="*/ 1379284 w 1379284"/>
              <a:gd name="connsiteY4" fmla="*/ 1152121 h 1754499"/>
              <a:gd name="connsiteX5" fmla="*/ 1379284 w 1379284"/>
              <a:gd name="connsiteY5" fmla="*/ 1754499 h 1754499"/>
              <a:gd name="connsiteX6" fmla="*/ 689642 w 1379284"/>
              <a:gd name="connsiteY6" fmla="*/ 1754499 h 1754499"/>
              <a:gd name="connsiteX7" fmla="*/ 0 w 1379284"/>
              <a:gd name="connsiteY7" fmla="*/ 1754499 h 1754499"/>
              <a:gd name="connsiteX8" fmla="*/ 0 w 1379284"/>
              <a:gd name="connsiteY8" fmla="*/ 1152121 h 1754499"/>
              <a:gd name="connsiteX9" fmla="*/ 0 w 1379284"/>
              <a:gd name="connsiteY9" fmla="*/ 619923 h 1754499"/>
              <a:gd name="connsiteX10" fmla="*/ 0 w 1379284"/>
              <a:gd name="connsiteY10" fmla="*/ 0 h 1754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79284" h="1754499" fill="none" extrusionOk="0">
                <a:moveTo>
                  <a:pt x="0" y="0"/>
                </a:moveTo>
                <a:cubicBezTo>
                  <a:pt x="181873" y="427"/>
                  <a:pt x="525228" y="25118"/>
                  <a:pt x="675849" y="0"/>
                </a:cubicBezTo>
                <a:cubicBezTo>
                  <a:pt x="826470" y="-25118"/>
                  <a:pt x="1190263" y="33098"/>
                  <a:pt x="1379284" y="0"/>
                </a:cubicBezTo>
                <a:cubicBezTo>
                  <a:pt x="1400191" y="248296"/>
                  <a:pt x="1361860" y="460364"/>
                  <a:pt x="1379284" y="602378"/>
                </a:cubicBezTo>
                <a:cubicBezTo>
                  <a:pt x="1396708" y="744392"/>
                  <a:pt x="1368293" y="1003830"/>
                  <a:pt x="1379284" y="1152121"/>
                </a:cubicBezTo>
                <a:cubicBezTo>
                  <a:pt x="1390275" y="1300412"/>
                  <a:pt x="1384150" y="1462591"/>
                  <a:pt x="1379284" y="1754499"/>
                </a:cubicBezTo>
                <a:cubicBezTo>
                  <a:pt x="1232047" y="1754931"/>
                  <a:pt x="884068" y="1755353"/>
                  <a:pt x="689642" y="1754499"/>
                </a:cubicBezTo>
                <a:cubicBezTo>
                  <a:pt x="495216" y="1753645"/>
                  <a:pt x="278526" y="1756180"/>
                  <a:pt x="0" y="1754499"/>
                </a:cubicBezTo>
                <a:cubicBezTo>
                  <a:pt x="20727" y="1461182"/>
                  <a:pt x="-25848" y="1383676"/>
                  <a:pt x="0" y="1152121"/>
                </a:cubicBezTo>
                <a:cubicBezTo>
                  <a:pt x="25848" y="920566"/>
                  <a:pt x="25417" y="823783"/>
                  <a:pt x="0" y="619923"/>
                </a:cubicBezTo>
                <a:cubicBezTo>
                  <a:pt x="-25417" y="416063"/>
                  <a:pt x="12669" y="139212"/>
                  <a:pt x="0" y="0"/>
                </a:cubicBezTo>
                <a:close/>
              </a:path>
              <a:path w="1379284" h="1754499" stroke="0" extrusionOk="0">
                <a:moveTo>
                  <a:pt x="0" y="0"/>
                </a:moveTo>
                <a:cubicBezTo>
                  <a:pt x="171904" y="-14018"/>
                  <a:pt x="412363" y="27293"/>
                  <a:pt x="703435" y="0"/>
                </a:cubicBezTo>
                <a:cubicBezTo>
                  <a:pt x="994507" y="-27293"/>
                  <a:pt x="1102359" y="31485"/>
                  <a:pt x="1379284" y="0"/>
                </a:cubicBezTo>
                <a:cubicBezTo>
                  <a:pt x="1350861" y="171179"/>
                  <a:pt x="1373315" y="467496"/>
                  <a:pt x="1379284" y="619923"/>
                </a:cubicBezTo>
                <a:cubicBezTo>
                  <a:pt x="1385253" y="772350"/>
                  <a:pt x="1370063" y="964624"/>
                  <a:pt x="1379284" y="1239846"/>
                </a:cubicBezTo>
                <a:cubicBezTo>
                  <a:pt x="1388505" y="1515068"/>
                  <a:pt x="1353582" y="1626604"/>
                  <a:pt x="1379284" y="1754499"/>
                </a:cubicBezTo>
                <a:cubicBezTo>
                  <a:pt x="1204598" y="1762075"/>
                  <a:pt x="869388" y="1722712"/>
                  <a:pt x="675849" y="1754499"/>
                </a:cubicBezTo>
                <a:cubicBezTo>
                  <a:pt x="482310" y="1786286"/>
                  <a:pt x="313793" y="1740438"/>
                  <a:pt x="0" y="1754499"/>
                </a:cubicBezTo>
                <a:cubicBezTo>
                  <a:pt x="10394" y="1478558"/>
                  <a:pt x="2616" y="1329917"/>
                  <a:pt x="0" y="1152121"/>
                </a:cubicBezTo>
                <a:cubicBezTo>
                  <a:pt x="-2616" y="974325"/>
                  <a:pt x="7087" y="869435"/>
                  <a:pt x="0" y="619923"/>
                </a:cubicBezTo>
                <a:cubicBezTo>
                  <a:pt x="-7087" y="370411"/>
                  <a:pt x="11395" y="268202"/>
                  <a:pt x="0" y="0"/>
                </a:cubicBezTo>
                <a:close/>
              </a:path>
            </a:pathLst>
          </a:custGeom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35854904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6A444355-9394-F048-1E35-C51C1A861C9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03" y="190499"/>
            <a:ext cx="1052537" cy="1052537"/>
          </a:xfrm>
          <a:prstGeom prst="rect">
            <a:avLst/>
          </a:prstGeom>
        </p:spPr>
      </p:pic>
      <p:sp>
        <p:nvSpPr>
          <p:cNvPr id="17" name="مستطيل 16">
            <a:extLst>
              <a:ext uri="{FF2B5EF4-FFF2-40B4-BE49-F238E27FC236}">
                <a16:creationId xmlns:a16="http://schemas.microsoft.com/office/drawing/2014/main" id="{190F40D8-4E41-812C-1B0F-7DF7541AB718}"/>
              </a:ext>
            </a:extLst>
          </p:cNvPr>
          <p:cNvSpPr/>
          <p:nvPr/>
        </p:nvSpPr>
        <p:spPr>
          <a:xfrm>
            <a:off x="1661911" y="5988414"/>
            <a:ext cx="685800" cy="57221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89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9899983">
            <a:off x="11284626" y="1226982"/>
            <a:ext cx="4650482" cy="7833036"/>
            <a:chOff x="0" y="0"/>
            <a:chExt cx="1224818" cy="2063022"/>
          </a:xfrm>
        </p:grpSpPr>
        <p:sp>
          <p:nvSpPr>
            <p:cNvPr id="3" name="Freeform 3"/>
            <p:cNvSpPr/>
            <p:nvPr/>
          </p:nvSpPr>
          <p:spPr>
            <a:xfrm>
              <a:off x="-414499" y="0"/>
              <a:ext cx="2053816" cy="2063022"/>
            </a:xfrm>
            <a:custGeom>
              <a:avLst/>
              <a:gdLst/>
              <a:ahLst/>
              <a:cxnLst/>
              <a:rect l="l" t="t" r="r" b="b"/>
              <a:pathLst>
                <a:path w="2053816" h="2063022">
                  <a:moveTo>
                    <a:pt x="1026908" y="0"/>
                  </a:moveTo>
                  <a:cubicBezTo>
                    <a:pt x="1594795" y="2540"/>
                    <a:pt x="2053816" y="463618"/>
                    <a:pt x="2053816" y="1031511"/>
                  </a:cubicBezTo>
                  <a:cubicBezTo>
                    <a:pt x="2053816" y="1599404"/>
                    <a:pt x="1594795" y="2060482"/>
                    <a:pt x="1026908" y="2063022"/>
                  </a:cubicBezTo>
                  <a:cubicBezTo>
                    <a:pt x="459021" y="2060482"/>
                    <a:pt x="0" y="1599404"/>
                    <a:pt x="0" y="1031511"/>
                  </a:cubicBezTo>
                  <a:cubicBezTo>
                    <a:pt x="0" y="463618"/>
                    <a:pt x="459021" y="2540"/>
                    <a:pt x="102690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885031" y="1316870"/>
            <a:ext cx="4019852" cy="2137420"/>
            <a:chOff x="0" y="0"/>
            <a:chExt cx="478410" cy="25561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78410" cy="255614"/>
            </a:xfrm>
            <a:custGeom>
              <a:avLst/>
              <a:gdLst/>
              <a:ahLst/>
              <a:cxnLst/>
              <a:rect l="l" t="t" r="r" b="b"/>
              <a:pathLst>
                <a:path w="478410" h="255614">
                  <a:moveTo>
                    <a:pt x="0" y="0"/>
                  </a:moveTo>
                  <a:lnTo>
                    <a:pt x="478410" y="0"/>
                  </a:lnTo>
                  <a:lnTo>
                    <a:pt x="478410" y="255614"/>
                  </a:lnTo>
                  <a:lnTo>
                    <a:pt x="0" y="255614"/>
                  </a:lnTo>
                  <a:close/>
                </a:path>
              </a:pathLst>
            </a:custGeom>
            <a:solidFill>
              <a:srgbClr val="67A0D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8" name="Picture 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04174" y="2171700"/>
            <a:ext cx="5154785" cy="625225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28600" y="7256230"/>
            <a:ext cx="2656431" cy="29973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5918548" y="7970618"/>
            <a:ext cx="2316382" cy="2316382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FD32DE02-476B-70BF-650D-C4625DA8664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000" t="31482" r="24815" b="57407"/>
          <a:stretch/>
        </p:blipFill>
        <p:spPr>
          <a:xfrm>
            <a:off x="1310045" y="3848100"/>
            <a:ext cx="7833955" cy="3590256"/>
          </a:xfrm>
          <a:custGeom>
            <a:avLst/>
            <a:gdLst>
              <a:gd name="connsiteX0" fmla="*/ 0 w 7833955"/>
              <a:gd name="connsiteY0" fmla="*/ 0 h 3590256"/>
              <a:gd name="connsiteX1" fmla="*/ 574490 w 7833955"/>
              <a:gd name="connsiteY1" fmla="*/ 0 h 3590256"/>
              <a:gd name="connsiteX2" fmla="*/ 1383999 w 7833955"/>
              <a:gd name="connsiteY2" fmla="*/ 0 h 3590256"/>
              <a:gd name="connsiteX3" fmla="*/ 2036828 w 7833955"/>
              <a:gd name="connsiteY3" fmla="*/ 0 h 3590256"/>
              <a:gd name="connsiteX4" fmla="*/ 2611318 w 7833955"/>
              <a:gd name="connsiteY4" fmla="*/ 0 h 3590256"/>
              <a:gd name="connsiteX5" fmla="*/ 3185808 w 7833955"/>
              <a:gd name="connsiteY5" fmla="*/ 0 h 3590256"/>
              <a:gd name="connsiteX6" fmla="*/ 3995317 w 7833955"/>
              <a:gd name="connsiteY6" fmla="*/ 0 h 3590256"/>
              <a:gd name="connsiteX7" fmla="*/ 4726486 w 7833955"/>
              <a:gd name="connsiteY7" fmla="*/ 0 h 3590256"/>
              <a:gd name="connsiteX8" fmla="*/ 5535995 w 7833955"/>
              <a:gd name="connsiteY8" fmla="*/ 0 h 3590256"/>
              <a:gd name="connsiteX9" fmla="*/ 6345504 w 7833955"/>
              <a:gd name="connsiteY9" fmla="*/ 0 h 3590256"/>
              <a:gd name="connsiteX10" fmla="*/ 7076673 w 7833955"/>
              <a:gd name="connsiteY10" fmla="*/ 0 h 3590256"/>
              <a:gd name="connsiteX11" fmla="*/ 7833955 w 7833955"/>
              <a:gd name="connsiteY11" fmla="*/ 0 h 3590256"/>
              <a:gd name="connsiteX12" fmla="*/ 7833955 w 7833955"/>
              <a:gd name="connsiteY12" fmla="*/ 490668 h 3590256"/>
              <a:gd name="connsiteX13" fmla="*/ 7833955 w 7833955"/>
              <a:gd name="connsiteY13" fmla="*/ 1089044 h 3590256"/>
              <a:gd name="connsiteX14" fmla="*/ 7833955 w 7833955"/>
              <a:gd name="connsiteY14" fmla="*/ 1687420 h 3590256"/>
              <a:gd name="connsiteX15" fmla="*/ 7833955 w 7833955"/>
              <a:gd name="connsiteY15" fmla="*/ 2285796 h 3590256"/>
              <a:gd name="connsiteX16" fmla="*/ 7833955 w 7833955"/>
              <a:gd name="connsiteY16" fmla="*/ 2848270 h 3590256"/>
              <a:gd name="connsiteX17" fmla="*/ 7833955 w 7833955"/>
              <a:gd name="connsiteY17" fmla="*/ 3590256 h 3590256"/>
              <a:gd name="connsiteX18" fmla="*/ 7337805 w 7833955"/>
              <a:gd name="connsiteY18" fmla="*/ 3590256 h 3590256"/>
              <a:gd name="connsiteX19" fmla="*/ 6528296 w 7833955"/>
              <a:gd name="connsiteY19" fmla="*/ 3590256 h 3590256"/>
              <a:gd name="connsiteX20" fmla="*/ 5953806 w 7833955"/>
              <a:gd name="connsiteY20" fmla="*/ 3590256 h 3590256"/>
              <a:gd name="connsiteX21" fmla="*/ 5300976 w 7833955"/>
              <a:gd name="connsiteY21" fmla="*/ 3590256 h 3590256"/>
              <a:gd name="connsiteX22" fmla="*/ 4648147 w 7833955"/>
              <a:gd name="connsiteY22" fmla="*/ 3590256 h 3590256"/>
              <a:gd name="connsiteX23" fmla="*/ 3995317 w 7833955"/>
              <a:gd name="connsiteY23" fmla="*/ 3590256 h 3590256"/>
              <a:gd name="connsiteX24" fmla="*/ 3185808 w 7833955"/>
              <a:gd name="connsiteY24" fmla="*/ 3590256 h 3590256"/>
              <a:gd name="connsiteX25" fmla="*/ 2454639 w 7833955"/>
              <a:gd name="connsiteY25" fmla="*/ 3590256 h 3590256"/>
              <a:gd name="connsiteX26" fmla="*/ 1645131 w 7833955"/>
              <a:gd name="connsiteY26" fmla="*/ 3590256 h 3590256"/>
              <a:gd name="connsiteX27" fmla="*/ 992301 w 7833955"/>
              <a:gd name="connsiteY27" fmla="*/ 3590256 h 3590256"/>
              <a:gd name="connsiteX28" fmla="*/ 0 w 7833955"/>
              <a:gd name="connsiteY28" fmla="*/ 3590256 h 3590256"/>
              <a:gd name="connsiteX29" fmla="*/ 0 w 7833955"/>
              <a:gd name="connsiteY29" fmla="*/ 3063685 h 3590256"/>
              <a:gd name="connsiteX30" fmla="*/ 0 w 7833955"/>
              <a:gd name="connsiteY30" fmla="*/ 2573017 h 3590256"/>
              <a:gd name="connsiteX31" fmla="*/ 0 w 7833955"/>
              <a:gd name="connsiteY31" fmla="*/ 2010543 h 3590256"/>
              <a:gd name="connsiteX32" fmla="*/ 0 w 7833955"/>
              <a:gd name="connsiteY32" fmla="*/ 1340362 h 3590256"/>
              <a:gd name="connsiteX33" fmla="*/ 0 w 7833955"/>
              <a:gd name="connsiteY33" fmla="*/ 670181 h 3590256"/>
              <a:gd name="connsiteX34" fmla="*/ 0 w 7833955"/>
              <a:gd name="connsiteY34" fmla="*/ 0 h 3590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833955" h="3590256" fill="none" extrusionOk="0">
                <a:moveTo>
                  <a:pt x="0" y="0"/>
                </a:moveTo>
                <a:cubicBezTo>
                  <a:pt x="126273" y="-12076"/>
                  <a:pt x="449653" y="273"/>
                  <a:pt x="574490" y="0"/>
                </a:cubicBezTo>
                <a:cubicBezTo>
                  <a:pt x="699327" y="-273"/>
                  <a:pt x="1012727" y="19245"/>
                  <a:pt x="1383999" y="0"/>
                </a:cubicBezTo>
                <a:cubicBezTo>
                  <a:pt x="1755271" y="-19245"/>
                  <a:pt x="1762695" y="18699"/>
                  <a:pt x="2036828" y="0"/>
                </a:cubicBezTo>
                <a:cubicBezTo>
                  <a:pt x="2310961" y="-18699"/>
                  <a:pt x="2428560" y="-12713"/>
                  <a:pt x="2611318" y="0"/>
                </a:cubicBezTo>
                <a:cubicBezTo>
                  <a:pt x="2794076" y="12713"/>
                  <a:pt x="2990270" y="-23662"/>
                  <a:pt x="3185808" y="0"/>
                </a:cubicBezTo>
                <a:cubicBezTo>
                  <a:pt x="3381346" y="23662"/>
                  <a:pt x="3718217" y="-1039"/>
                  <a:pt x="3995317" y="0"/>
                </a:cubicBezTo>
                <a:cubicBezTo>
                  <a:pt x="4272417" y="1039"/>
                  <a:pt x="4410165" y="6432"/>
                  <a:pt x="4726486" y="0"/>
                </a:cubicBezTo>
                <a:cubicBezTo>
                  <a:pt x="5042807" y="-6432"/>
                  <a:pt x="5339080" y="-34944"/>
                  <a:pt x="5535995" y="0"/>
                </a:cubicBezTo>
                <a:cubicBezTo>
                  <a:pt x="5732910" y="34944"/>
                  <a:pt x="6089404" y="19646"/>
                  <a:pt x="6345504" y="0"/>
                </a:cubicBezTo>
                <a:cubicBezTo>
                  <a:pt x="6601604" y="-19646"/>
                  <a:pt x="6801230" y="-35055"/>
                  <a:pt x="7076673" y="0"/>
                </a:cubicBezTo>
                <a:cubicBezTo>
                  <a:pt x="7352116" y="35055"/>
                  <a:pt x="7520187" y="12947"/>
                  <a:pt x="7833955" y="0"/>
                </a:cubicBezTo>
                <a:cubicBezTo>
                  <a:pt x="7856581" y="127811"/>
                  <a:pt x="7853122" y="350759"/>
                  <a:pt x="7833955" y="490668"/>
                </a:cubicBezTo>
                <a:cubicBezTo>
                  <a:pt x="7814788" y="630577"/>
                  <a:pt x="7856309" y="885599"/>
                  <a:pt x="7833955" y="1089044"/>
                </a:cubicBezTo>
                <a:cubicBezTo>
                  <a:pt x="7811601" y="1292489"/>
                  <a:pt x="7863713" y="1564562"/>
                  <a:pt x="7833955" y="1687420"/>
                </a:cubicBezTo>
                <a:cubicBezTo>
                  <a:pt x="7804197" y="1810278"/>
                  <a:pt x="7838051" y="2092216"/>
                  <a:pt x="7833955" y="2285796"/>
                </a:cubicBezTo>
                <a:cubicBezTo>
                  <a:pt x="7829859" y="2479376"/>
                  <a:pt x="7835035" y="2710812"/>
                  <a:pt x="7833955" y="2848270"/>
                </a:cubicBezTo>
                <a:cubicBezTo>
                  <a:pt x="7832875" y="2985728"/>
                  <a:pt x="7843069" y="3381370"/>
                  <a:pt x="7833955" y="3590256"/>
                </a:cubicBezTo>
                <a:cubicBezTo>
                  <a:pt x="7614949" y="3607675"/>
                  <a:pt x="7454509" y="3600338"/>
                  <a:pt x="7337805" y="3590256"/>
                </a:cubicBezTo>
                <a:cubicBezTo>
                  <a:pt x="7221101" y="3580175"/>
                  <a:pt x="6701420" y="3629903"/>
                  <a:pt x="6528296" y="3590256"/>
                </a:cubicBezTo>
                <a:cubicBezTo>
                  <a:pt x="6355172" y="3550609"/>
                  <a:pt x="6101206" y="3564972"/>
                  <a:pt x="5953806" y="3590256"/>
                </a:cubicBezTo>
                <a:cubicBezTo>
                  <a:pt x="5806406" y="3615541"/>
                  <a:pt x="5581416" y="3560233"/>
                  <a:pt x="5300976" y="3590256"/>
                </a:cubicBezTo>
                <a:cubicBezTo>
                  <a:pt x="5020536" y="3620280"/>
                  <a:pt x="4791576" y="3560852"/>
                  <a:pt x="4648147" y="3590256"/>
                </a:cubicBezTo>
                <a:cubicBezTo>
                  <a:pt x="4504718" y="3619660"/>
                  <a:pt x="4214566" y="3577160"/>
                  <a:pt x="3995317" y="3590256"/>
                </a:cubicBezTo>
                <a:cubicBezTo>
                  <a:pt x="3776068" y="3603353"/>
                  <a:pt x="3376301" y="3612829"/>
                  <a:pt x="3185808" y="3590256"/>
                </a:cubicBezTo>
                <a:cubicBezTo>
                  <a:pt x="2995315" y="3567683"/>
                  <a:pt x="2706438" y="3617792"/>
                  <a:pt x="2454639" y="3590256"/>
                </a:cubicBezTo>
                <a:cubicBezTo>
                  <a:pt x="2202840" y="3562720"/>
                  <a:pt x="1880412" y="3604092"/>
                  <a:pt x="1645131" y="3590256"/>
                </a:cubicBezTo>
                <a:cubicBezTo>
                  <a:pt x="1409850" y="3576420"/>
                  <a:pt x="1216958" y="3613227"/>
                  <a:pt x="992301" y="3590256"/>
                </a:cubicBezTo>
                <a:cubicBezTo>
                  <a:pt x="767644" y="3567286"/>
                  <a:pt x="268550" y="3563098"/>
                  <a:pt x="0" y="3590256"/>
                </a:cubicBezTo>
                <a:cubicBezTo>
                  <a:pt x="16559" y="3446489"/>
                  <a:pt x="-20417" y="3305889"/>
                  <a:pt x="0" y="3063685"/>
                </a:cubicBezTo>
                <a:cubicBezTo>
                  <a:pt x="20417" y="2821481"/>
                  <a:pt x="-23602" y="2767557"/>
                  <a:pt x="0" y="2573017"/>
                </a:cubicBezTo>
                <a:cubicBezTo>
                  <a:pt x="23602" y="2378477"/>
                  <a:pt x="17685" y="2261195"/>
                  <a:pt x="0" y="2010543"/>
                </a:cubicBezTo>
                <a:cubicBezTo>
                  <a:pt x="-17685" y="1759891"/>
                  <a:pt x="4556" y="1669709"/>
                  <a:pt x="0" y="1340362"/>
                </a:cubicBezTo>
                <a:cubicBezTo>
                  <a:pt x="-4556" y="1011015"/>
                  <a:pt x="-20163" y="933290"/>
                  <a:pt x="0" y="670181"/>
                </a:cubicBezTo>
                <a:cubicBezTo>
                  <a:pt x="20163" y="407072"/>
                  <a:pt x="25792" y="221549"/>
                  <a:pt x="0" y="0"/>
                </a:cubicBezTo>
                <a:close/>
              </a:path>
              <a:path w="7833955" h="3590256" stroke="0" extrusionOk="0">
                <a:moveTo>
                  <a:pt x="0" y="0"/>
                </a:moveTo>
                <a:cubicBezTo>
                  <a:pt x="161973" y="3034"/>
                  <a:pt x="311302" y="3269"/>
                  <a:pt x="417811" y="0"/>
                </a:cubicBezTo>
                <a:cubicBezTo>
                  <a:pt x="524320" y="-3269"/>
                  <a:pt x="762686" y="312"/>
                  <a:pt x="992301" y="0"/>
                </a:cubicBezTo>
                <a:cubicBezTo>
                  <a:pt x="1221916" y="-312"/>
                  <a:pt x="1218707" y="-7614"/>
                  <a:pt x="1410112" y="0"/>
                </a:cubicBezTo>
                <a:cubicBezTo>
                  <a:pt x="1601517" y="7614"/>
                  <a:pt x="1770827" y="19726"/>
                  <a:pt x="2062941" y="0"/>
                </a:cubicBezTo>
                <a:cubicBezTo>
                  <a:pt x="2355055" y="-19726"/>
                  <a:pt x="2604358" y="35884"/>
                  <a:pt x="2872450" y="0"/>
                </a:cubicBezTo>
                <a:cubicBezTo>
                  <a:pt x="3140542" y="-35884"/>
                  <a:pt x="3083009" y="-17000"/>
                  <a:pt x="3290261" y="0"/>
                </a:cubicBezTo>
                <a:cubicBezTo>
                  <a:pt x="3497513" y="17000"/>
                  <a:pt x="3674767" y="-4067"/>
                  <a:pt x="4021430" y="0"/>
                </a:cubicBezTo>
                <a:cubicBezTo>
                  <a:pt x="4368093" y="4067"/>
                  <a:pt x="4479391" y="1482"/>
                  <a:pt x="4595920" y="0"/>
                </a:cubicBezTo>
                <a:cubicBezTo>
                  <a:pt x="4712449" y="-1482"/>
                  <a:pt x="4961556" y="12789"/>
                  <a:pt x="5248750" y="0"/>
                </a:cubicBezTo>
                <a:cubicBezTo>
                  <a:pt x="5535944" y="-12789"/>
                  <a:pt x="5799971" y="6078"/>
                  <a:pt x="5979919" y="0"/>
                </a:cubicBezTo>
                <a:cubicBezTo>
                  <a:pt x="6159867" y="-6078"/>
                  <a:pt x="6304393" y="-12965"/>
                  <a:pt x="6476069" y="0"/>
                </a:cubicBezTo>
                <a:cubicBezTo>
                  <a:pt x="6647745" y="12965"/>
                  <a:pt x="7484686" y="-44279"/>
                  <a:pt x="7833955" y="0"/>
                </a:cubicBezTo>
                <a:cubicBezTo>
                  <a:pt x="7861982" y="240087"/>
                  <a:pt x="7833520" y="366435"/>
                  <a:pt x="7833955" y="670181"/>
                </a:cubicBezTo>
                <a:cubicBezTo>
                  <a:pt x="7834390" y="973927"/>
                  <a:pt x="7858204" y="1037044"/>
                  <a:pt x="7833955" y="1340362"/>
                </a:cubicBezTo>
                <a:cubicBezTo>
                  <a:pt x="7809706" y="1643680"/>
                  <a:pt x="7815539" y="1709206"/>
                  <a:pt x="7833955" y="1902836"/>
                </a:cubicBezTo>
                <a:cubicBezTo>
                  <a:pt x="7852371" y="2096466"/>
                  <a:pt x="7805692" y="2215471"/>
                  <a:pt x="7833955" y="2501212"/>
                </a:cubicBezTo>
                <a:cubicBezTo>
                  <a:pt x="7862218" y="2786953"/>
                  <a:pt x="7853303" y="2798446"/>
                  <a:pt x="7833955" y="3063685"/>
                </a:cubicBezTo>
                <a:cubicBezTo>
                  <a:pt x="7814607" y="3328924"/>
                  <a:pt x="7852356" y="3420298"/>
                  <a:pt x="7833955" y="3590256"/>
                </a:cubicBezTo>
                <a:cubicBezTo>
                  <a:pt x="7650619" y="3574459"/>
                  <a:pt x="7532443" y="3591914"/>
                  <a:pt x="7259465" y="3590256"/>
                </a:cubicBezTo>
                <a:cubicBezTo>
                  <a:pt x="6986487" y="3588599"/>
                  <a:pt x="7002522" y="3598401"/>
                  <a:pt x="6763314" y="3590256"/>
                </a:cubicBezTo>
                <a:cubicBezTo>
                  <a:pt x="6524106" y="3582111"/>
                  <a:pt x="6401264" y="3585813"/>
                  <a:pt x="6267164" y="3590256"/>
                </a:cubicBezTo>
                <a:cubicBezTo>
                  <a:pt x="6133064" y="3594700"/>
                  <a:pt x="5770031" y="3578321"/>
                  <a:pt x="5535995" y="3590256"/>
                </a:cubicBezTo>
                <a:cubicBezTo>
                  <a:pt x="5301959" y="3602191"/>
                  <a:pt x="5256660" y="3574690"/>
                  <a:pt x="5039844" y="3590256"/>
                </a:cubicBezTo>
                <a:cubicBezTo>
                  <a:pt x="4823028" y="3605822"/>
                  <a:pt x="4518237" y="3610664"/>
                  <a:pt x="4230336" y="3590256"/>
                </a:cubicBezTo>
                <a:cubicBezTo>
                  <a:pt x="3942435" y="3569848"/>
                  <a:pt x="3762579" y="3577206"/>
                  <a:pt x="3577506" y="3590256"/>
                </a:cubicBezTo>
                <a:cubicBezTo>
                  <a:pt x="3392433" y="3603307"/>
                  <a:pt x="3266664" y="3575705"/>
                  <a:pt x="3159695" y="3590256"/>
                </a:cubicBezTo>
                <a:cubicBezTo>
                  <a:pt x="3052726" y="3604807"/>
                  <a:pt x="2787285" y="3567746"/>
                  <a:pt x="2663545" y="3590256"/>
                </a:cubicBezTo>
                <a:cubicBezTo>
                  <a:pt x="2539805" y="3612767"/>
                  <a:pt x="2237004" y="3597600"/>
                  <a:pt x="2089055" y="3590256"/>
                </a:cubicBezTo>
                <a:cubicBezTo>
                  <a:pt x="1941106" y="3582913"/>
                  <a:pt x="1829986" y="3571705"/>
                  <a:pt x="1671244" y="3590256"/>
                </a:cubicBezTo>
                <a:cubicBezTo>
                  <a:pt x="1512502" y="3608807"/>
                  <a:pt x="1121393" y="3579752"/>
                  <a:pt x="861735" y="3590256"/>
                </a:cubicBezTo>
                <a:cubicBezTo>
                  <a:pt x="602077" y="3600760"/>
                  <a:pt x="370904" y="3604672"/>
                  <a:pt x="0" y="3590256"/>
                </a:cubicBezTo>
                <a:cubicBezTo>
                  <a:pt x="-5360" y="3444606"/>
                  <a:pt x="3770" y="3245365"/>
                  <a:pt x="0" y="3063685"/>
                </a:cubicBezTo>
                <a:cubicBezTo>
                  <a:pt x="-3770" y="2882005"/>
                  <a:pt x="-28207" y="2638947"/>
                  <a:pt x="0" y="2429407"/>
                </a:cubicBezTo>
                <a:cubicBezTo>
                  <a:pt x="28207" y="2219867"/>
                  <a:pt x="-22481" y="2052201"/>
                  <a:pt x="0" y="1866933"/>
                </a:cubicBezTo>
                <a:cubicBezTo>
                  <a:pt x="22481" y="1681665"/>
                  <a:pt x="27518" y="1436584"/>
                  <a:pt x="0" y="1304460"/>
                </a:cubicBezTo>
                <a:cubicBezTo>
                  <a:pt x="-27518" y="1172336"/>
                  <a:pt x="-5063" y="927489"/>
                  <a:pt x="0" y="777889"/>
                </a:cubicBezTo>
                <a:cubicBezTo>
                  <a:pt x="5063" y="628289"/>
                  <a:pt x="13526" y="366577"/>
                  <a:pt x="0" y="0"/>
                </a:cubicBezTo>
                <a:close/>
              </a:path>
            </a:pathLst>
          </a:custGeom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50470734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F7DE4A6D-BBC2-2811-035E-D1FB43E0313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7407" t="30000" r="69259" b="64815"/>
          <a:stretch/>
        </p:blipFill>
        <p:spPr>
          <a:xfrm>
            <a:off x="3214323" y="1671301"/>
            <a:ext cx="3361268" cy="1428558"/>
          </a:xfrm>
          <a:custGeom>
            <a:avLst/>
            <a:gdLst>
              <a:gd name="connsiteX0" fmla="*/ 0 w 3361268"/>
              <a:gd name="connsiteY0" fmla="*/ 0 h 1428558"/>
              <a:gd name="connsiteX1" fmla="*/ 571416 w 3361268"/>
              <a:gd name="connsiteY1" fmla="*/ 0 h 1428558"/>
              <a:gd name="connsiteX2" fmla="*/ 1210056 w 3361268"/>
              <a:gd name="connsiteY2" fmla="*/ 0 h 1428558"/>
              <a:gd name="connsiteX3" fmla="*/ 1848697 w 3361268"/>
              <a:gd name="connsiteY3" fmla="*/ 0 h 1428558"/>
              <a:gd name="connsiteX4" fmla="*/ 2588176 w 3361268"/>
              <a:gd name="connsiteY4" fmla="*/ 0 h 1428558"/>
              <a:gd name="connsiteX5" fmla="*/ 3361268 w 3361268"/>
              <a:gd name="connsiteY5" fmla="*/ 0 h 1428558"/>
              <a:gd name="connsiteX6" fmla="*/ 3361268 w 3361268"/>
              <a:gd name="connsiteY6" fmla="*/ 490472 h 1428558"/>
              <a:gd name="connsiteX7" fmla="*/ 3361268 w 3361268"/>
              <a:gd name="connsiteY7" fmla="*/ 966658 h 1428558"/>
              <a:gd name="connsiteX8" fmla="*/ 3361268 w 3361268"/>
              <a:gd name="connsiteY8" fmla="*/ 1428558 h 1428558"/>
              <a:gd name="connsiteX9" fmla="*/ 2722627 w 3361268"/>
              <a:gd name="connsiteY9" fmla="*/ 1428558 h 1428558"/>
              <a:gd name="connsiteX10" fmla="*/ 2050373 w 3361268"/>
              <a:gd name="connsiteY10" fmla="*/ 1428558 h 1428558"/>
              <a:gd name="connsiteX11" fmla="*/ 1445345 w 3361268"/>
              <a:gd name="connsiteY11" fmla="*/ 1428558 h 1428558"/>
              <a:gd name="connsiteX12" fmla="*/ 806704 w 3361268"/>
              <a:gd name="connsiteY12" fmla="*/ 1428558 h 1428558"/>
              <a:gd name="connsiteX13" fmla="*/ 0 w 3361268"/>
              <a:gd name="connsiteY13" fmla="*/ 1428558 h 1428558"/>
              <a:gd name="connsiteX14" fmla="*/ 0 w 3361268"/>
              <a:gd name="connsiteY14" fmla="*/ 966658 h 1428558"/>
              <a:gd name="connsiteX15" fmla="*/ 0 w 3361268"/>
              <a:gd name="connsiteY15" fmla="*/ 461900 h 1428558"/>
              <a:gd name="connsiteX16" fmla="*/ 0 w 3361268"/>
              <a:gd name="connsiteY16" fmla="*/ 0 h 1428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61268" h="1428558" fill="none" extrusionOk="0">
                <a:moveTo>
                  <a:pt x="0" y="0"/>
                </a:moveTo>
                <a:cubicBezTo>
                  <a:pt x="243412" y="25227"/>
                  <a:pt x="295080" y="-10828"/>
                  <a:pt x="571416" y="0"/>
                </a:cubicBezTo>
                <a:cubicBezTo>
                  <a:pt x="847752" y="10828"/>
                  <a:pt x="922770" y="14516"/>
                  <a:pt x="1210056" y="0"/>
                </a:cubicBezTo>
                <a:cubicBezTo>
                  <a:pt x="1497342" y="-14516"/>
                  <a:pt x="1562840" y="20046"/>
                  <a:pt x="1848697" y="0"/>
                </a:cubicBezTo>
                <a:cubicBezTo>
                  <a:pt x="2134554" y="-20046"/>
                  <a:pt x="2346930" y="-27491"/>
                  <a:pt x="2588176" y="0"/>
                </a:cubicBezTo>
                <a:cubicBezTo>
                  <a:pt x="2829422" y="27491"/>
                  <a:pt x="3183596" y="-36287"/>
                  <a:pt x="3361268" y="0"/>
                </a:cubicBezTo>
                <a:cubicBezTo>
                  <a:pt x="3361308" y="242349"/>
                  <a:pt x="3363702" y="369475"/>
                  <a:pt x="3361268" y="490472"/>
                </a:cubicBezTo>
                <a:cubicBezTo>
                  <a:pt x="3358834" y="611469"/>
                  <a:pt x="3364961" y="850577"/>
                  <a:pt x="3361268" y="966658"/>
                </a:cubicBezTo>
                <a:cubicBezTo>
                  <a:pt x="3357575" y="1082739"/>
                  <a:pt x="3373927" y="1288883"/>
                  <a:pt x="3361268" y="1428558"/>
                </a:cubicBezTo>
                <a:cubicBezTo>
                  <a:pt x="3177289" y="1420742"/>
                  <a:pt x="2983366" y="1450664"/>
                  <a:pt x="2722627" y="1428558"/>
                </a:cubicBezTo>
                <a:cubicBezTo>
                  <a:pt x="2461888" y="1406452"/>
                  <a:pt x="2280979" y="1408263"/>
                  <a:pt x="2050373" y="1428558"/>
                </a:cubicBezTo>
                <a:cubicBezTo>
                  <a:pt x="1819767" y="1448853"/>
                  <a:pt x="1675836" y="1440982"/>
                  <a:pt x="1445345" y="1428558"/>
                </a:cubicBezTo>
                <a:cubicBezTo>
                  <a:pt x="1214854" y="1416134"/>
                  <a:pt x="936737" y="1422362"/>
                  <a:pt x="806704" y="1428558"/>
                </a:cubicBezTo>
                <a:cubicBezTo>
                  <a:pt x="676671" y="1434754"/>
                  <a:pt x="329106" y="1451788"/>
                  <a:pt x="0" y="1428558"/>
                </a:cubicBezTo>
                <a:cubicBezTo>
                  <a:pt x="-21793" y="1269961"/>
                  <a:pt x="9247" y="1139524"/>
                  <a:pt x="0" y="966658"/>
                </a:cubicBezTo>
                <a:cubicBezTo>
                  <a:pt x="-9247" y="793792"/>
                  <a:pt x="16138" y="589279"/>
                  <a:pt x="0" y="461900"/>
                </a:cubicBezTo>
                <a:cubicBezTo>
                  <a:pt x="-16138" y="334521"/>
                  <a:pt x="-11550" y="154809"/>
                  <a:pt x="0" y="0"/>
                </a:cubicBezTo>
                <a:close/>
              </a:path>
              <a:path w="3361268" h="1428558" stroke="0" extrusionOk="0">
                <a:moveTo>
                  <a:pt x="0" y="0"/>
                </a:moveTo>
                <a:cubicBezTo>
                  <a:pt x="128942" y="-8211"/>
                  <a:pt x="510790" y="3389"/>
                  <a:pt x="638641" y="0"/>
                </a:cubicBezTo>
                <a:cubicBezTo>
                  <a:pt x="766492" y="-3389"/>
                  <a:pt x="1104519" y="-11448"/>
                  <a:pt x="1310895" y="0"/>
                </a:cubicBezTo>
                <a:cubicBezTo>
                  <a:pt x="1517271" y="11448"/>
                  <a:pt x="1708098" y="-12330"/>
                  <a:pt x="1882310" y="0"/>
                </a:cubicBezTo>
                <a:cubicBezTo>
                  <a:pt x="2056522" y="12330"/>
                  <a:pt x="2405380" y="32008"/>
                  <a:pt x="2554564" y="0"/>
                </a:cubicBezTo>
                <a:cubicBezTo>
                  <a:pt x="2703748" y="-32008"/>
                  <a:pt x="3014244" y="16282"/>
                  <a:pt x="3361268" y="0"/>
                </a:cubicBezTo>
                <a:cubicBezTo>
                  <a:pt x="3371465" y="189810"/>
                  <a:pt x="3358987" y="327113"/>
                  <a:pt x="3361268" y="433329"/>
                </a:cubicBezTo>
                <a:cubicBezTo>
                  <a:pt x="3363549" y="539545"/>
                  <a:pt x="3355390" y="809620"/>
                  <a:pt x="3361268" y="923801"/>
                </a:cubicBezTo>
                <a:cubicBezTo>
                  <a:pt x="3367146" y="1037982"/>
                  <a:pt x="3347447" y="1193615"/>
                  <a:pt x="3361268" y="1428558"/>
                </a:cubicBezTo>
                <a:cubicBezTo>
                  <a:pt x="3092767" y="1440866"/>
                  <a:pt x="2838067" y="1414956"/>
                  <a:pt x="2689014" y="1428558"/>
                </a:cubicBezTo>
                <a:cubicBezTo>
                  <a:pt x="2539961" y="1442160"/>
                  <a:pt x="2135637" y="1448665"/>
                  <a:pt x="1983148" y="1428558"/>
                </a:cubicBezTo>
                <a:cubicBezTo>
                  <a:pt x="1830659" y="1408451"/>
                  <a:pt x="1448685" y="1435642"/>
                  <a:pt x="1243669" y="1428558"/>
                </a:cubicBezTo>
                <a:cubicBezTo>
                  <a:pt x="1038653" y="1421474"/>
                  <a:pt x="496990" y="1414308"/>
                  <a:pt x="0" y="1428558"/>
                </a:cubicBezTo>
                <a:cubicBezTo>
                  <a:pt x="6153" y="1326901"/>
                  <a:pt x="14976" y="1092760"/>
                  <a:pt x="0" y="923801"/>
                </a:cubicBezTo>
                <a:cubicBezTo>
                  <a:pt x="-14976" y="754842"/>
                  <a:pt x="-9554" y="651630"/>
                  <a:pt x="0" y="433329"/>
                </a:cubicBezTo>
                <a:cubicBezTo>
                  <a:pt x="9554" y="215028"/>
                  <a:pt x="20907" y="173182"/>
                  <a:pt x="0" y="0"/>
                </a:cubicBezTo>
                <a:close/>
              </a:path>
            </a:pathLst>
          </a:custGeom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364286952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62B0BFDE-A86B-FC0F-E0F5-C351BCF539E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03" y="190499"/>
            <a:ext cx="1052537" cy="1052537"/>
          </a:xfrm>
          <a:prstGeom prst="rect">
            <a:avLst/>
          </a:prstGeom>
        </p:spPr>
      </p:pic>
      <p:sp>
        <p:nvSpPr>
          <p:cNvPr id="18" name="مستطيل 17">
            <a:extLst>
              <a:ext uri="{FF2B5EF4-FFF2-40B4-BE49-F238E27FC236}">
                <a16:creationId xmlns:a16="http://schemas.microsoft.com/office/drawing/2014/main" id="{3E6D8077-CA48-7A49-612A-169D5B29AE5A}"/>
              </a:ext>
            </a:extLst>
          </p:cNvPr>
          <p:cNvSpPr/>
          <p:nvPr/>
        </p:nvSpPr>
        <p:spPr>
          <a:xfrm>
            <a:off x="1873720" y="6103039"/>
            <a:ext cx="685800" cy="57221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2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4698088">
            <a:off x="11269011" y="1226982"/>
            <a:ext cx="4650482" cy="7833036"/>
            <a:chOff x="0" y="0"/>
            <a:chExt cx="1224818" cy="2063022"/>
          </a:xfrm>
        </p:grpSpPr>
        <p:sp>
          <p:nvSpPr>
            <p:cNvPr id="3" name="Freeform 3"/>
            <p:cNvSpPr/>
            <p:nvPr/>
          </p:nvSpPr>
          <p:spPr>
            <a:xfrm>
              <a:off x="-414499" y="0"/>
              <a:ext cx="2053816" cy="2063022"/>
            </a:xfrm>
            <a:custGeom>
              <a:avLst/>
              <a:gdLst/>
              <a:ahLst/>
              <a:cxnLst/>
              <a:rect l="l" t="t" r="r" b="b"/>
              <a:pathLst>
                <a:path w="2053816" h="2063022">
                  <a:moveTo>
                    <a:pt x="1026908" y="0"/>
                  </a:moveTo>
                  <a:cubicBezTo>
                    <a:pt x="1594795" y="2540"/>
                    <a:pt x="2053816" y="463618"/>
                    <a:pt x="2053816" y="1031511"/>
                  </a:cubicBezTo>
                  <a:cubicBezTo>
                    <a:pt x="2053816" y="1599404"/>
                    <a:pt x="1594795" y="2060482"/>
                    <a:pt x="1026908" y="2063022"/>
                  </a:cubicBezTo>
                  <a:cubicBezTo>
                    <a:pt x="459021" y="2060482"/>
                    <a:pt x="0" y="1599404"/>
                    <a:pt x="0" y="1031511"/>
                  </a:cubicBezTo>
                  <a:cubicBezTo>
                    <a:pt x="0" y="463618"/>
                    <a:pt x="459021" y="2540"/>
                    <a:pt x="102690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466912" y="497154"/>
            <a:ext cx="2349864" cy="1603458"/>
            <a:chOff x="0" y="0"/>
            <a:chExt cx="478410" cy="25561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78410" cy="255614"/>
            </a:xfrm>
            <a:custGeom>
              <a:avLst/>
              <a:gdLst/>
              <a:ahLst/>
              <a:cxnLst/>
              <a:rect l="l" t="t" r="r" b="b"/>
              <a:pathLst>
                <a:path w="478410" h="255614">
                  <a:moveTo>
                    <a:pt x="0" y="0"/>
                  </a:moveTo>
                  <a:lnTo>
                    <a:pt x="478410" y="0"/>
                  </a:lnTo>
                  <a:lnTo>
                    <a:pt x="478410" y="255614"/>
                  </a:lnTo>
                  <a:lnTo>
                    <a:pt x="0" y="255614"/>
                  </a:lnTo>
                  <a:close/>
                </a:path>
              </a:pathLst>
            </a:custGeom>
            <a:solidFill>
              <a:srgbClr val="744E2D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8" name="Picture 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301466" y="3600505"/>
            <a:ext cx="6612836" cy="308599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8004" y="7455615"/>
            <a:ext cx="2509315" cy="283138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5947677" y="7946677"/>
            <a:ext cx="2340323" cy="2340323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4D524C6E-3EF6-4FC2-7A43-173632A5AB0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988" t="50000" r="24815" b="14444"/>
          <a:stretch/>
        </p:blipFill>
        <p:spPr>
          <a:xfrm>
            <a:off x="1373698" y="2241426"/>
            <a:ext cx="7790906" cy="5416674"/>
          </a:xfrm>
          <a:custGeom>
            <a:avLst/>
            <a:gdLst>
              <a:gd name="connsiteX0" fmla="*/ 0 w 7790906"/>
              <a:gd name="connsiteY0" fmla="*/ 0 h 5416674"/>
              <a:gd name="connsiteX1" fmla="*/ 649242 w 7790906"/>
              <a:gd name="connsiteY1" fmla="*/ 0 h 5416674"/>
              <a:gd name="connsiteX2" fmla="*/ 1376393 w 7790906"/>
              <a:gd name="connsiteY2" fmla="*/ 0 h 5416674"/>
              <a:gd name="connsiteX3" fmla="*/ 1869817 w 7790906"/>
              <a:gd name="connsiteY3" fmla="*/ 0 h 5416674"/>
              <a:gd name="connsiteX4" fmla="*/ 2441151 w 7790906"/>
              <a:gd name="connsiteY4" fmla="*/ 0 h 5416674"/>
              <a:gd name="connsiteX5" fmla="*/ 3246211 w 7790906"/>
              <a:gd name="connsiteY5" fmla="*/ 0 h 5416674"/>
              <a:gd name="connsiteX6" fmla="*/ 3661726 w 7790906"/>
              <a:gd name="connsiteY6" fmla="*/ 0 h 5416674"/>
              <a:gd name="connsiteX7" fmla="*/ 4155150 w 7790906"/>
              <a:gd name="connsiteY7" fmla="*/ 0 h 5416674"/>
              <a:gd name="connsiteX8" fmla="*/ 4570665 w 7790906"/>
              <a:gd name="connsiteY8" fmla="*/ 0 h 5416674"/>
              <a:gd name="connsiteX9" fmla="*/ 5219907 w 7790906"/>
              <a:gd name="connsiteY9" fmla="*/ 0 h 5416674"/>
              <a:gd name="connsiteX10" fmla="*/ 5791240 w 7790906"/>
              <a:gd name="connsiteY10" fmla="*/ 0 h 5416674"/>
              <a:gd name="connsiteX11" fmla="*/ 6596300 w 7790906"/>
              <a:gd name="connsiteY11" fmla="*/ 0 h 5416674"/>
              <a:gd name="connsiteX12" fmla="*/ 7790906 w 7790906"/>
              <a:gd name="connsiteY12" fmla="*/ 0 h 5416674"/>
              <a:gd name="connsiteX13" fmla="*/ 7790906 w 7790906"/>
              <a:gd name="connsiteY13" fmla="*/ 785418 h 5416674"/>
              <a:gd name="connsiteX14" fmla="*/ 7790906 w 7790906"/>
              <a:gd name="connsiteY14" fmla="*/ 1354169 h 5416674"/>
              <a:gd name="connsiteX15" fmla="*/ 7790906 w 7790906"/>
              <a:gd name="connsiteY15" fmla="*/ 1868753 h 5416674"/>
              <a:gd name="connsiteX16" fmla="*/ 7790906 w 7790906"/>
              <a:gd name="connsiteY16" fmla="*/ 2437503 h 5416674"/>
              <a:gd name="connsiteX17" fmla="*/ 7790906 w 7790906"/>
              <a:gd name="connsiteY17" fmla="*/ 3114588 h 5416674"/>
              <a:gd name="connsiteX18" fmla="*/ 7790906 w 7790906"/>
              <a:gd name="connsiteY18" fmla="*/ 3900005 h 5416674"/>
              <a:gd name="connsiteX19" fmla="*/ 7790906 w 7790906"/>
              <a:gd name="connsiteY19" fmla="*/ 4631256 h 5416674"/>
              <a:gd name="connsiteX20" fmla="*/ 7790906 w 7790906"/>
              <a:gd name="connsiteY20" fmla="*/ 5416674 h 5416674"/>
              <a:gd name="connsiteX21" fmla="*/ 7219573 w 7790906"/>
              <a:gd name="connsiteY21" fmla="*/ 5416674 h 5416674"/>
              <a:gd name="connsiteX22" fmla="*/ 6804058 w 7790906"/>
              <a:gd name="connsiteY22" fmla="*/ 5416674 h 5416674"/>
              <a:gd name="connsiteX23" fmla="*/ 6154816 w 7790906"/>
              <a:gd name="connsiteY23" fmla="*/ 5416674 h 5416674"/>
              <a:gd name="connsiteX24" fmla="*/ 5661392 w 7790906"/>
              <a:gd name="connsiteY24" fmla="*/ 5416674 h 5416674"/>
              <a:gd name="connsiteX25" fmla="*/ 5012150 w 7790906"/>
              <a:gd name="connsiteY25" fmla="*/ 5416674 h 5416674"/>
              <a:gd name="connsiteX26" fmla="*/ 4518725 w 7790906"/>
              <a:gd name="connsiteY26" fmla="*/ 5416674 h 5416674"/>
              <a:gd name="connsiteX27" fmla="*/ 3947392 w 7790906"/>
              <a:gd name="connsiteY27" fmla="*/ 5416674 h 5416674"/>
              <a:gd name="connsiteX28" fmla="*/ 3453968 w 7790906"/>
              <a:gd name="connsiteY28" fmla="*/ 5416674 h 5416674"/>
              <a:gd name="connsiteX29" fmla="*/ 2804726 w 7790906"/>
              <a:gd name="connsiteY29" fmla="*/ 5416674 h 5416674"/>
              <a:gd name="connsiteX30" fmla="*/ 2155484 w 7790906"/>
              <a:gd name="connsiteY30" fmla="*/ 5416674 h 5416674"/>
              <a:gd name="connsiteX31" fmla="*/ 1662060 w 7790906"/>
              <a:gd name="connsiteY31" fmla="*/ 5416674 h 5416674"/>
              <a:gd name="connsiteX32" fmla="*/ 1012818 w 7790906"/>
              <a:gd name="connsiteY32" fmla="*/ 5416674 h 5416674"/>
              <a:gd name="connsiteX33" fmla="*/ 0 w 7790906"/>
              <a:gd name="connsiteY33" fmla="*/ 5416674 h 5416674"/>
              <a:gd name="connsiteX34" fmla="*/ 0 w 7790906"/>
              <a:gd name="connsiteY34" fmla="*/ 4631256 h 5416674"/>
              <a:gd name="connsiteX35" fmla="*/ 0 w 7790906"/>
              <a:gd name="connsiteY35" fmla="*/ 4008339 h 5416674"/>
              <a:gd name="connsiteX36" fmla="*/ 0 w 7790906"/>
              <a:gd name="connsiteY36" fmla="*/ 3331255 h 5416674"/>
              <a:gd name="connsiteX37" fmla="*/ 0 w 7790906"/>
              <a:gd name="connsiteY37" fmla="*/ 2816670 h 5416674"/>
              <a:gd name="connsiteX38" fmla="*/ 0 w 7790906"/>
              <a:gd name="connsiteY38" fmla="*/ 2302086 h 5416674"/>
              <a:gd name="connsiteX39" fmla="*/ 0 w 7790906"/>
              <a:gd name="connsiteY39" fmla="*/ 1787502 h 5416674"/>
              <a:gd name="connsiteX40" fmla="*/ 0 w 7790906"/>
              <a:gd name="connsiteY40" fmla="*/ 1002085 h 5416674"/>
              <a:gd name="connsiteX41" fmla="*/ 0 w 7790906"/>
              <a:gd name="connsiteY41" fmla="*/ 0 h 541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790906" h="5416674" fill="none" extrusionOk="0">
                <a:moveTo>
                  <a:pt x="0" y="0"/>
                </a:moveTo>
                <a:cubicBezTo>
                  <a:pt x="238480" y="11411"/>
                  <a:pt x="421346" y="-6926"/>
                  <a:pt x="649242" y="0"/>
                </a:cubicBezTo>
                <a:cubicBezTo>
                  <a:pt x="877138" y="6926"/>
                  <a:pt x="1123828" y="-18956"/>
                  <a:pt x="1376393" y="0"/>
                </a:cubicBezTo>
                <a:cubicBezTo>
                  <a:pt x="1628958" y="18956"/>
                  <a:pt x="1741731" y="8248"/>
                  <a:pt x="1869817" y="0"/>
                </a:cubicBezTo>
                <a:cubicBezTo>
                  <a:pt x="1997903" y="-8248"/>
                  <a:pt x="2278486" y="9956"/>
                  <a:pt x="2441151" y="0"/>
                </a:cubicBezTo>
                <a:cubicBezTo>
                  <a:pt x="2603816" y="-9956"/>
                  <a:pt x="2860237" y="-9446"/>
                  <a:pt x="3246211" y="0"/>
                </a:cubicBezTo>
                <a:cubicBezTo>
                  <a:pt x="3632185" y="9446"/>
                  <a:pt x="3506161" y="16926"/>
                  <a:pt x="3661726" y="0"/>
                </a:cubicBezTo>
                <a:cubicBezTo>
                  <a:pt x="3817292" y="-16926"/>
                  <a:pt x="3910492" y="-19055"/>
                  <a:pt x="4155150" y="0"/>
                </a:cubicBezTo>
                <a:cubicBezTo>
                  <a:pt x="4399808" y="19055"/>
                  <a:pt x="4449109" y="5281"/>
                  <a:pt x="4570665" y="0"/>
                </a:cubicBezTo>
                <a:cubicBezTo>
                  <a:pt x="4692221" y="-5281"/>
                  <a:pt x="5086790" y="848"/>
                  <a:pt x="5219907" y="0"/>
                </a:cubicBezTo>
                <a:cubicBezTo>
                  <a:pt x="5353024" y="-848"/>
                  <a:pt x="5565338" y="-7632"/>
                  <a:pt x="5791240" y="0"/>
                </a:cubicBezTo>
                <a:cubicBezTo>
                  <a:pt x="6017142" y="7632"/>
                  <a:pt x="6197500" y="5123"/>
                  <a:pt x="6596300" y="0"/>
                </a:cubicBezTo>
                <a:cubicBezTo>
                  <a:pt x="6995100" y="-5123"/>
                  <a:pt x="7259504" y="5392"/>
                  <a:pt x="7790906" y="0"/>
                </a:cubicBezTo>
                <a:cubicBezTo>
                  <a:pt x="7818296" y="166213"/>
                  <a:pt x="7758180" y="569773"/>
                  <a:pt x="7790906" y="785418"/>
                </a:cubicBezTo>
                <a:cubicBezTo>
                  <a:pt x="7823632" y="1001063"/>
                  <a:pt x="7801654" y="1148270"/>
                  <a:pt x="7790906" y="1354169"/>
                </a:cubicBezTo>
                <a:cubicBezTo>
                  <a:pt x="7780158" y="1560068"/>
                  <a:pt x="7781338" y="1760768"/>
                  <a:pt x="7790906" y="1868753"/>
                </a:cubicBezTo>
                <a:cubicBezTo>
                  <a:pt x="7800474" y="1976738"/>
                  <a:pt x="7805063" y="2271426"/>
                  <a:pt x="7790906" y="2437503"/>
                </a:cubicBezTo>
                <a:cubicBezTo>
                  <a:pt x="7776750" y="2603580"/>
                  <a:pt x="7785553" y="2844811"/>
                  <a:pt x="7790906" y="3114588"/>
                </a:cubicBezTo>
                <a:cubicBezTo>
                  <a:pt x="7796259" y="3384366"/>
                  <a:pt x="7778180" y="3520912"/>
                  <a:pt x="7790906" y="3900005"/>
                </a:cubicBezTo>
                <a:cubicBezTo>
                  <a:pt x="7803632" y="4279098"/>
                  <a:pt x="7805356" y="4292682"/>
                  <a:pt x="7790906" y="4631256"/>
                </a:cubicBezTo>
                <a:cubicBezTo>
                  <a:pt x="7776456" y="4969830"/>
                  <a:pt x="7779221" y="5257512"/>
                  <a:pt x="7790906" y="5416674"/>
                </a:cubicBezTo>
                <a:cubicBezTo>
                  <a:pt x="7578665" y="5415697"/>
                  <a:pt x="7451102" y="5438998"/>
                  <a:pt x="7219573" y="5416674"/>
                </a:cubicBezTo>
                <a:cubicBezTo>
                  <a:pt x="6988044" y="5394350"/>
                  <a:pt x="6967865" y="5418291"/>
                  <a:pt x="6804058" y="5416674"/>
                </a:cubicBezTo>
                <a:cubicBezTo>
                  <a:pt x="6640252" y="5415057"/>
                  <a:pt x="6435488" y="5439855"/>
                  <a:pt x="6154816" y="5416674"/>
                </a:cubicBezTo>
                <a:cubicBezTo>
                  <a:pt x="5874144" y="5393493"/>
                  <a:pt x="5895094" y="5399320"/>
                  <a:pt x="5661392" y="5416674"/>
                </a:cubicBezTo>
                <a:cubicBezTo>
                  <a:pt x="5427690" y="5434028"/>
                  <a:pt x="5147047" y="5402705"/>
                  <a:pt x="5012150" y="5416674"/>
                </a:cubicBezTo>
                <a:cubicBezTo>
                  <a:pt x="4877253" y="5430643"/>
                  <a:pt x="4735559" y="5406180"/>
                  <a:pt x="4518725" y="5416674"/>
                </a:cubicBezTo>
                <a:cubicBezTo>
                  <a:pt x="4301892" y="5427168"/>
                  <a:pt x="4080730" y="5444124"/>
                  <a:pt x="3947392" y="5416674"/>
                </a:cubicBezTo>
                <a:cubicBezTo>
                  <a:pt x="3814054" y="5389224"/>
                  <a:pt x="3598011" y="5426401"/>
                  <a:pt x="3453968" y="5416674"/>
                </a:cubicBezTo>
                <a:cubicBezTo>
                  <a:pt x="3309925" y="5406947"/>
                  <a:pt x="3120204" y="5447583"/>
                  <a:pt x="2804726" y="5416674"/>
                </a:cubicBezTo>
                <a:cubicBezTo>
                  <a:pt x="2489248" y="5385765"/>
                  <a:pt x="2359041" y="5438198"/>
                  <a:pt x="2155484" y="5416674"/>
                </a:cubicBezTo>
                <a:cubicBezTo>
                  <a:pt x="1951927" y="5395150"/>
                  <a:pt x="1852492" y="5433687"/>
                  <a:pt x="1662060" y="5416674"/>
                </a:cubicBezTo>
                <a:cubicBezTo>
                  <a:pt x="1471628" y="5399661"/>
                  <a:pt x="1156336" y="5391802"/>
                  <a:pt x="1012818" y="5416674"/>
                </a:cubicBezTo>
                <a:cubicBezTo>
                  <a:pt x="869300" y="5441546"/>
                  <a:pt x="249208" y="5423851"/>
                  <a:pt x="0" y="5416674"/>
                </a:cubicBezTo>
                <a:cubicBezTo>
                  <a:pt x="-18754" y="5232984"/>
                  <a:pt x="-6922" y="4855671"/>
                  <a:pt x="0" y="4631256"/>
                </a:cubicBezTo>
                <a:cubicBezTo>
                  <a:pt x="6922" y="4406841"/>
                  <a:pt x="13513" y="4210822"/>
                  <a:pt x="0" y="4008339"/>
                </a:cubicBezTo>
                <a:cubicBezTo>
                  <a:pt x="-13513" y="3805856"/>
                  <a:pt x="-32277" y="3644753"/>
                  <a:pt x="0" y="3331255"/>
                </a:cubicBezTo>
                <a:cubicBezTo>
                  <a:pt x="32277" y="3017757"/>
                  <a:pt x="16714" y="2981836"/>
                  <a:pt x="0" y="2816670"/>
                </a:cubicBezTo>
                <a:cubicBezTo>
                  <a:pt x="-16714" y="2651505"/>
                  <a:pt x="-7710" y="2415569"/>
                  <a:pt x="0" y="2302086"/>
                </a:cubicBezTo>
                <a:cubicBezTo>
                  <a:pt x="7710" y="2188603"/>
                  <a:pt x="-8708" y="1916059"/>
                  <a:pt x="0" y="1787502"/>
                </a:cubicBezTo>
                <a:cubicBezTo>
                  <a:pt x="8708" y="1658945"/>
                  <a:pt x="-20562" y="1365998"/>
                  <a:pt x="0" y="1002085"/>
                </a:cubicBezTo>
                <a:cubicBezTo>
                  <a:pt x="20562" y="638172"/>
                  <a:pt x="-9952" y="324981"/>
                  <a:pt x="0" y="0"/>
                </a:cubicBezTo>
                <a:close/>
              </a:path>
              <a:path w="7790906" h="5416674" stroke="0" extrusionOk="0">
                <a:moveTo>
                  <a:pt x="0" y="0"/>
                </a:moveTo>
                <a:cubicBezTo>
                  <a:pt x="116411" y="-12187"/>
                  <a:pt x="324546" y="5900"/>
                  <a:pt x="493424" y="0"/>
                </a:cubicBezTo>
                <a:cubicBezTo>
                  <a:pt x="662302" y="-5900"/>
                  <a:pt x="896958" y="-629"/>
                  <a:pt x="1064757" y="0"/>
                </a:cubicBezTo>
                <a:cubicBezTo>
                  <a:pt x="1232556" y="629"/>
                  <a:pt x="1475480" y="15216"/>
                  <a:pt x="1713999" y="0"/>
                </a:cubicBezTo>
                <a:cubicBezTo>
                  <a:pt x="1952518" y="-15216"/>
                  <a:pt x="2066784" y="12513"/>
                  <a:pt x="2207423" y="0"/>
                </a:cubicBezTo>
                <a:cubicBezTo>
                  <a:pt x="2348062" y="-12513"/>
                  <a:pt x="2507467" y="-10339"/>
                  <a:pt x="2622938" y="0"/>
                </a:cubicBezTo>
                <a:cubicBezTo>
                  <a:pt x="2738410" y="10339"/>
                  <a:pt x="3087490" y="-22444"/>
                  <a:pt x="3272181" y="0"/>
                </a:cubicBezTo>
                <a:cubicBezTo>
                  <a:pt x="3456872" y="22444"/>
                  <a:pt x="3534415" y="547"/>
                  <a:pt x="3687696" y="0"/>
                </a:cubicBezTo>
                <a:cubicBezTo>
                  <a:pt x="3840977" y="-547"/>
                  <a:pt x="4005836" y="-14298"/>
                  <a:pt x="4181120" y="0"/>
                </a:cubicBezTo>
                <a:cubicBezTo>
                  <a:pt x="4356404" y="14298"/>
                  <a:pt x="4585789" y="25139"/>
                  <a:pt x="4830362" y="0"/>
                </a:cubicBezTo>
                <a:cubicBezTo>
                  <a:pt x="5074935" y="-25139"/>
                  <a:pt x="5417220" y="-9647"/>
                  <a:pt x="5635422" y="0"/>
                </a:cubicBezTo>
                <a:cubicBezTo>
                  <a:pt x="5853624" y="9647"/>
                  <a:pt x="6012036" y="11810"/>
                  <a:pt x="6206755" y="0"/>
                </a:cubicBezTo>
                <a:cubicBezTo>
                  <a:pt x="6401474" y="-11810"/>
                  <a:pt x="6549144" y="6509"/>
                  <a:pt x="6778088" y="0"/>
                </a:cubicBezTo>
                <a:cubicBezTo>
                  <a:pt x="7007032" y="-6509"/>
                  <a:pt x="7517699" y="-29985"/>
                  <a:pt x="7790906" y="0"/>
                </a:cubicBezTo>
                <a:cubicBezTo>
                  <a:pt x="7785266" y="150425"/>
                  <a:pt x="7777365" y="386087"/>
                  <a:pt x="7790906" y="568751"/>
                </a:cubicBezTo>
                <a:cubicBezTo>
                  <a:pt x="7804447" y="751415"/>
                  <a:pt x="7776228" y="1026404"/>
                  <a:pt x="7790906" y="1191668"/>
                </a:cubicBezTo>
                <a:cubicBezTo>
                  <a:pt x="7805584" y="1356932"/>
                  <a:pt x="7789101" y="1470568"/>
                  <a:pt x="7790906" y="1706252"/>
                </a:cubicBezTo>
                <a:cubicBezTo>
                  <a:pt x="7792711" y="1941936"/>
                  <a:pt x="7785562" y="2193919"/>
                  <a:pt x="7790906" y="2383337"/>
                </a:cubicBezTo>
                <a:cubicBezTo>
                  <a:pt x="7796250" y="2572756"/>
                  <a:pt x="7821875" y="2819561"/>
                  <a:pt x="7790906" y="3006254"/>
                </a:cubicBezTo>
                <a:cubicBezTo>
                  <a:pt x="7759937" y="3192947"/>
                  <a:pt x="7811593" y="3405661"/>
                  <a:pt x="7790906" y="3575005"/>
                </a:cubicBezTo>
                <a:cubicBezTo>
                  <a:pt x="7770219" y="3744349"/>
                  <a:pt x="7813394" y="3951843"/>
                  <a:pt x="7790906" y="4252089"/>
                </a:cubicBezTo>
                <a:cubicBezTo>
                  <a:pt x="7768418" y="4552335"/>
                  <a:pt x="7847542" y="4915239"/>
                  <a:pt x="7790906" y="5416674"/>
                </a:cubicBezTo>
                <a:cubicBezTo>
                  <a:pt x="7582730" y="5409933"/>
                  <a:pt x="7520265" y="5435809"/>
                  <a:pt x="7297482" y="5416674"/>
                </a:cubicBezTo>
                <a:cubicBezTo>
                  <a:pt x="7074699" y="5397539"/>
                  <a:pt x="6877841" y="5442319"/>
                  <a:pt x="6726149" y="5416674"/>
                </a:cubicBezTo>
                <a:cubicBezTo>
                  <a:pt x="6574457" y="5391029"/>
                  <a:pt x="6483806" y="5422342"/>
                  <a:pt x="6310634" y="5416674"/>
                </a:cubicBezTo>
                <a:cubicBezTo>
                  <a:pt x="6137463" y="5411006"/>
                  <a:pt x="5917535" y="5442791"/>
                  <a:pt x="5739301" y="5416674"/>
                </a:cubicBezTo>
                <a:cubicBezTo>
                  <a:pt x="5561067" y="5390557"/>
                  <a:pt x="5478038" y="5397971"/>
                  <a:pt x="5323786" y="5416674"/>
                </a:cubicBezTo>
                <a:cubicBezTo>
                  <a:pt x="5169534" y="5435377"/>
                  <a:pt x="5093463" y="5406951"/>
                  <a:pt x="4908271" y="5416674"/>
                </a:cubicBezTo>
                <a:cubicBezTo>
                  <a:pt x="4723080" y="5426397"/>
                  <a:pt x="4295953" y="5429416"/>
                  <a:pt x="4103210" y="5416674"/>
                </a:cubicBezTo>
                <a:cubicBezTo>
                  <a:pt x="3910467" y="5403932"/>
                  <a:pt x="3575951" y="5435415"/>
                  <a:pt x="3298150" y="5416674"/>
                </a:cubicBezTo>
                <a:cubicBezTo>
                  <a:pt x="3020349" y="5397933"/>
                  <a:pt x="2971886" y="5414921"/>
                  <a:pt x="2726817" y="5416674"/>
                </a:cubicBezTo>
                <a:cubicBezTo>
                  <a:pt x="2481748" y="5418427"/>
                  <a:pt x="2365735" y="5397420"/>
                  <a:pt x="2233393" y="5416674"/>
                </a:cubicBezTo>
                <a:cubicBezTo>
                  <a:pt x="2101051" y="5435928"/>
                  <a:pt x="1916766" y="5413284"/>
                  <a:pt x="1739969" y="5416674"/>
                </a:cubicBezTo>
                <a:cubicBezTo>
                  <a:pt x="1563172" y="5420064"/>
                  <a:pt x="1333750" y="5401667"/>
                  <a:pt x="1012818" y="5416674"/>
                </a:cubicBezTo>
                <a:cubicBezTo>
                  <a:pt x="691886" y="5431681"/>
                  <a:pt x="314460" y="5402847"/>
                  <a:pt x="0" y="5416674"/>
                </a:cubicBezTo>
                <a:cubicBezTo>
                  <a:pt x="-23422" y="5205156"/>
                  <a:pt x="3497" y="5073163"/>
                  <a:pt x="0" y="4902090"/>
                </a:cubicBezTo>
                <a:cubicBezTo>
                  <a:pt x="-3497" y="4731017"/>
                  <a:pt x="28355" y="4401679"/>
                  <a:pt x="0" y="4225006"/>
                </a:cubicBezTo>
                <a:cubicBezTo>
                  <a:pt x="-28355" y="4048333"/>
                  <a:pt x="4095" y="3884359"/>
                  <a:pt x="0" y="3656255"/>
                </a:cubicBezTo>
                <a:cubicBezTo>
                  <a:pt x="-4095" y="3428151"/>
                  <a:pt x="27266" y="3189718"/>
                  <a:pt x="0" y="2870837"/>
                </a:cubicBezTo>
                <a:cubicBezTo>
                  <a:pt x="-27266" y="2551956"/>
                  <a:pt x="-13436" y="2460653"/>
                  <a:pt x="0" y="2247920"/>
                </a:cubicBezTo>
                <a:cubicBezTo>
                  <a:pt x="13436" y="2035187"/>
                  <a:pt x="11134" y="1966507"/>
                  <a:pt x="0" y="1733336"/>
                </a:cubicBezTo>
                <a:cubicBezTo>
                  <a:pt x="-11134" y="1500165"/>
                  <a:pt x="-6308" y="1393641"/>
                  <a:pt x="0" y="1110418"/>
                </a:cubicBezTo>
                <a:cubicBezTo>
                  <a:pt x="6308" y="827195"/>
                  <a:pt x="12286" y="318709"/>
                  <a:pt x="0" y="0"/>
                </a:cubicBezTo>
                <a:close/>
              </a:path>
            </a:pathLst>
          </a:custGeom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275089849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876B5E0A-A475-D467-0295-40ADFE7725B5}"/>
              </a:ext>
            </a:extLst>
          </p:cNvPr>
          <p:cNvSpPr/>
          <p:nvPr/>
        </p:nvSpPr>
        <p:spPr>
          <a:xfrm>
            <a:off x="3950369" y="727383"/>
            <a:ext cx="1382951" cy="1143000"/>
          </a:xfrm>
          <a:custGeom>
            <a:avLst/>
            <a:gdLst>
              <a:gd name="connsiteX0" fmla="*/ 0 w 1382951"/>
              <a:gd name="connsiteY0" fmla="*/ 0 h 1143000"/>
              <a:gd name="connsiteX1" fmla="*/ 705305 w 1382951"/>
              <a:gd name="connsiteY1" fmla="*/ 0 h 1143000"/>
              <a:gd name="connsiteX2" fmla="*/ 1382951 w 1382951"/>
              <a:gd name="connsiteY2" fmla="*/ 0 h 1143000"/>
              <a:gd name="connsiteX3" fmla="*/ 1382951 w 1382951"/>
              <a:gd name="connsiteY3" fmla="*/ 582930 h 1143000"/>
              <a:gd name="connsiteX4" fmla="*/ 1382951 w 1382951"/>
              <a:gd name="connsiteY4" fmla="*/ 1143000 h 1143000"/>
              <a:gd name="connsiteX5" fmla="*/ 691476 w 1382951"/>
              <a:gd name="connsiteY5" fmla="*/ 1143000 h 1143000"/>
              <a:gd name="connsiteX6" fmla="*/ 0 w 1382951"/>
              <a:gd name="connsiteY6" fmla="*/ 1143000 h 1143000"/>
              <a:gd name="connsiteX7" fmla="*/ 0 w 1382951"/>
              <a:gd name="connsiteY7" fmla="*/ 594360 h 1143000"/>
              <a:gd name="connsiteX8" fmla="*/ 0 w 1382951"/>
              <a:gd name="connsiteY8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82951" h="1143000" fill="none" extrusionOk="0">
                <a:moveTo>
                  <a:pt x="0" y="0"/>
                </a:moveTo>
                <a:cubicBezTo>
                  <a:pt x="194871" y="-829"/>
                  <a:pt x="451063" y="-34128"/>
                  <a:pt x="705305" y="0"/>
                </a:cubicBezTo>
                <a:cubicBezTo>
                  <a:pt x="959547" y="34128"/>
                  <a:pt x="1069688" y="30687"/>
                  <a:pt x="1382951" y="0"/>
                </a:cubicBezTo>
                <a:cubicBezTo>
                  <a:pt x="1380605" y="135133"/>
                  <a:pt x="1400866" y="394784"/>
                  <a:pt x="1382951" y="582930"/>
                </a:cubicBezTo>
                <a:cubicBezTo>
                  <a:pt x="1365037" y="771076"/>
                  <a:pt x="1398131" y="975007"/>
                  <a:pt x="1382951" y="1143000"/>
                </a:cubicBezTo>
                <a:cubicBezTo>
                  <a:pt x="1084149" y="1147053"/>
                  <a:pt x="1034420" y="1172719"/>
                  <a:pt x="691476" y="1143000"/>
                </a:cubicBezTo>
                <a:cubicBezTo>
                  <a:pt x="348532" y="1113281"/>
                  <a:pt x="145251" y="1160453"/>
                  <a:pt x="0" y="1143000"/>
                </a:cubicBezTo>
                <a:cubicBezTo>
                  <a:pt x="-8426" y="1028529"/>
                  <a:pt x="-2326" y="716014"/>
                  <a:pt x="0" y="594360"/>
                </a:cubicBezTo>
                <a:cubicBezTo>
                  <a:pt x="2326" y="472706"/>
                  <a:pt x="2496" y="191508"/>
                  <a:pt x="0" y="0"/>
                </a:cubicBezTo>
                <a:close/>
              </a:path>
              <a:path w="1382951" h="1143000" stroke="0" extrusionOk="0">
                <a:moveTo>
                  <a:pt x="0" y="0"/>
                </a:moveTo>
                <a:cubicBezTo>
                  <a:pt x="142626" y="-32139"/>
                  <a:pt x="368316" y="-14777"/>
                  <a:pt x="663816" y="0"/>
                </a:cubicBezTo>
                <a:cubicBezTo>
                  <a:pt x="959316" y="14777"/>
                  <a:pt x="1105829" y="-12113"/>
                  <a:pt x="1382951" y="0"/>
                </a:cubicBezTo>
                <a:cubicBezTo>
                  <a:pt x="1374433" y="234440"/>
                  <a:pt x="1373079" y="354752"/>
                  <a:pt x="1382951" y="582930"/>
                </a:cubicBezTo>
                <a:cubicBezTo>
                  <a:pt x="1392824" y="811108"/>
                  <a:pt x="1409235" y="1017840"/>
                  <a:pt x="1382951" y="1143000"/>
                </a:cubicBezTo>
                <a:cubicBezTo>
                  <a:pt x="1222719" y="1118010"/>
                  <a:pt x="1002742" y="1110437"/>
                  <a:pt x="705305" y="1143000"/>
                </a:cubicBezTo>
                <a:cubicBezTo>
                  <a:pt x="407868" y="1175563"/>
                  <a:pt x="226881" y="1118014"/>
                  <a:pt x="0" y="1143000"/>
                </a:cubicBezTo>
                <a:cubicBezTo>
                  <a:pt x="1074" y="1011274"/>
                  <a:pt x="9434" y="708518"/>
                  <a:pt x="0" y="594360"/>
                </a:cubicBezTo>
                <a:cubicBezTo>
                  <a:pt x="-9434" y="480202"/>
                  <a:pt x="-22868" y="233052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6600" b="1" dirty="0">
                <a:solidFill>
                  <a:srgbClr val="C357A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</a:t>
            </a:r>
            <a:endParaRPr lang="ar-SA" b="1" dirty="0">
              <a:solidFill>
                <a:srgbClr val="C357A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6EBD664F-3056-017B-AB1B-6BBE2EB57EC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03" y="190499"/>
            <a:ext cx="1052537" cy="1052537"/>
          </a:xfrm>
          <a:prstGeom prst="rect">
            <a:avLst/>
          </a:prstGeom>
        </p:spPr>
      </p:pic>
      <p:sp>
        <p:nvSpPr>
          <p:cNvPr id="17" name="مستطيل 16">
            <a:extLst>
              <a:ext uri="{FF2B5EF4-FFF2-40B4-BE49-F238E27FC236}">
                <a16:creationId xmlns:a16="http://schemas.microsoft.com/office/drawing/2014/main" id="{BE907D00-403F-AE6B-CB40-871443455569}"/>
              </a:ext>
            </a:extLst>
          </p:cNvPr>
          <p:cNvSpPr/>
          <p:nvPr/>
        </p:nvSpPr>
        <p:spPr>
          <a:xfrm>
            <a:off x="4803200" y="6739595"/>
            <a:ext cx="685800" cy="57221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70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4698088">
            <a:off x="11144092" y="1226982"/>
            <a:ext cx="4650482" cy="7833036"/>
            <a:chOff x="0" y="0"/>
            <a:chExt cx="1224818" cy="2063022"/>
          </a:xfrm>
        </p:grpSpPr>
        <p:sp>
          <p:nvSpPr>
            <p:cNvPr id="3" name="Freeform 3"/>
            <p:cNvSpPr/>
            <p:nvPr/>
          </p:nvSpPr>
          <p:spPr>
            <a:xfrm>
              <a:off x="-414499" y="0"/>
              <a:ext cx="2053816" cy="2063022"/>
            </a:xfrm>
            <a:custGeom>
              <a:avLst/>
              <a:gdLst/>
              <a:ahLst/>
              <a:cxnLst/>
              <a:rect l="l" t="t" r="r" b="b"/>
              <a:pathLst>
                <a:path w="2053816" h="2063022">
                  <a:moveTo>
                    <a:pt x="1026908" y="0"/>
                  </a:moveTo>
                  <a:cubicBezTo>
                    <a:pt x="1594795" y="2540"/>
                    <a:pt x="2053816" y="463618"/>
                    <a:pt x="2053816" y="1031511"/>
                  </a:cubicBezTo>
                  <a:cubicBezTo>
                    <a:pt x="2053816" y="1599404"/>
                    <a:pt x="1594795" y="2060482"/>
                    <a:pt x="1026908" y="2063022"/>
                  </a:cubicBezTo>
                  <a:cubicBezTo>
                    <a:pt x="459021" y="2060482"/>
                    <a:pt x="0" y="1599404"/>
                    <a:pt x="0" y="1031511"/>
                  </a:cubicBezTo>
                  <a:cubicBezTo>
                    <a:pt x="0" y="463618"/>
                    <a:pt x="459021" y="2540"/>
                    <a:pt x="102690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546862" y="1296181"/>
            <a:ext cx="2820791" cy="1130038"/>
            <a:chOff x="0" y="0"/>
            <a:chExt cx="478410" cy="25561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78410" cy="255614"/>
            </a:xfrm>
            <a:custGeom>
              <a:avLst/>
              <a:gdLst/>
              <a:ahLst/>
              <a:cxnLst/>
              <a:rect l="l" t="t" r="r" b="b"/>
              <a:pathLst>
                <a:path w="478410" h="255614">
                  <a:moveTo>
                    <a:pt x="0" y="0"/>
                  </a:moveTo>
                  <a:lnTo>
                    <a:pt x="478410" y="0"/>
                  </a:lnTo>
                  <a:lnTo>
                    <a:pt x="478410" y="255614"/>
                  </a:lnTo>
                  <a:lnTo>
                    <a:pt x="0" y="255614"/>
                  </a:lnTo>
                  <a:close/>
                </a:path>
              </a:pathLst>
            </a:custGeom>
            <a:solidFill>
              <a:srgbClr val="FAAAE1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8" name="Picture 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982200" y="3015559"/>
            <a:ext cx="6817920" cy="428960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4105" y="6644122"/>
            <a:ext cx="2927549" cy="36428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5815020" y="8006943"/>
            <a:ext cx="2280057" cy="2280057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541CD68F-83FA-78B0-A90F-C73ADDD24A2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9617" t="84815" r="23963" b="9136"/>
          <a:stretch/>
        </p:blipFill>
        <p:spPr>
          <a:xfrm>
            <a:off x="1852200" y="3668409"/>
            <a:ext cx="6358318" cy="1368080"/>
          </a:xfrm>
          <a:custGeom>
            <a:avLst/>
            <a:gdLst>
              <a:gd name="connsiteX0" fmla="*/ 0 w 6358318"/>
              <a:gd name="connsiteY0" fmla="*/ 0 h 1368080"/>
              <a:gd name="connsiteX1" fmla="*/ 508665 w 6358318"/>
              <a:gd name="connsiteY1" fmla="*/ 0 h 1368080"/>
              <a:gd name="connsiteX2" fmla="*/ 1208080 w 6358318"/>
              <a:gd name="connsiteY2" fmla="*/ 0 h 1368080"/>
              <a:gd name="connsiteX3" fmla="*/ 1971079 w 6358318"/>
              <a:gd name="connsiteY3" fmla="*/ 0 h 1368080"/>
              <a:gd name="connsiteX4" fmla="*/ 2543327 w 6358318"/>
              <a:gd name="connsiteY4" fmla="*/ 0 h 1368080"/>
              <a:gd name="connsiteX5" fmla="*/ 3051993 w 6358318"/>
              <a:gd name="connsiteY5" fmla="*/ 0 h 1368080"/>
              <a:gd name="connsiteX6" fmla="*/ 3624241 w 6358318"/>
              <a:gd name="connsiteY6" fmla="*/ 0 h 1368080"/>
              <a:gd name="connsiteX7" fmla="*/ 4260073 w 6358318"/>
              <a:gd name="connsiteY7" fmla="*/ 0 h 1368080"/>
              <a:gd name="connsiteX8" fmla="*/ 4959488 w 6358318"/>
              <a:gd name="connsiteY8" fmla="*/ 0 h 1368080"/>
              <a:gd name="connsiteX9" fmla="*/ 5722486 w 6358318"/>
              <a:gd name="connsiteY9" fmla="*/ 0 h 1368080"/>
              <a:gd name="connsiteX10" fmla="*/ 6358318 w 6358318"/>
              <a:gd name="connsiteY10" fmla="*/ 0 h 1368080"/>
              <a:gd name="connsiteX11" fmla="*/ 6358318 w 6358318"/>
              <a:gd name="connsiteY11" fmla="*/ 656678 h 1368080"/>
              <a:gd name="connsiteX12" fmla="*/ 6358318 w 6358318"/>
              <a:gd name="connsiteY12" fmla="*/ 1368080 h 1368080"/>
              <a:gd name="connsiteX13" fmla="*/ 5658903 w 6358318"/>
              <a:gd name="connsiteY13" fmla="*/ 1368080 h 1368080"/>
              <a:gd name="connsiteX14" fmla="*/ 4959488 w 6358318"/>
              <a:gd name="connsiteY14" fmla="*/ 1368080 h 1368080"/>
              <a:gd name="connsiteX15" fmla="*/ 4514406 w 6358318"/>
              <a:gd name="connsiteY15" fmla="*/ 1368080 h 1368080"/>
              <a:gd name="connsiteX16" fmla="*/ 3942157 w 6358318"/>
              <a:gd name="connsiteY16" fmla="*/ 1368080 h 1368080"/>
              <a:gd name="connsiteX17" fmla="*/ 3306325 w 6358318"/>
              <a:gd name="connsiteY17" fmla="*/ 1368080 h 1368080"/>
              <a:gd name="connsiteX18" fmla="*/ 2606910 w 6358318"/>
              <a:gd name="connsiteY18" fmla="*/ 1368080 h 1368080"/>
              <a:gd name="connsiteX19" fmla="*/ 2161828 w 6358318"/>
              <a:gd name="connsiteY19" fmla="*/ 1368080 h 1368080"/>
              <a:gd name="connsiteX20" fmla="*/ 1462413 w 6358318"/>
              <a:gd name="connsiteY20" fmla="*/ 1368080 h 1368080"/>
              <a:gd name="connsiteX21" fmla="*/ 699415 w 6358318"/>
              <a:gd name="connsiteY21" fmla="*/ 1368080 h 1368080"/>
              <a:gd name="connsiteX22" fmla="*/ 0 w 6358318"/>
              <a:gd name="connsiteY22" fmla="*/ 1368080 h 1368080"/>
              <a:gd name="connsiteX23" fmla="*/ 0 w 6358318"/>
              <a:gd name="connsiteY23" fmla="*/ 697721 h 1368080"/>
              <a:gd name="connsiteX24" fmla="*/ 0 w 6358318"/>
              <a:gd name="connsiteY24" fmla="*/ 0 h 136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358318" h="1368080" fill="none" extrusionOk="0">
                <a:moveTo>
                  <a:pt x="0" y="0"/>
                </a:moveTo>
                <a:cubicBezTo>
                  <a:pt x="194050" y="-22057"/>
                  <a:pt x="318773" y="1654"/>
                  <a:pt x="508665" y="0"/>
                </a:cubicBezTo>
                <a:cubicBezTo>
                  <a:pt x="698558" y="-1654"/>
                  <a:pt x="1059157" y="9697"/>
                  <a:pt x="1208080" y="0"/>
                </a:cubicBezTo>
                <a:cubicBezTo>
                  <a:pt x="1357004" y="-9697"/>
                  <a:pt x="1651602" y="33485"/>
                  <a:pt x="1971079" y="0"/>
                </a:cubicBezTo>
                <a:cubicBezTo>
                  <a:pt x="2290556" y="-33485"/>
                  <a:pt x="2355940" y="26334"/>
                  <a:pt x="2543327" y="0"/>
                </a:cubicBezTo>
                <a:cubicBezTo>
                  <a:pt x="2730714" y="-26334"/>
                  <a:pt x="2845003" y="-11832"/>
                  <a:pt x="3051993" y="0"/>
                </a:cubicBezTo>
                <a:cubicBezTo>
                  <a:pt x="3258983" y="11832"/>
                  <a:pt x="3461006" y="-25297"/>
                  <a:pt x="3624241" y="0"/>
                </a:cubicBezTo>
                <a:cubicBezTo>
                  <a:pt x="3787476" y="25297"/>
                  <a:pt x="4047091" y="20120"/>
                  <a:pt x="4260073" y="0"/>
                </a:cubicBezTo>
                <a:cubicBezTo>
                  <a:pt x="4473055" y="-20120"/>
                  <a:pt x="4632416" y="26009"/>
                  <a:pt x="4959488" y="0"/>
                </a:cubicBezTo>
                <a:cubicBezTo>
                  <a:pt x="5286560" y="-26009"/>
                  <a:pt x="5365798" y="-15664"/>
                  <a:pt x="5722486" y="0"/>
                </a:cubicBezTo>
                <a:cubicBezTo>
                  <a:pt x="6079174" y="15664"/>
                  <a:pt x="6208084" y="-19271"/>
                  <a:pt x="6358318" y="0"/>
                </a:cubicBezTo>
                <a:cubicBezTo>
                  <a:pt x="6338106" y="264502"/>
                  <a:pt x="6378702" y="356821"/>
                  <a:pt x="6358318" y="656678"/>
                </a:cubicBezTo>
                <a:cubicBezTo>
                  <a:pt x="6337934" y="956535"/>
                  <a:pt x="6372780" y="1032116"/>
                  <a:pt x="6358318" y="1368080"/>
                </a:cubicBezTo>
                <a:cubicBezTo>
                  <a:pt x="6136925" y="1390380"/>
                  <a:pt x="5899529" y="1347210"/>
                  <a:pt x="5658903" y="1368080"/>
                </a:cubicBezTo>
                <a:cubicBezTo>
                  <a:pt x="5418277" y="1388950"/>
                  <a:pt x="5130628" y="1379211"/>
                  <a:pt x="4959488" y="1368080"/>
                </a:cubicBezTo>
                <a:cubicBezTo>
                  <a:pt x="4788349" y="1356949"/>
                  <a:pt x="4617424" y="1350259"/>
                  <a:pt x="4514406" y="1368080"/>
                </a:cubicBezTo>
                <a:cubicBezTo>
                  <a:pt x="4411388" y="1385901"/>
                  <a:pt x="4113576" y="1347233"/>
                  <a:pt x="3942157" y="1368080"/>
                </a:cubicBezTo>
                <a:cubicBezTo>
                  <a:pt x="3770738" y="1388927"/>
                  <a:pt x="3601103" y="1378222"/>
                  <a:pt x="3306325" y="1368080"/>
                </a:cubicBezTo>
                <a:cubicBezTo>
                  <a:pt x="3011547" y="1357938"/>
                  <a:pt x="2813561" y="1390211"/>
                  <a:pt x="2606910" y="1368080"/>
                </a:cubicBezTo>
                <a:cubicBezTo>
                  <a:pt x="2400260" y="1345949"/>
                  <a:pt x="2339006" y="1383277"/>
                  <a:pt x="2161828" y="1368080"/>
                </a:cubicBezTo>
                <a:cubicBezTo>
                  <a:pt x="1984650" y="1352883"/>
                  <a:pt x="1695283" y="1375957"/>
                  <a:pt x="1462413" y="1368080"/>
                </a:cubicBezTo>
                <a:cubicBezTo>
                  <a:pt x="1229544" y="1360203"/>
                  <a:pt x="981640" y="1372070"/>
                  <a:pt x="699415" y="1368080"/>
                </a:cubicBezTo>
                <a:cubicBezTo>
                  <a:pt x="417190" y="1364090"/>
                  <a:pt x="282304" y="1335295"/>
                  <a:pt x="0" y="1368080"/>
                </a:cubicBezTo>
                <a:cubicBezTo>
                  <a:pt x="6" y="1218331"/>
                  <a:pt x="-15616" y="994051"/>
                  <a:pt x="0" y="697721"/>
                </a:cubicBezTo>
                <a:cubicBezTo>
                  <a:pt x="15616" y="401391"/>
                  <a:pt x="33904" y="277121"/>
                  <a:pt x="0" y="0"/>
                </a:cubicBezTo>
                <a:close/>
              </a:path>
              <a:path w="6358318" h="1368080" stroke="0" extrusionOk="0">
                <a:moveTo>
                  <a:pt x="0" y="0"/>
                </a:moveTo>
                <a:cubicBezTo>
                  <a:pt x="290813" y="-19954"/>
                  <a:pt x="418121" y="19440"/>
                  <a:pt x="635832" y="0"/>
                </a:cubicBezTo>
                <a:cubicBezTo>
                  <a:pt x="853543" y="-19440"/>
                  <a:pt x="953745" y="8016"/>
                  <a:pt x="1080914" y="0"/>
                </a:cubicBezTo>
                <a:cubicBezTo>
                  <a:pt x="1208083" y="-8016"/>
                  <a:pt x="1518630" y="1866"/>
                  <a:pt x="1716746" y="0"/>
                </a:cubicBezTo>
                <a:cubicBezTo>
                  <a:pt x="1914862" y="-1866"/>
                  <a:pt x="2034415" y="-1523"/>
                  <a:pt x="2225411" y="0"/>
                </a:cubicBezTo>
                <a:cubicBezTo>
                  <a:pt x="2416407" y="1523"/>
                  <a:pt x="2574342" y="19157"/>
                  <a:pt x="2734077" y="0"/>
                </a:cubicBezTo>
                <a:cubicBezTo>
                  <a:pt x="2893812" y="-19157"/>
                  <a:pt x="3229139" y="26828"/>
                  <a:pt x="3497075" y="0"/>
                </a:cubicBezTo>
                <a:cubicBezTo>
                  <a:pt x="3765011" y="-26828"/>
                  <a:pt x="3766377" y="16125"/>
                  <a:pt x="3942157" y="0"/>
                </a:cubicBezTo>
                <a:cubicBezTo>
                  <a:pt x="4117937" y="-16125"/>
                  <a:pt x="4261867" y="20990"/>
                  <a:pt x="4387239" y="0"/>
                </a:cubicBezTo>
                <a:cubicBezTo>
                  <a:pt x="4512611" y="-20990"/>
                  <a:pt x="4822004" y="-33679"/>
                  <a:pt x="5150238" y="0"/>
                </a:cubicBezTo>
                <a:cubicBezTo>
                  <a:pt x="5478472" y="33679"/>
                  <a:pt x="5541987" y="-25789"/>
                  <a:pt x="5786069" y="0"/>
                </a:cubicBezTo>
                <a:cubicBezTo>
                  <a:pt x="6030151" y="25789"/>
                  <a:pt x="6077383" y="22400"/>
                  <a:pt x="6358318" y="0"/>
                </a:cubicBezTo>
                <a:cubicBezTo>
                  <a:pt x="6346702" y="323708"/>
                  <a:pt x="6348626" y="410534"/>
                  <a:pt x="6358318" y="711402"/>
                </a:cubicBezTo>
                <a:cubicBezTo>
                  <a:pt x="6368010" y="1012270"/>
                  <a:pt x="6337453" y="1065504"/>
                  <a:pt x="6358318" y="1368080"/>
                </a:cubicBezTo>
                <a:cubicBezTo>
                  <a:pt x="6205084" y="1389420"/>
                  <a:pt x="6056176" y="1382426"/>
                  <a:pt x="5849653" y="1368080"/>
                </a:cubicBezTo>
                <a:cubicBezTo>
                  <a:pt x="5643131" y="1353734"/>
                  <a:pt x="5583913" y="1361183"/>
                  <a:pt x="5404570" y="1368080"/>
                </a:cubicBezTo>
                <a:cubicBezTo>
                  <a:pt x="5225227" y="1374977"/>
                  <a:pt x="5081492" y="1367364"/>
                  <a:pt x="4895905" y="1368080"/>
                </a:cubicBezTo>
                <a:cubicBezTo>
                  <a:pt x="4710319" y="1368796"/>
                  <a:pt x="4542650" y="1373884"/>
                  <a:pt x="4323656" y="1368080"/>
                </a:cubicBezTo>
                <a:cubicBezTo>
                  <a:pt x="4104662" y="1362276"/>
                  <a:pt x="3898292" y="1382942"/>
                  <a:pt x="3560658" y="1368080"/>
                </a:cubicBezTo>
                <a:cubicBezTo>
                  <a:pt x="3223024" y="1353218"/>
                  <a:pt x="3072530" y="1367729"/>
                  <a:pt x="2924826" y="1368080"/>
                </a:cubicBezTo>
                <a:cubicBezTo>
                  <a:pt x="2777122" y="1368431"/>
                  <a:pt x="2503151" y="1400689"/>
                  <a:pt x="2161828" y="1368080"/>
                </a:cubicBezTo>
                <a:cubicBezTo>
                  <a:pt x="1820505" y="1335471"/>
                  <a:pt x="1802206" y="1391537"/>
                  <a:pt x="1462413" y="1368080"/>
                </a:cubicBezTo>
                <a:cubicBezTo>
                  <a:pt x="1122621" y="1344623"/>
                  <a:pt x="1173698" y="1344233"/>
                  <a:pt x="953748" y="1368080"/>
                </a:cubicBezTo>
                <a:cubicBezTo>
                  <a:pt x="733798" y="1391927"/>
                  <a:pt x="320576" y="1404742"/>
                  <a:pt x="0" y="1368080"/>
                </a:cubicBezTo>
                <a:cubicBezTo>
                  <a:pt x="4033" y="1141643"/>
                  <a:pt x="-33407" y="1011097"/>
                  <a:pt x="0" y="656678"/>
                </a:cubicBezTo>
                <a:cubicBezTo>
                  <a:pt x="33407" y="302259"/>
                  <a:pt x="8452" y="320321"/>
                  <a:pt x="0" y="0"/>
                </a:cubicBezTo>
                <a:close/>
              </a:path>
            </a:pathLst>
          </a:custGeom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363509725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0B8C0B1E-3BC8-F5FC-A3FA-0003691A5A4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2346" t="75936" r="25802" b="19629"/>
          <a:stretch/>
        </p:blipFill>
        <p:spPr>
          <a:xfrm>
            <a:off x="1846701" y="4945753"/>
            <a:ext cx="6358318" cy="1410042"/>
          </a:xfrm>
          <a:custGeom>
            <a:avLst/>
            <a:gdLst>
              <a:gd name="connsiteX0" fmla="*/ 0 w 6358318"/>
              <a:gd name="connsiteY0" fmla="*/ 0 h 1410042"/>
              <a:gd name="connsiteX1" fmla="*/ 508665 w 6358318"/>
              <a:gd name="connsiteY1" fmla="*/ 0 h 1410042"/>
              <a:gd name="connsiteX2" fmla="*/ 1080914 w 6358318"/>
              <a:gd name="connsiteY2" fmla="*/ 0 h 1410042"/>
              <a:gd name="connsiteX3" fmla="*/ 1525996 w 6358318"/>
              <a:gd name="connsiteY3" fmla="*/ 0 h 1410042"/>
              <a:gd name="connsiteX4" fmla="*/ 2225411 w 6358318"/>
              <a:gd name="connsiteY4" fmla="*/ 0 h 1410042"/>
              <a:gd name="connsiteX5" fmla="*/ 2734077 w 6358318"/>
              <a:gd name="connsiteY5" fmla="*/ 0 h 1410042"/>
              <a:gd name="connsiteX6" fmla="*/ 3369909 w 6358318"/>
              <a:gd name="connsiteY6" fmla="*/ 0 h 1410042"/>
              <a:gd name="connsiteX7" fmla="*/ 3878574 w 6358318"/>
              <a:gd name="connsiteY7" fmla="*/ 0 h 1410042"/>
              <a:gd name="connsiteX8" fmla="*/ 4323656 w 6358318"/>
              <a:gd name="connsiteY8" fmla="*/ 0 h 1410042"/>
              <a:gd name="connsiteX9" fmla="*/ 5023071 w 6358318"/>
              <a:gd name="connsiteY9" fmla="*/ 0 h 1410042"/>
              <a:gd name="connsiteX10" fmla="*/ 5658903 w 6358318"/>
              <a:gd name="connsiteY10" fmla="*/ 0 h 1410042"/>
              <a:gd name="connsiteX11" fmla="*/ 6358318 w 6358318"/>
              <a:gd name="connsiteY11" fmla="*/ 0 h 1410042"/>
              <a:gd name="connsiteX12" fmla="*/ 6358318 w 6358318"/>
              <a:gd name="connsiteY12" fmla="*/ 498215 h 1410042"/>
              <a:gd name="connsiteX13" fmla="*/ 6358318 w 6358318"/>
              <a:gd name="connsiteY13" fmla="*/ 982329 h 1410042"/>
              <a:gd name="connsiteX14" fmla="*/ 6358318 w 6358318"/>
              <a:gd name="connsiteY14" fmla="*/ 1410042 h 1410042"/>
              <a:gd name="connsiteX15" fmla="*/ 5786069 w 6358318"/>
              <a:gd name="connsiteY15" fmla="*/ 1410042 h 1410042"/>
              <a:gd name="connsiteX16" fmla="*/ 5086654 w 6358318"/>
              <a:gd name="connsiteY16" fmla="*/ 1410042 h 1410042"/>
              <a:gd name="connsiteX17" fmla="*/ 4577989 w 6358318"/>
              <a:gd name="connsiteY17" fmla="*/ 1410042 h 1410042"/>
              <a:gd name="connsiteX18" fmla="*/ 4069324 w 6358318"/>
              <a:gd name="connsiteY18" fmla="*/ 1410042 h 1410042"/>
              <a:gd name="connsiteX19" fmla="*/ 3369909 w 6358318"/>
              <a:gd name="connsiteY19" fmla="*/ 1410042 h 1410042"/>
              <a:gd name="connsiteX20" fmla="*/ 2924826 w 6358318"/>
              <a:gd name="connsiteY20" fmla="*/ 1410042 h 1410042"/>
              <a:gd name="connsiteX21" fmla="*/ 2225411 w 6358318"/>
              <a:gd name="connsiteY21" fmla="*/ 1410042 h 1410042"/>
              <a:gd name="connsiteX22" fmla="*/ 1525996 w 6358318"/>
              <a:gd name="connsiteY22" fmla="*/ 1410042 h 1410042"/>
              <a:gd name="connsiteX23" fmla="*/ 1080914 w 6358318"/>
              <a:gd name="connsiteY23" fmla="*/ 1410042 h 1410042"/>
              <a:gd name="connsiteX24" fmla="*/ 572249 w 6358318"/>
              <a:gd name="connsiteY24" fmla="*/ 1410042 h 1410042"/>
              <a:gd name="connsiteX25" fmla="*/ 0 w 6358318"/>
              <a:gd name="connsiteY25" fmla="*/ 1410042 h 1410042"/>
              <a:gd name="connsiteX26" fmla="*/ 0 w 6358318"/>
              <a:gd name="connsiteY26" fmla="*/ 911827 h 1410042"/>
              <a:gd name="connsiteX27" fmla="*/ 0 w 6358318"/>
              <a:gd name="connsiteY27" fmla="*/ 413612 h 1410042"/>
              <a:gd name="connsiteX28" fmla="*/ 0 w 6358318"/>
              <a:gd name="connsiteY28" fmla="*/ 0 h 141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358318" h="1410042" fill="none" extrusionOk="0">
                <a:moveTo>
                  <a:pt x="0" y="0"/>
                </a:moveTo>
                <a:cubicBezTo>
                  <a:pt x="171427" y="1365"/>
                  <a:pt x="274504" y="-628"/>
                  <a:pt x="508665" y="0"/>
                </a:cubicBezTo>
                <a:cubicBezTo>
                  <a:pt x="742827" y="628"/>
                  <a:pt x="854352" y="-27838"/>
                  <a:pt x="1080914" y="0"/>
                </a:cubicBezTo>
                <a:cubicBezTo>
                  <a:pt x="1307476" y="27838"/>
                  <a:pt x="1326273" y="22111"/>
                  <a:pt x="1525996" y="0"/>
                </a:cubicBezTo>
                <a:cubicBezTo>
                  <a:pt x="1725719" y="-22111"/>
                  <a:pt x="2004172" y="-17338"/>
                  <a:pt x="2225411" y="0"/>
                </a:cubicBezTo>
                <a:cubicBezTo>
                  <a:pt x="2446650" y="17338"/>
                  <a:pt x="2567390" y="-21604"/>
                  <a:pt x="2734077" y="0"/>
                </a:cubicBezTo>
                <a:cubicBezTo>
                  <a:pt x="2900764" y="21604"/>
                  <a:pt x="3082710" y="5614"/>
                  <a:pt x="3369909" y="0"/>
                </a:cubicBezTo>
                <a:cubicBezTo>
                  <a:pt x="3657108" y="-5614"/>
                  <a:pt x="3695119" y="10538"/>
                  <a:pt x="3878574" y="0"/>
                </a:cubicBezTo>
                <a:cubicBezTo>
                  <a:pt x="4062029" y="-10538"/>
                  <a:pt x="4171372" y="-12475"/>
                  <a:pt x="4323656" y="0"/>
                </a:cubicBezTo>
                <a:cubicBezTo>
                  <a:pt x="4475940" y="12475"/>
                  <a:pt x="4772477" y="34655"/>
                  <a:pt x="5023071" y="0"/>
                </a:cubicBezTo>
                <a:cubicBezTo>
                  <a:pt x="5273665" y="-34655"/>
                  <a:pt x="5441977" y="14242"/>
                  <a:pt x="5658903" y="0"/>
                </a:cubicBezTo>
                <a:cubicBezTo>
                  <a:pt x="5875829" y="-14242"/>
                  <a:pt x="6019265" y="11526"/>
                  <a:pt x="6358318" y="0"/>
                </a:cubicBezTo>
                <a:cubicBezTo>
                  <a:pt x="6341777" y="126035"/>
                  <a:pt x="6333464" y="360456"/>
                  <a:pt x="6358318" y="498215"/>
                </a:cubicBezTo>
                <a:cubicBezTo>
                  <a:pt x="6383172" y="635974"/>
                  <a:pt x="6336910" y="883993"/>
                  <a:pt x="6358318" y="982329"/>
                </a:cubicBezTo>
                <a:cubicBezTo>
                  <a:pt x="6379726" y="1080665"/>
                  <a:pt x="6362703" y="1258375"/>
                  <a:pt x="6358318" y="1410042"/>
                </a:cubicBezTo>
                <a:cubicBezTo>
                  <a:pt x="6169894" y="1425471"/>
                  <a:pt x="6042164" y="1409066"/>
                  <a:pt x="5786069" y="1410042"/>
                </a:cubicBezTo>
                <a:cubicBezTo>
                  <a:pt x="5529974" y="1411018"/>
                  <a:pt x="5323323" y="1390395"/>
                  <a:pt x="5086654" y="1410042"/>
                </a:cubicBezTo>
                <a:cubicBezTo>
                  <a:pt x="4849985" y="1429689"/>
                  <a:pt x="4815094" y="1385749"/>
                  <a:pt x="4577989" y="1410042"/>
                </a:cubicBezTo>
                <a:cubicBezTo>
                  <a:pt x="4340884" y="1434335"/>
                  <a:pt x="4202392" y="1391385"/>
                  <a:pt x="4069324" y="1410042"/>
                </a:cubicBezTo>
                <a:cubicBezTo>
                  <a:pt x="3936257" y="1428699"/>
                  <a:pt x="3562838" y="1414803"/>
                  <a:pt x="3369909" y="1410042"/>
                </a:cubicBezTo>
                <a:cubicBezTo>
                  <a:pt x="3176980" y="1405281"/>
                  <a:pt x="3146079" y="1411494"/>
                  <a:pt x="2924826" y="1410042"/>
                </a:cubicBezTo>
                <a:cubicBezTo>
                  <a:pt x="2703573" y="1408590"/>
                  <a:pt x="2414556" y="1407136"/>
                  <a:pt x="2225411" y="1410042"/>
                </a:cubicBezTo>
                <a:cubicBezTo>
                  <a:pt x="2036266" y="1412948"/>
                  <a:pt x="1783475" y="1424450"/>
                  <a:pt x="1525996" y="1410042"/>
                </a:cubicBezTo>
                <a:cubicBezTo>
                  <a:pt x="1268517" y="1395634"/>
                  <a:pt x="1240475" y="1422550"/>
                  <a:pt x="1080914" y="1410042"/>
                </a:cubicBezTo>
                <a:cubicBezTo>
                  <a:pt x="921353" y="1397534"/>
                  <a:pt x="763994" y="1433101"/>
                  <a:pt x="572249" y="1410042"/>
                </a:cubicBezTo>
                <a:cubicBezTo>
                  <a:pt x="380505" y="1386983"/>
                  <a:pt x="249082" y="1411348"/>
                  <a:pt x="0" y="1410042"/>
                </a:cubicBezTo>
                <a:cubicBezTo>
                  <a:pt x="-4323" y="1188000"/>
                  <a:pt x="6460" y="1062336"/>
                  <a:pt x="0" y="911827"/>
                </a:cubicBezTo>
                <a:cubicBezTo>
                  <a:pt x="-6460" y="761319"/>
                  <a:pt x="6687" y="609977"/>
                  <a:pt x="0" y="413612"/>
                </a:cubicBezTo>
                <a:cubicBezTo>
                  <a:pt x="-6687" y="217248"/>
                  <a:pt x="-11366" y="85402"/>
                  <a:pt x="0" y="0"/>
                </a:cubicBezTo>
                <a:close/>
              </a:path>
              <a:path w="6358318" h="1410042" stroke="0" extrusionOk="0">
                <a:moveTo>
                  <a:pt x="0" y="0"/>
                </a:moveTo>
                <a:cubicBezTo>
                  <a:pt x="234628" y="-10053"/>
                  <a:pt x="345791" y="18517"/>
                  <a:pt x="635832" y="0"/>
                </a:cubicBezTo>
                <a:cubicBezTo>
                  <a:pt x="925873" y="-18517"/>
                  <a:pt x="1045820" y="23880"/>
                  <a:pt x="1208080" y="0"/>
                </a:cubicBezTo>
                <a:cubicBezTo>
                  <a:pt x="1370340" y="-23880"/>
                  <a:pt x="1558375" y="3808"/>
                  <a:pt x="1716746" y="0"/>
                </a:cubicBezTo>
                <a:cubicBezTo>
                  <a:pt x="1875117" y="-3808"/>
                  <a:pt x="2058920" y="-9940"/>
                  <a:pt x="2161828" y="0"/>
                </a:cubicBezTo>
                <a:cubicBezTo>
                  <a:pt x="2264736" y="9940"/>
                  <a:pt x="2441532" y="22048"/>
                  <a:pt x="2606910" y="0"/>
                </a:cubicBezTo>
                <a:cubicBezTo>
                  <a:pt x="2772288" y="-22048"/>
                  <a:pt x="3173352" y="-27923"/>
                  <a:pt x="3369909" y="0"/>
                </a:cubicBezTo>
                <a:cubicBezTo>
                  <a:pt x="3566466" y="27923"/>
                  <a:pt x="3762593" y="21728"/>
                  <a:pt x="4132907" y="0"/>
                </a:cubicBezTo>
                <a:cubicBezTo>
                  <a:pt x="4503221" y="-21728"/>
                  <a:pt x="4637562" y="-16439"/>
                  <a:pt x="4832322" y="0"/>
                </a:cubicBezTo>
                <a:cubicBezTo>
                  <a:pt x="5027083" y="16439"/>
                  <a:pt x="5324119" y="26138"/>
                  <a:pt x="5468153" y="0"/>
                </a:cubicBezTo>
                <a:cubicBezTo>
                  <a:pt x="5612187" y="-26138"/>
                  <a:pt x="6016235" y="-7690"/>
                  <a:pt x="6358318" y="0"/>
                </a:cubicBezTo>
                <a:cubicBezTo>
                  <a:pt x="6348722" y="118043"/>
                  <a:pt x="6362279" y="287342"/>
                  <a:pt x="6358318" y="484114"/>
                </a:cubicBezTo>
                <a:cubicBezTo>
                  <a:pt x="6354357" y="680886"/>
                  <a:pt x="6369873" y="734641"/>
                  <a:pt x="6358318" y="982329"/>
                </a:cubicBezTo>
                <a:cubicBezTo>
                  <a:pt x="6346763" y="1230018"/>
                  <a:pt x="6369928" y="1318515"/>
                  <a:pt x="6358318" y="1410042"/>
                </a:cubicBezTo>
                <a:cubicBezTo>
                  <a:pt x="6090518" y="1384795"/>
                  <a:pt x="5928016" y="1420613"/>
                  <a:pt x="5658903" y="1410042"/>
                </a:cubicBezTo>
                <a:cubicBezTo>
                  <a:pt x="5389791" y="1399471"/>
                  <a:pt x="5220635" y="1430366"/>
                  <a:pt x="4959488" y="1410042"/>
                </a:cubicBezTo>
                <a:cubicBezTo>
                  <a:pt x="4698341" y="1389718"/>
                  <a:pt x="4684622" y="1410215"/>
                  <a:pt x="4514406" y="1410042"/>
                </a:cubicBezTo>
                <a:cubicBezTo>
                  <a:pt x="4344190" y="1409869"/>
                  <a:pt x="4092070" y="1379864"/>
                  <a:pt x="3878574" y="1410042"/>
                </a:cubicBezTo>
                <a:cubicBezTo>
                  <a:pt x="3665078" y="1440220"/>
                  <a:pt x="3547166" y="1427238"/>
                  <a:pt x="3369909" y="1410042"/>
                </a:cubicBezTo>
                <a:cubicBezTo>
                  <a:pt x="3192653" y="1392846"/>
                  <a:pt x="3133024" y="1396435"/>
                  <a:pt x="2924826" y="1410042"/>
                </a:cubicBezTo>
                <a:cubicBezTo>
                  <a:pt x="2716628" y="1423649"/>
                  <a:pt x="2544632" y="1409499"/>
                  <a:pt x="2288994" y="1410042"/>
                </a:cubicBezTo>
                <a:cubicBezTo>
                  <a:pt x="2033356" y="1410585"/>
                  <a:pt x="1716006" y="1374308"/>
                  <a:pt x="1525996" y="1410042"/>
                </a:cubicBezTo>
                <a:cubicBezTo>
                  <a:pt x="1335986" y="1445776"/>
                  <a:pt x="1148315" y="1387823"/>
                  <a:pt x="1017331" y="1410042"/>
                </a:cubicBezTo>
                <a:cubicBezTo>
                  <a:pt x="886347" y="1432261"/>
                  <a:pt x="255982" y="1438954"/>
                  <a:pt x="0" y="1410042"/>
                </a:cubicBezTo>
                <a:cubicBezTo>
                  <a:pt x="8309" y="1264958"/>
                  <a:pt x="-14207" y="1133679"/>
                  <a:pt x="0" y="911827"/>
                </a:cubicBezTo>
                <a:cubicBezTo>
                  <a:pt x="14207" y="689975"/>
                  <a:pt x="-8284" y="550507"/>
                  <a:pt x="0" y="455914"/>
                </a:cubicBezTo>
                <a:cubicBezTo>
                  <a:pt x="8284" y="361321"/>
                  <a:pt x="-3666" y="213992"/>
                  <a:pt x="0" y="0"/>
                </a:cubicBezTo>
                <a:close/>
              </a:path>
            </a:pathLst>
          </a:custGeom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395617078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39D5F07A-18DF-13EB-3C43-99CB0A7EB39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5813" t="77513" r="59383" b="19629"/>
          <a:stretch/>
        </p:blipFill>
        <p:spPr>
          <a:xfrm>
            <a:off x="3886200" y="1497875"/>
            <a:ext cx="2103471" cy="834287"/>
          </a:xfrm>
          <a:custGeom>
            <a:avLst/>
            <a:gdLst>
              <a:gd name="connsiteX0" fmla="*/ 0 w 2103471"/>
              <a:gd name="connsiteY0" fmla="*/ 0 h 834287"/>
              <a:gd name="connsiteX1" fmla="*/ 525868 w 2103471"/>
              <a:gd name="connsiteY1" fmla="*/ 0 h 834287"/>
              <a:gd name="connsiteX2" fmla="*/ 1072770 w 2103471"/>
              <a:gd name="connsiteY2" fmla="*/ 0 h 834287"/>
              <a:gd name="connsiteX3" fmla="*/ 1640707 w 2103471"/>
              <a:gd name="connsiteY3" fmla="*/ 0 h 834287"/>
              <a:gd name="connsiteX4" fmla="*/ 2103471 w 2103471"/>
              <a:gd name="connsiteY4" fmla="*/ 0 h 834287"/>
              <a:gd name="connsiteX5" fmla="*/ 2103471 w 2103471"/>
              <a:gd name="connsiteY5" fmla="*/ 417144 h 834287"/>
              <a:gd name="connsiteX6" fmla="*/ 2103471 w 2103471"/>
              <a:gd name="connsiteY6" fmla="*/ 834287 h 834287"/>
              <a:gd name="connsiteX7" fmla="*/ 1598638 w 2103471"/>
              <a:gd name="connsiteY7" fmla="*/ 834287 h 834287"/>
              <a:gd name="connsiteX8" fmla="*/ 1072770 w 2103471"/>
              <a:gd name="connsiteY8" fmla="*/ 834287 h 834287"/>
              <a:gd name="connsiteX9" fmla="*/ 546902 w 2103471"/>
              <a:gd name="connsiteY9" fmla="*/ 834287 h 834287"/>
              <a:gd name="connsiteX10" fmla="*/ 0 w 2103471"/>
              <a:gd name="connsiteY10" fmla="*/ 834287 h 834287"/>
              <a:gd name="connsiteX11" fmla="*/ 0 w 2103471"/>
              <a:gd name="connsiteY11" fmla="*/ 408801 h 834287"/>
              <a:gd name="connsiteX12" fmla="*/ 0 w 2103471"/>
              <a:gd name="connsiteY12" fmla="*/ 0 h 834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03471" h="834287" fill="none" extrusionOk="0">
                <a:moveTo>
                  <a:pt x="0" y="0"/>
                </a:moveTo>
                <a:cubicBezTo>
                  <a:pt x="109955" y="-5061"/>
                  <a:pt x="291224" y="-1379"/>
                  <a:pt x="525868" y="0"/>
                </a:cubicBezTo>
                <a:cubicBezTo>
                  <a:pt x="760512" y="1379"/>
                  <a:pt x="919221" y="-8528"/>
                  <a:pt x="1072770" y="0"/>
                </a:cubicBezTo>
                <a:cubicBezTo>
                  <a:pt x="1226319" y="8528"/>
                  <a:pt x="1518701" y="7881"/>
                  <a:pt x="1640707" y="0"/>
                </a:cubicBezTo>
                <a:cubicBezTo>
                  <a:pt x="1762713" y="-7881"/>
                  <a:pt x="1948748" y="-2921"/>
                  <a:pt x="2103471" y="0"/>
                </a:cubicBezTo>
                <a:cubicBezTo>
                  <a:pt x="2091635" y="187997"/>
                  <a:pt x="2112924" y="323347"/>
                  <a:pt x="2103471" y="417144"/>
                </a:cubicBezTo>
                <a:cubicBezTo>
                  <a:pt x="2094018" y="510941"/>
                  <a:pt x="2108572" y="739032"/>
                  <a:pt x="2103471" y="834287"/>
                </a:cubicBezTo>
                <a:cubicBezTo>
                  <a:pt x="1904737" y="822086"/>
                  <a:pt x="1722997" y="852585"/>
                  <a:pt x="1598638" y="834287"/>
                </a:cubicBezTo>
                <a:cubicBezTo>
                  <a:pt x="1474279" y="815989"/>
                  <a:pt x="1183536" y="845050"/>
                  <a:pt x="1072770" y="834287"/>
                </a:cubicBezTo>
                <a:cubicBezTo>
                  <a:pt x="962004" y="823524"/>
                  <a:pt x="776109" y="840906"/>
                  <a:pt x="546902" y="834287"/>
                </a:cubicBezTo>
                <a:cubicBezTo>
                  <a:pt x="317695" y="827668"/>
                  <a:pt x="206753" y="812994"/>
                  <a:pt x="0" y="834287"/>
                </a:cubicBezTo>
                <a:cubicBezTo>
                  <a:pt x="14181" y="658794"/>
                  <a:pt x="11375" y="496277"/>
                  <a:pt x="0" y="408801"/>
                </a:cubicBezTo>
                <a:cubicBezTo>
                  <a:pt x="-11375" y="321325"/>
                  <a:pt x="-7711" y="175119"/>
                  <a:pt x="0" y="0"/>
                </a:cubicBezTo>
                <a:close/>
              </a:path>
              <a:path w="2103471" h="834287" stroke="0" extrusionOk="0">
                <a:moveTo>
                  <a:pt x="0" y="0"/>
                </a:moveTo>
                <a:cubicBezTo>
                  <a:pt x="175315" y="11122"/>
                  <a:pt x="320344" y="22654"/>
                  <a:pt x="525868" y="0"/>
                </a:cubicBezTo>
                <a:cubicBezTo>
                  <a:pt x="731392" y="-22654"/>
                  <a:pt x="834798" y="-17942"/>
                  <a:pt x="1093805" y="0"/>
                </a:cubicBezTo>
                <a:cubicBezTo>
                  <a:pt x="1352812" y="17942"/>
                  <a:pt x="1440699" y="26161"/>
                  <a:pt x="1619673" y="0"/>
                </a:cubicBezTo>
                <a:cubicBezTo>
                  <a:pt x="1798647" y="-26161"/>
                  <a:pt x="2001838" y="-2693"/>
                  <a:pt x="2103471" y="0"/>
                </a:cubicBezTo>
                <a:cubicBezTo>
                  <a:pt x="2099590" y="93998"/>
                  <a:pt x="2123927" y="317890"/>
                  <a:pt x="2103471" y="425486"/>
                </a:cubicBezTo>
                <a:cubicBezTo>
                  <a:pt x="2083015" y="533082"/>
                  <a:pt x="2112194" y="643535"/>
                  <a:pt x="2103471" y="834287"/>
                </a:cubicBezTo>
                <a:cubicBezTo>
                  <a:pt x="1916111" y="848802"/>
                  <a:pt x="1812845" y="851298"/>
                  <a:pt x="1640707" y="834287"/>
                </a:cubicBezTo>
                <a:cubicBezTo>
                  <a:pt x="1468569" y="817276"/>
                  <a:pt x="1371130" y="858466"/>
                  <a:pt x="1156909" y="834287"/>
                </a:cubicBezTo>
                <a:cubicBezTo>
                  <a:pt x="942688" y="810108"/>
                  <a:pt x="790818" y="817299"/>
                  <a:pt x="673111" y="834287"/>
                </a:cubicBezTo>
                <a:cubicBezTo>
                  <a:pt x="555404" y="851275"/>
                  <a:pt x="137448" y="841962"/>
                  <a:pt x="0" y="834287"/>
                </a:cubicBezTo>
                <a:cubicBezTo>
                  <a:pt x="-14510" y="664926"/>
                  <a:pt x="-7777" y="496723"/>
                  <a:pt x="0" y="400458"/>
                </a:cubicBezTo>
                <a:cubicBezTo>
                  <a:pt x="7777" y="304193"/>
                  <a:pt x="8247" y="135224"/>
                  <a:pt x="0" y="0"/>
                </a:cubicBezTo>
                <a:close/>
              </a:path>
            </a:pathLst>
          </a:custGeom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36848738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0495DC2F-9024-086B-4498-26560282A1C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03" y="190499"/>
            <a:ext cx="1052537" cy="1052537"/>
          </a:xfrm>
          <a:prstGeom prst="rect">
            <a:avLst/>
          </a:prstGeom>
        </p:spPr>
      </p:pic>
      <p:sp>
        <p:nvSpPr>
          <p:cNvPr id="21" name="مستطيل 20">
            <a:extLst>
              <a:ext uri="{FF2B5EF4-FFF2-40B4-BE49-F238E27FC236}">
                <a16:creationId xmlns:a16="http://schemas.microsoft.com/office/drawing/2014/main" id="{DA8531E2-9D53-A018-8791-AFF1224CFEA0}"/>
              </a:ext>
            </a:extLst>
          </p:cNvPr>
          <p:cNvSpPr/>
          <p:nvPr/>
        </p:nvSpPr>
        <p:spPr>
          <a:xfrm>
            <a:off x="3546862" y="4771796"/>
            <a:ext cx="685800" cy="57221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71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2514966">
            <a:off x="11165424" y="1226982"/>
            <a:ext cx="4650482" cy="7833036"/>
            <a:chOff x="0" y="0"/>
            <a:chExt cx="1224818" cy="2063022"/>
          </a:xfrm>
        </p:grpSpPr>
        <p:sp>
          <p:nvSpPr>
            <p:cNvPr id="3" name="Freeform 3"/>
            <p:cNvSpPr/>
            <p:nvPr/>
          </p:nvSpPr>
          <p:spPr>
            <a:xfrm>
              <a:off x="-414499" y="0"/>
              <a:ext cx="2053816" cy="2063022"/>
            </a:xfrm>
            <a:custGeom>
              <a:avLst/>
              <a:gdLst/>
              <a:ahLst/>
              <a:cxnLst/>
              <a:rect l="l" t="t" r="r" b="b"/>
              <a:pathLst>
                <a:path w="2053816" h="2063022">
                  <a:moveTo>
                    <a:pt x="1026908" y="0"/>
                  </a:moveTo>
                  <a:cubicBezTo>
                    <a:pt x="1594795" y="2540"/>
                    <a:pt x="2053816" y="463618"/>
                    <a:pt x="2053816" y="1031511"/>
                  </a:cubicBezTo>
                  <a:cubicBezTo>
                    <a:pt x="2053816" y="1599404"/>
                    <a:pt x="1594795" y="2060482"/>
                    <a:pt x="1026908" y="2063022"/>
                  </a:cubicBezTo>
                  <a:cubicBezTo>
                    <a:pt x="459021" y="2060482"/>
                    <a:pt x="0" y="1599404"/>
                    <a:pt x="0" y="1031511"/>
                  </a:cubicBezTo>
                  <a:cubicBezTo>
                    <a:pt x="0" y="463618"/>
                    <a:pt x="459021" y="2540"/>
                    <a:pt x="102690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200400" y="1702044"/>
            <a:ext cx="2342864" cy="1622760"/>
            <a:chOff x="0" y="0"/>
            <a:chExt cx="478410" cy="25561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78410" cy="255614"/>
            </a:xfrm>
            <a:custGeom>
              <a:avLst/>
              <a:gdLst/>
              <a:ahLst/>
              <a:cxnLst/>
              <a:rect l="l" t="t" r="r" b="b"/>
              <a:pathLst>
                <a:path w="478410" h="255614">
                  <a:moveTo>
                    <a:pt x="0" y="0"/>
                  </a:moveTo>
                  <a:lnTo>
                    <a:pt x="478410" y="0"/>
                  </a:lnTo>
                  <a:lnTo>
                    <a:pt x="478410" y="255614"/>
                  </a:lnTo>
                  <a:lnTo>
                    <a:pt x="0" y="255614"/>
                  </a:lnTo>
                  <a:close/>
                </a:path>
              </a:pathLst>
            </a:custGeom>
            <a:solidFill>
              <a:srgbClr val="F2998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8" name="Picture 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318587" y="1702044"/>
            <a:ext cx="6321279" cy="618431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2400" y="7285296"/>
            <a:ext cx="2656431" cy="29973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5948873" y="8045071"/>
            <a:ext cx="2186727" cy="2186727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C6E1163C-9313-E04A-6ACC-60302626525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2716" t="41852" r="50896" b="53931"/>
          <a:stretch/>
        </p:blipFill>
        <p:spPr>
          <a:xfrm>
            <a:off x="1742932" y="4096766"/>
            <a:ext cx="6229965" cy="1068842"/>
          </a:xfrm>
          <a:custGeom>
            <a:avLst/>
            <a:gdLst>
              <a:gd name="connsiteX0" fmla="*/ 0 w 6229965"/>
              <a:gd name="connsiteY0" fmla="*/ 0 h 1068842"/>
              <a:gd name="connsiteX1" fmla="*/ 629919 w 6229965"/>
              <a:gd name="connsiteY1" fmla="*/ 0 h 1068842"/>
              <a:gd name="connsiteX2" fmla="*/ 1197538 w 6229965"/>
              <a:gd name="connsiteY2" fmla="*/ 0 h 1068842"/>
              <a:gd name="connsiteX3" fmla="*/ 1765157 w 6229965"/>
              <a:gd name="connsiteY3" fmla="*/ 0 h 1068842"/>
              <a:gd name="connsiteX4" fmla="*/ 2395075 w 6229965"/>
              <a:gd name="connsiteY4" fmla="*/ 0 h 1068842"/>
              <a:gd name="connsiteX5" fmla="*/ 3087294 w 6229965"/>
              <a:gd name="connsiteY5" fmla="*/ 0 h 1068842"/>
              <a:gd name="connsiteX6" fmla="*/ 3654913 w 6229965"/>
              <a:gd name="connsiteY6" fmla="*/ 0 h 1068842"/>
              <a:gd name="connsiteX7" fmla="*/ 4471730 w 6229965"/>
              <a:gd name="connsiteY7" fmla="*/ 0 h 1068842"/>
              <a:gd name="connsiteX8" fmla="*/ 5163949 w 6229965"/>
              <a:gd name="connsiteY8" fmla="*/ 0 h 1068842"/>
              <a:gd name="connsiteX9" fmla="*/ 6229965 w 6229965"/>
              <a:gd name="connsiteY9" fmla="*/ 0 h 1068842"/>
              <a:gd name="connsiteX10" fmla="*/ 6229965 w 6229965"/>
              <a:gd name="connsiteY10" fmla="*/ 523733 h 1068842"/>
              <a:gd name="connsiteX11" fmla="*/ 6229965 w 6229965"/>
              <a:gd name="connsiteY11" fmla="*/ 1068842 h 1068842"/>
              <a:gd name="connsiteX12" fmla="*/ 5724646 w 6229965"/>
              <a:gd name="connsiteY12" fmla="*/ 1068842 h 1068842"/>
              <a:gd name="connsiteX13" fmla="*/ 4907828 w 6229965"/>
              <a:gd name="connsiteY13" fmla="*/ 1068842 h 1068842"/>
              <a:gd name="connsiteX14" fmla="*/ 4340209 w 6229965"/>
              <a:gd name="connsiteY14" fmla="*/ 1068842 h 1068842"/>
              <a:gd name="connsiteX15" fmla="*/ 3710290 w 6229965"/>
              <a:gd name="connsiteY15" fmla="*/ 1068842 h 1068842"/>
              <a:gd name="connsiteX16" fmla="*/ 3080372 w 6229965"/>
              <a:gd name="connsiteY16" fmla="*/ 1068842 h 1068842"/>
              <a:gd name="connsiteX17" fmla="*/ 2512753 w 6229965"/>
              <a:gd name="connsiteY17" fmla="*/ 1068842 h 1068842"/>
              <a:gd name="connsiteX18" fmla="*/ 1945134 w 6229965"/>
              <a:gd name="connsiteY18" fmla="*/ 1068842 h 1068842"/>
              <a:gd name="connsiteX19" fmla="*/ 1252915 w 6229965"/>
              <a:gd name="connsiteY19" fmla="*/ 1068842 h 1068842"/>
              <a:gd name="connsiteX20" fmla="*/ 0 w 6229965"/>
              <a:gd name="connsiteY20" fmla="*/ 1068842 h 1068842"/>
              <a:gd name="connsiteX21" fmla="*/ 0 w 6229965"/>
              <a:gd name="connsiteY21" fmla="*/ 523733 h 1068842"/>
              <a:gd name="connsiteX22" fmla="*/ 0 w 6229965"/>
              <a:gd name="connsiteY22" fmla="*/ 0 h 1068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229965" h="1068842" fill="none" extrusionOk="0">
                <a:moveTo>
                  <a:pt x="0" y="0"/>
                </a:moveTo>
                <a:cubicBezTo>
                  <a:pt x="146278" y="-8586"/>
                  <a:pt x="460391" y="-3196"/>
                  <a:pt x="629919" y="0"/>
                </a:cubicBezTo>
                <a:cubicBezTo>
                  <a:pt x="799447" y="3196"/>
                  <a:pt x="939130" y="-1803"/>
                  <a:pt x="1197538" y="0"/>
                </a:cubicBezTo>
                <a:cubicBezTo>
                  <a:pt x="1455946" y="1803"/>
                  <a:pt x="1557901" y="16122"/>
                  <a:pt x="1765157" y="0"/>
                </a:cubicBezTo>
                <a:cubicBezTo>
                  <a:pt x="1972413" y="-16122"/>
                  <a:pt x="2247866" y="30200"/>
                  <a:pt x="2395075" y="0"/>
                </a:cubicBezTo>
                <a:cubicBezTo>
                  <a:pt x="2542284" y="-30200"/>
                  <a:pt x="2867866" y="20939"/>
                  <a:pt x="3087294" y="0"/>
                </a:cubicBezTo>
                <a:cubicBezTo>
                  <a:pt x="3306722" y="-20939"/>
                  <a:pt x="3453803" y="22680"/>
                  <a:pt x="3654913" y="0"/>
                </a:cubicBezTo>
                <a:cubicBezTo>
                  <a:pt x="3856023" y="-22680"/>
                  <a:pt x="4138774" y="-16469"/>
                  <a:pt x="4471730" y="0"/>
                </a:cubicBezTo>
                <a:cubicBezTo>
                  <a:pt x="4804686" y="16469"/>
                  <a:pt x="5017358" y="-18634"/>
                  <a:pt x="5163949" y="0"/>
                </a:cubicBezTo>
                <a:cubicBezTo>
                  <a:pt x="5310540" y="18634"/>
                  <a:pt x="5855353" y="33648"/>
                  <a:pt x="6229965" y="0"/>
                </a:cubicBezTo>
                <a:cubicBezTo>
                  <a:pt x="6234819" y="178760"/>
                  <a:pt x="6241819" y="358491"/>
                  <a:pt x="6229965" y="523733"/>
                </a:cubicBezTo>
                <a:cubicBezTo>
                  <a:pt x="6218111" y="688975"/>
                  <a:pt x="6209046" y="854075"/>
                  <a:pt x="6229965" y="1068842"/>
                </a:cubicBezTo>
                <a:cubicBezTo>
                  <a:pt x="6022601" y="1070738"/>
                  <a:pt x="5895472" y="1074983"/>
                  <a:pt x="5724646" y="1068842"/>
                </a:cubicBezTo>
                <a:cubicBezTo>
                  <a:pt x="5553820" y="1062701"/>
                  <a:pt x="5205496" y="1075993"/>
                  <a:pt x="4907828" y="1068842"/>
                </a:cubicBezTo>
                <a:cubicBezTo>
                  <a:pt x="4610160" y="1061691"/>
                  <a:pt x="4586639" y="1089863"/>
                  <a:pt x="4340209" y="1068842"/>
                </a:cubicBezTo>
                <a:cubicBezTo>
                  <a:pt x="4093779" y="1047821"/>
                  <a:pt x="3889703" y="1098827"/>
                  <a:pt x="3710290" y="1068842"/>
                </a:cubicBezTo>
                <a:cubicBezTo>
                  <a:pt x="3530877" y="1038857"/>
                  <a:pt x="3244025" y="1056456"/>
                  <a:pt x="3080372" y="1068842"/>
                </a:cubicBezTo>
                <a:cubicBezTo>
                  <a:pt x="2916719" y="1081228"/>
                  <a:pt x="2666807" y="1089409"/>
                  <a:pt x="2512753" y="1068842"/>
                </a:cubicBezTo>
                <a:cubicBezTo>
                  <a:pt x="2358699" y="1048275"/>
                  <a:pt x="2115041" y="1048368"/>
                  <a:pt x="1945134" y="1068842"/>
                </a:cubicBezTo>
                <a:cubicBezTo>
                  <a:pt x="1775227" y="1089316"/>
                  <a:pt x="1537999" y="1050056"/>
                  <a:pt x="1252915" y="1068842"/>
                </a:cubicBezTo>
                <a:cubicBezTo>
                  <a:pt x="967831" y="1087628"/>
                  <a:pt x="475871" y="1123189"/>
                  <a:pt x="0" y="1068842"/>
                </a:cubicBezTo>
                <a:cubicBezTo>
                  <a:pt x="7295" y="834682"/>
                  <a:pt x="6729" y="676499"/>
                  <a:pt x="0" y="523733"/>
                </a:cubicBezTo>
                <a:cubicBezTo>
                  <a:pt x="-6729" y="370967"/>
                  <a:pt x="11501" y="129394"/>
                  <a:pt x="0" y="0"/>
                </a:cubicBezTo>
                <a:close/>
              </a:path>
              <a:path w="6229965" h="1068842" stroke="0" extrusionOk="0">
                <a:moveTo>
                  <a:pt x="0" y="0"/>
                </a:moveTo>
                <a:cubicBezTo>
                  <a:pt x="180247" y="-17150"/>
                  <a:pt x="350362" y="19748"/>
                  <a:pt x="567619" y="0"/>
                </a:cubicBezTo>
                <a:cubicBezTo>
                  <a:pt x="784876" y="-19748"/>
                  <a:pt x="830761" y="-13607"/>
                  <a:pt x="1072938" y="0"/>
                </a:cubicBezTo>
                <a:cubicBezTo>
                  <a:pt x="1315115" y="13607"/>
                  <a:pt x="1332401" y="23153"/>
                  <a:pt x="1578258" y="0"/>
                </a:cubicBezTo>
                <a:cubicBezTo>
                  <a:pt x="1824115" y="-23153"/>
                  <a:pt x="2098739" y="25414"/>
                  <a:pt x="2270476" y="0"/>
                </a:cubicBezTo>
                <a:cubicBezTo>
                  <a:pt x="2442213" y="-25414"/>
                  <a:pt x="2588951" y="-18689"/>
                  <a:pt x="2900395" y="0"/>
                </a:cubicBezTo>
                <a:cubicBezTo>
                  <a:pt x="3211839" y="18689"/>
                  <a:pt x="3298281" y="-25028"/>
                  <a:pt x="3468014" y="0"/>
                </a:cubicBezTo>
                <a:cubicBezTo>
                  <a:pt x="3637747" y="25028"/>
                  <a:pt x="3950256" y="17166"/>
                  <a:pt x="4284831" y="0"/>
                </a:cubicBezTo>
                <a:cubicBezTo>
                  <a:pt x="4619406" y="-17166"/>
                  <a:pt x="4655549" y="-22656"/>
                  <a:pt x="4852451" y="0"/>
                </a:cubicBezTo>
                <a:cubicBezTo>
                  <a:pt x="5049353" y="22656"/>
                  <a:pt x="5426512" y="8832"/>
                  <a:pt x="5606968" y="0"/>
                </a:cubicBezTo>
                <a:cubicBezTo>
                  <a:pt x="5787424" y="-8832"/>
                  <a:pt x="5933240" y="-2582"/>
                  <a:pt x="6229965" y="0"/>
                </a:cubicBezTo>
                <a:cubicBezTo>
                  <a:pt x="6231809" y="170166"/>
                  <a:pt x="6240840" y="312501"/>
                  <a:pt x="6229965" y="555798"/>
                </a:cubicBezTo>
                <a:cubicBezTo>
                  <a:pt x="6219090" y="799095"/>
                  <a:pt x="6220000" y="950027"/>
                  <a:pt x="6229965" y="1068842"/>
                </a:cubicBezTo>
                <a:cubicBezTo>
                  <a:pt x="6005291" y="1060648"/>
                  <a:pt x="5704395" y="1052744"/>
                  <a:pt x="5413147" y="1068842"/>
                </a:cubicBezTo>
                <a:cubicBezTo>
                  <a:pt x="5121899" y="1084940"/>
                  <a:pt x="5007615" y="1096079"/>
                  <a:pt x="4783229" y="1068842"/>
                </a:cubicBezTo>
                <a:cubicBezTo>
                  <a:pt x="4558843" y="1041605"/>
                  <a:pt x="4254527" y="1101324"/>
                  <a:pt x="4091010" y="1068842"/>
                </a:cubicBezTo>
                <a:cubicBezTo>
                  <a:pt x="3927493" y="1036360"/>
                  <a:pt x="3794868" y="1075894"/>
                  <a:pt x="3585691" y="1068842"/>
                </a:cubicBezTo>
                <a:cubicBezTo>
                  <a:pt x="3376514" y="1061790"/>
                  <a:pt x="3198323" y="1080471"/>
                  <a:pt x="2955772" y="1068842"/>
                </a:cubicBezTo>
                <a:cubicBezTo>
                  <a:pt x="2713221" y="1057213"/>
                  <a:pt x="2648666" y="1084017"/>
                  <a:pt x="2388153" y="1068842"/>
                </a:cubicBezTo>
                <a:cubicBezTo>
                  <a:pt x="2127640" y="1053667"/>
                  <a:pt x="1790684" y="1076069"/>
                  <a:pt x="1571336" y="1068842"/>
                </a:cubicBezTo>
                <a:cubicBezTo>
                  <a:pt x="1351988" y="1061615"/>
                  <a:pt x="1040420" y="1095750"/>
                  <a:pt x="816818" y="1068842"/>
                </a:cubicBezTo>
                <a:cubicBezTo>
                  <a:pt x="593216" y="1041934"/>
                  <a:pt x="274098" y="1090622"/>
                  <a:pt x="0" y="1068842"/>
                </a:cubicBezTo>
                <a:cubicBezTo>
                  <a:pt x="17312" y="928157"/>
                  <a:pt x="12136" y="792586"/>
                  <a:pt x="0" y="566486"/>
                </a:cubicBezTo>
                <a:cubicBezTo>
                  <a:pt x="-12136" y="340386"/>
                  <a:pt x="-1166" y="196521"/>
                  <a:pt x="0" y="0"/>
                </a:cubicBezTo>
                <a:close/>
              </a:path>
            </a:pathLst>
          </a:custGeom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358577774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24DA2D51-7850-481E-00E4-6E63D30B7DC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2300" t="46370" r="50813" b="49536"/>
          <a:stretch/>
        </p:blipFill>
        <p:spPr>
          <a:xfrm>
            <a:off x="1757312" y="5067300"/>
            <a:ext cx="6215585" cy="1903468"/>
          </a:xfrm>
          <a:custGeom>
            <a:avLst/>
            <a:gdLst>
              <a:gd name="connsiteX0" fmla="*/ 0 w 6215585"/>
              <a:gd name="connsiteY0" fmla="*/ 0 h 1903468"/>
              <a:gd name="connsiteX1" fmla="*/ 628465 w 6215585"/>
              <a:gd name="connsiteY1" fmla="*/ 0 h 1903468"/>
              <a:gd name="connsiteX2" fmla="*/ 1194774 w 6215585"/>
              <a:gd name="connsiteY2" fmla="*/ 0 h 1903468"/>
              <a:gd name="connsiteX3" fmla="*/ 1823238 w 6215585"/>
              <a:gd name="connsiteY3" fmla="*/ 0 h 1903468"/>
              <a:gd name="connsiteX4" fmla="*/ 2576015 w 6215585"/>
              <a:gd name="connsiteY4" fmla="*/ 0 h 1903468"/>
              <a:gd name="connsiteX5" fmla="*/ 3266635 w 6215585"/>
              <a:gd name="connsiteY5" fmla="*/ 0 h 1903468"/>
              <a:gd name="connsiteX6" fmla="*/ 4081567 w 6215585"/>
              <a:gd name="connsiteY6" fmla="*/ 0 h 1903468"/>
              <a:gd name="connsiteX7" fmla="*/ 4772188 w 6215585"/>
              <a:gd name="connsiteY7" fmla="*/ 0 h 1903468"/>
              <a:gd name="connsiteX8" fmla="*/ 5338497 w 6215585"/>
              <a:gd name="connsiteY8" fmla="*/ 0 h 1903468"/>
              <a:gd name="connsiteX9" fmla="*/ 6215585 w 6215585"/>
              <a:gd name="connsiteY9" fmla="*/ 0 h 1903468"/>
              <a:gd name="connsiteX10" fmla="*/ 6215585 w 6215585"/>
              <a:gd name="connsiteY10" fmla="*/ 615455 h 1903468"/>
              <a:gd name="connsiteX11" fmla="*/ 6215585 w 6215585"/>
              <a:gd name="connsiteY11" fmla="*/ 1288013 h 1903468"/>
              <a:gd name="connsiteX12" fmla="*/ 6215585 w 6215585"/>
              <a:gd name="connsiteY12" fmla="*/ 1903468 h 1903468"/>
              <a:gd name="connsiteX13" fmla="*/ 5711432 w 6215585"/>
              <a:gd name="connsiteY13" fmla="*/ 1903468 h 1903468"/>
              <a:gd name="connsiteX14" fmla="*/ 5145123 w 6215585"/>
              <a:gd name="connsiteY14" fmla="*/ 1903468 h 1903468"/>
              <a:gd name="connsiteX15" fmla="*/ 4516658 w 6215585"/>
              <a:gd name="connsiteY15" fmla="*/ 1903468 h 1903468"/>
              <a:gd name="connsiteX16" fmla="*/ 3950350 w 6215585"/>
              <a:gd name="connsiteY16" fmla="*/ 1903468 h 1903468"/>
              <a:gd name="connsiteX17" fmla="*/ 3446197 w 6215585"/>
              <a:gd name="connsiteY17" fmla="*/ 1903468 h 1903468"/>
              <a:gd name="connsiteX18" fmla="*/ 2631264 w 6215585"/>
              <a:gd name="connsiteY18" fmla="*/ 1903468 h 1903468"/>
              <a:gd name="connsiteX19" fmla="*/ 2064955 w 6215585"/>
              <a:gd name="connsiteY19" fmla="*/ 1903468 h 1903468"/>
              <a:gd name="connsiteX20" fmla="*/ 1250023 w 6215585"/>
              <a:gd name="connsiteY20" fmla="*/ 1903468 h 1903468"/>
              <a:gd name="connsiteX21" fmla="*/ 621559 w 6215585"/>
              <a:gd name="connsiteY21" fmla="*/ 1903468 h 1903468"/>
              <a:gd name="connsiteX22" fmla="*/ 0 w 6215585"/>
              <a:gd name="connsiteY22" fmla="*/ 1903468 h 1903468"/>
              <a:gd name="connsiteX23" fmla="*/ 0 w 6215585"/>
              <a:gd name="connsiteY23" fmla="*/ 1288013 h 1903468"/>
              <a:gd name="connsiteX24" fmla="*/ 0 w 6215585"/>
              <a:gd name="connsiteY24" fmla="*/ 672559 h 1903468"/>
              <a:gd name="connsiteX25" fmla="*/ 0 w 6215585"/>
              <a:gd name="connsiteY25" fmla="*/ 0 h 1903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215585" h="1903468" fill="none" extrusionOk="0">
                <a:moveTo>
                  <a:pt x="0" y="0"/>
                </a:moveTo>
                <a:cubicBezTo>
                  <a:pt x="232165" y="-7309"/>
                  <a:pt x="486448" y="-8766"/>
                  <a:pt x="628465" y="0"/>
                </a:cubicBezTo>
                <a:cubicBezTo>
                  <a:pt x="770482" y="8766"/>
                  <a:pt x="1002810" y="1875"/>
                  <a:pt x="1194774" y="0"/>
                </a:cubicBezTo>
                <a:cubicBezTo>
                  <a:pt x="1386738" y="-1875"/>
                  <a:pt x="1523492" y="-9627"/>
                  <a:pt x="1823238" y="0"/>
                </a:cubicBezTo>
                <a:cubicBezTo>
                  <a:pt x="2122984" y="9627"/>
                  <a:pt x="2322800" y="22021"/>
                  <a:pt x="2576015" y="0"/>
                </a:cubicBezTo>
                <a:cubicBezTo>
                  <a:pt x="2829230" y="-22021"/>
                  <a:pt x="2928321" y="21771"/>
                  <a:pt x="3266635" y="0"/>
                </a:cubicBezTo>
                <a:cubicBezTo>
                  <a:pt x="3604949" y="-21771"/>
                  <a:pt x="3809174" y="-35439"/>
                  <a:pt x="4081567" y="0"/>
                </a:cubicBezTo>
                <a:cubicBezTo>
                  <a:pt x="4353960" y="35439"/>
                  <a:pt x="4626835" y="-31136"/>
                  <a:pt x="4772188" y="0"/>
                </a:cubicBezTo>
                <a:cubicBezTo>
                  <a:pt x="4917541" y="31136"/>
                  <a:pt x="5157596" y="1485"/>
                  <a:pt x="5338497" y="0"/>
                </a:cubicBezTo>
                <a:cubicBezTo>
                  <a:pt x="5519398" y="-1485"/>
                  <a:pt x="5955572" y="-31965"/>
                  <a:pt x="6215585" y="0"/>
                </a:cubicBezTo>
                <a:cubicBezTo>
                  <a:pt x="6202004" y="139832"/>
                  <a:pt x="6194742" y="462126"/>
                  <a:pt x="6215585" y="615455"/>
                </a:cubicBezTo>
                <a:cubicBezTo>
                  <a:pt x="6236428" y="768785"/>
                  <a:pt x="6222447" y="958159"/>
                  <a:pt x="6215585" y="1288013"/>
                </a:cubicBezTo>
                <a:cubicBezTo>
                  <a:pt x="6208723" y="1617867"/>
                  <a:pt x="6226689" y="1688221"/>
                  <a:pt x="6215585" y="1903468"/>
                </a:cubicBezTo>
                <a:cubicBezTo>
                  <a:pt x="5992470" y="1881037"/>
                  <a:pt x="5943530" y="1909813"/>
                  <a:pt x="5711432" y="1903468"/>
                </a:cubicBezTo>
                <a:cubicBezTo>
                  <a:pt x="5479334" y="1897123"/>
                  <a:pt x="5348162" y="1903821"/>
                  <a:pt x="5145123" y="1903468"/>
                </a:cubicBezTo>
                <a:cubicBezTo>
                  <a:pt x="4942084" y="1903115"/>
                  <a:pt x="4741788" y="1909911"/>
                  <a:pt x="4516658" y="1903468"/>
                </a:cubicBezTo>
                <a:cubicBezTo>
                  <a:pt x="4291528" y="1897025"/>
                  <a:pt x="4228794" y="1925652"/>
                  <a:pt x="3950350" y="1903468"/>
                </a:cubicBezTo>
                <a:cubicBezTo>
                  <a:pt x="3671906" y="1881284"/>
                  <a:pt x="3560436" y="1911884"/>
                  <a:pt x="3446197" y="1903468"/>
                </a:cubicBezTo>
                <a:cubicBezTo>
                  <a:pt x="3331958" y="1895052"/>
                  <a:pt x="3036133" y="1894902"/>
                  <a:pt x="2631264" y="1903468"/>
                </a:cubicBezTo>
                <a:cubicBezTo>
                  <a:pt x="2226395" y="1912034"/>
                  <a:pt x="2321056" y="1897520"/>
                  <a:pt x="2064955" y="1903468"/>
                </a:cubicBezTo>
                <a:cubicBezTo>
                  <a:pt x="1808854" y="1909416"/>
                  <a:pt x="1435705" y="1873642"/>
                  <a:pt x="1250023" y="1903468"/>
                </a:cubicBezTo>
                <a:cubicBezTo>
                  <a:pt x="1064341" y="1933294"/>
                  <a:pt x="895163" y="1914639"/>
                  <a:pt x="621559" y="1903468"/>
                </a:cubicBezTo>
                <a:cubicBezTo>
                  <a:pt x="347955" y="1892297"/>
                  <a:pt x="137857" y="1885102"/>
                  <a:pt x="0" y="1903468"/>
                </a:cubicBezTo>
                <a:cubicBezTo>
                  <a:pt x="-14416" y="1768023"/>
                  <a:pt x="-23634" y="1453943"/>
                  <a:pt x="0" y="1288013"/>
                </a:cubicBezTo>
                <a:cubicBezTo>
                  <a:pt x="23634" y="1122083"/>
                  <a:pt x="-18852" y="922362"/>
                  <a:pt x="0" y="672559"/>
                </a:cubicBezTo>
                <a:cubicBezTo>
                  <a:pt x="18852" y="422756"/>
                  <a:pt x="-787" y="267054"/>
                  <a:pt x="0" y="0"/>
                </a:cubicBezTo>
                <a:close/>
              </a:path>
              <a:path w="6215585" h="1903468" stroke="0" extrusionOk="0">
                <a:moveTo>
                  <a:pt x="0" y="0"/>
                </a:moveTo>
                <a:cubicBezTo>
                  <a:pt x="233572" y="-14903"/>
                  <a:pt x="508632" y="-3754"/>
                  <a:pt x="752776" y="0"/>
                </a:cubicBezTo>
                <a:cubicBezTo>
                  <a:pt x="996920" y="3754"/>
                  <a:pt x="1238129" y="-16993"/>
                  <a:pt x="1381241" y="0"/>
                </a:cubicBezTo>
                <a:cubicBezTo>
                  <a:pt x="1524353" y="16993"/>
                  <a:pt x="1729078" y="-961"/>
                  <a:pt x="2071862" y="0"/>
                </a:cubicBezTo>
                <a:cubicBezTo>
                  <a:pt x="2414646" y="961"/>
                  <a:pt x="2481244" y="-35635"/>
                  <a:pt x="2824638" y="0"/>
                </a:cubicBezTo>
                <a:cubicBezTo>
                  <a:pt x="3168032" y="35635"/>
                  <a:pt x="3244784" y="2020"/>
                  <a:pt x="3390947" y="0"/>
                </a:cubicBezTo>
                <a:cubicBezTo>
                  <a:pt x="3537110" y="-2020"/>
                  <a:pt x="3990001" y="6496"/>
                  <a:pt x="4143723" y="0"/>
                </a:cubicBezTo>
                <a:cubicBezTo>
                  <a:pt x="4297445" y="-6496"/>
                  <a:pt x="4766573" y="-37184"/>
                  <a:pt x="4958656" y="0"/>
                </a:cubicBezTo>
                <a:cubicBezTo>
                  <a:pt x="5150739" y="37184"/>
                  <a:pt x="5951640" y="58466"/>
                  <a:pt x="6215585" y="0"/>
                </a:cubicBezTo>
                <a:cubicBezTo>
                  <a:pt x="6227836" y="243622"/>
                  <a:pt x="6188723" y="298485"/>
                  <a:pt x="6215585" y="596420"/>
                </a:cubicBezTo>
                <a:cubicBezTo>
                  <a:pt x="6242447" y="894355"/>
                  <a:pt x="6213052" y="1115397"/>
                  <a:pt x="6215585" y="1249944"/>
                </a:cubicBezTo>
                <a:cubicBezTo>
                  <a:pt x="6218118" y="1384491"/>
                  <a:pt x="6190352" y="1723858"/>
                  <a:pt x="6215585" y="1903468"/>
                </a:cubicBezTo>
                <a:cubicBezTo>
                  <a:pt x="5927636" y="1891335"/>
                  <a:pt x="5617986" y="1937122"/>
                  <a:pt x="5400653" y="1903468"/>
                </a:cubicBezTo>
                <a:cubicBezTo>
                  <a:pt x="5183320" y="1869814"/>
                  <a:pt x="4818878" y="1906940"/>
                  <a:pt x="4647876" y="1903468"/>
                </a:cubicBezTo>
                <a:cubicBezTo>
                  <a:pt x="4476874" y="1899996"/>
                  <a:pt x="4323780" y="1921869"/>
                  <a:pt x="4019412" y="1903468"/>
                </a:cubicBezTo>
                <a:cubicBezTo>
                  <a:pt x="3715044" y="1885067"/>
                  <a:pt x="3642703" y="1881611"/>
                  <a:pt x="3515259" y="1903468"/>
                </a:cubicBezTo>
                <a:cubicBezTo>
                  <a:pt x="3387815" y="1925325"/>
                  <a:pt x="3031168" y="1889789"/>
                  <a:pt x="2824638" y="1903468"/>
                </a:cubicBezTo>
                <a:cubicBezTo>
                  <a:pt x="2618108" y="1917147"/>
                  <a:pt x="2414385" y="1884564"/>
                  <a:pt x="2196173" y="1903468"/>
                </a:cubicBezTo>
                <a:cubicBezTo>
                  <a:pt x="1977962" y="1922372"/>
                  <a:pt x="1657375" y="1901936"/>
                  <a:pt x="1505553" y="1903468"/>
                </a:cubicBezTo>
                <a:cubicBezTo>
                  <a:pt x="1353731" y="1905000"/>
                  <a:pt x="1048956" y="1889705"/>
                  <a:pt x="877088" y="1903468"/>
                </a:cubicBezTo>
                <a:cubicBezTo>
                  <a:pt x="705221" y="1917231"/>
                  <a:pt x="282454" y="1935548"/>
                  <a:pt x="0" y="1903468"/>
                </a:cubicBezTo>
                <a:cubicBezTo>
                  <a:pt x="-25243" y="1763801"/>
                  <a:pt x="31930" y="1421014"/>
                  <a:pt x="0" y="1249944"/>
                </a:cubicBezTo>
                <a:cubicBezTo>
                  <a:pt x="-31930" y="1078874"/>
                  <a:pt x="10428" y="842205"/>
                  <a:pt x="0" y="634489"/>
                </a:cubicBezTo>
                <a:cubicBezTo>
                  <a:pt x="-10428" y="426773"/>
                  <a:pt x="-8465" y="210582"/>
                  <a:pt x="0" y="0"/>
                </a:cubicBezTo>
                <a:close/>
              </a:path>
            </a:pathLst>
          </a:custGeom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42993349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F2147B83-E252-57F3-19A2-E3D27563CAEB}"/>
              </a:ext>
            </a:extLst>
          </p:cNvPr>
          <p:cNvSpPr/>
          <p:nvPr/>
        </p:nvSpPr>
        <p:spPr>
          <a:xfrm>
            <a:off x="3680356" y="1941924"/>
            <a:ext cx="1382951" cy="1143000"/>
          </a:xfrm>
          <a:custGeom>
            <a:avLst/>
            <a:gdLst>
              <a:gd name="connsiteX0" fmla="*/ 0 w 1382951"/>
              <a:gd name="connsiteY0" fmla="*/ 0 h 1143000"/>
              <a:gd name="connsiteX1" fmla="*/ 705305 w 1382951"/>
              <a:gd name="connsiteY1" fmla="*/ 0 h 1143000"/>
              <a:gd name="connsiteX2" fmla="*/ 1382951 w 1382951"/>
              <a:gd name="connsiteY2" fmla="*/ 0 h 1143000"/>
              <a:gd name="connsiteX3" fmla="*/ 1382951 w 1382951"/>
              <a:gd name="connsiteY3" fmla="*/ 582930 h 1143000"/>
              <a:gd name="connsiteX4" fmla="*/ 1382951 w 1382951"/>
              <a:gd name="connsiteY4" fmla="*/ 1143000 h 1143000"/>
              <a:gd name="connsiteX5" fmla="*/ 691476 w 1382951"/>
              <a:gd name="connsiteY5" fmla="*/ 1143000 h 1143000"/>
              <a:gd name="connsiteX6" fmla="*/ 0 w 1382951"/>
              <a:gd name="connsiteY6" fmla="*/ 1143000 h 1143000"/>
              <a:gd name="connsiteX7" fmla="*/ 0 w 1382951"/>
              <a:gd name="connsiteY7" fmla="*/ 594360 h 1143000"/>
              <a:gd name="connsiteX8" fmla="*/ 0 w 1382951"/>
              <a:gd name="connsiteY8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82951" h="1143000" fill="none" extrusionOk="0">
                <a:moveTo>
                  <a:pt x="0" y="0"/>
                </a:moveTo>
                <a:cubicBezTo>
                  <a:pt x="194871" y="-829"/>
                  <a:pt x="451063" y="-34128"/>
                  <a:pt x="705305" y="0"/>
                </a:cubicBezTo>
                <a:cubicBezTo>
                  <a:pt x="959547" y="34128"/>
                  <a:pt x="1069688" y="30687"/>
                  <a:pt x="1382951" y="0"/>
                </a:cubicBezTo>
                <a:cubicBezTo>
                  <a:pt x="1380605" y="135133"/>
                  <a:pt x="1400866" y="394784"/>
                  <a:pt x="1382951" y="582930"/>
                </a:cubicBezTo>
                <a:cubicBezTo>
                  <a:pt x="1365037" y="771076"/>
                  <a:pt x="1398131" y="975007"/>
                  <a:pt x="1382951" y="1143000"/>
                </a:cubicBezTo>
                <a:cubicBezTo>
                  <a:pt x="1084149" y="1147053"/>
                  <a:pt x="1034420" y="1172719"/>
                  <a:pt x="691476" y="1143000"/>
                </a:cubicBezTo>
                <a:cubicBezTo>
                  <a:pt x="348532" y="1113281"/>
                  <a:pt x="145251" y="1160453"/>
                  <a:pt x="0" y="1143000"/>
                </a:cubicBezTo>
                <a:cubicBezTo>
                  <a:pt x="-8426" y="1028529"/>
                  <a:pt x="-2326" y="716014"/>
                  <a:pt x="0" y="594360"/>
                </a:cubicBezTo>
                <a:cubicBezTo>
                  <a:pt x="2326" y="472706"/>
                  <a:pt x="2496" y="191508"/>
                  <a:pt x="0" y="0"/>
                </a:cubicBezTo>
                <a:close/>
              </a:path>
              <a:path w="1382951" h="1143000" stroke="0" extrusionOk="0">
                <a:moveTo>
                  <a:pt x="0" y="0"/>
                </a:moveTo>
                <a:cubicBezTo>
                  <a:pt x="142626" y="-32139"/>
                  <a:pt x="368316" y="-14777"/>
                  <a:pt x="663816" y="0"/>
                </a:cubicBezTo>
                <a:cubicBezTo>
                  <a:pt x="959316" y="14777"/>
                  <a:pt x="1105829" y="-12113"/>
                  <a:pt x="1382951" y="0"/>
                </a:cubicBezTo>
                <a:cubicBezTo>
                  <a:pt x="1374433" y="234440"/>
                  <a:pt x="1373079" y="354752"/>
                  <a:pt x="1382951" y="582930"/>
                </a:cubicBezTo>
                <a:cubicBezTo>
                  <a:pt x="1392824" y="811108"/>
                  <a:pt x="1409235" y="1017840"/>
                  <a:pt x="1382951" y="1143000"/>
                </a:cubicBezTo>
                <a:cubicBezTo>
                  <a:pt x="1222719" y="1118010"/>
                  <a:pt x="1002742" y="1110437"/>
                  <a:pt x="705305" y="1143000"/>
                </a:cubicBezTo>
                <a:cubicBezTo>
                  <a:pt x="407868" y="1175563"/>
                  <a:pt x="226881" y="1118014"/>
                  <a:pt x="0" y="1143000"/>
                </a:cubicBezTo>
                <a:cubicBezTo>
                  <a:pt x="1074" y="1011274"/>
                  <a:pt x="9434" y="708518"/>
                  <a:pt x="0" y="594360"/>
                </a:cubicBezTo>
                <a:cubicBezTo>
                  <a:pt x="-9434" y="480202"/>
                  <a:pt x="-22868" y="233052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6600" b="1" dirty="0">
                <a:solidFill>
                  <a:srgbClr val="C357A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28</a:t>
            </a:r>
            <a:endParaRPr lang="ar-SA" b="1" dirty="0">
              <a:solidFill>
                <a:srgbClr val="C357A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BF1B4AAC-E8F7-EE50-2514-BEFB93D5AD5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03" y="190499"/>
            <a:ext cx="1052537" cy="1052537"/>
          </a:xfrm>
          <a:prstGeom prst="rect">
            <a:avLst/>
          </a:prstGeom>
        </p:spPr>
      </p:pic>
      <p:sp>
        <p:nvSpPr>
          <p:cNvPr id="18" name="مستطيل 17">
            <a:extLst>
              <a:ext uri="{FF2B5EF4-FFF2-40B4-BE49-F238E27FC236}">
                <a16:creationId xmlns:a16="http://schemas.microsoft.com/office/drawing/2014/main" id="{B945AB26-DEEA-3063-DC74-875A14EACFDA}"/>
              </a:ext>
            </a:extLst>
          </p:cNvPr>
          <p:cNvSpPr/>
          <p:nvPr/>
        </p:nvSpPr>
        <p:spPr>
          <a:xfrm>
            <a:off x="5787063" y="6289869"/>
            <a:ext cx="685800" cy="57221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4C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3360467">
            <a:off x="11165424" y="1226982"/>
            <a:ext cx="4650482" cy="7833036"/>
            <a:chOff x="0" y="0"/>
            <a:chExt cx="1224818" cy="2063022"/>
          </a:xfrm>
        </p:grpSpPr>
        <p:sp>
          <p:nvSpPr>
            <p:cNvPr id="3" name="Freeform 3"/>
            <p:cNvSpPr/>
            <p:nvPr/>
          </p:nvSpPr>
          <p:spPr>
            <a:xfrm>
              <a:off x="-414499" y="0"/>
              <a:ext cx="2053816" cy="2063022"/>
            </a:xfrm>
            <a:custGeom>
              <a:avLst/>
              <a:gdLst/>
              <a:ahLst/>
              <a:cxnLst/>
              <a:rect l="l" t="t" r="r" b="b"/>
              <a:pathLst>
                <a:path w="2053816" h="2063022">
                  <a:moveTo>
                    <a:pt x="1026908" y="0"/>
                  </a:moveTo>
                  <a:cubicBezTo>
                    <a:pt x="1594795" y="2540"/>
                    <a:pt x="2053816" y="463618"/>
                    <a:pt x="2053816" y="1031511"/>
                  </a:cubicBezTo>
                  <a:cubicBezTo>
                    <a:pt x="2053816" y="1599404"/>
                    <a:pt x="1594795" y="2060482"/>
                    <a:pt x="1026908" y="2063022"/>
                  </a:cubicBezTo>
                  <a:cubicBezTo>
                    <a:pt x="459021" y="2060482"/>
                    <a:pt x="0" y="1599404"/>
                    <a:pt x="0" y="1031511"/>
                  </a:cubicBezTo>
                  <a:cubicBezTo>
                    <a:pt x="0" y="463618"/>
                    <a:pt x="459021" y="2540"/>
                    <a:pt x="102690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814414" y="1028700"/>
            <a:ext cx="3856615" cy="1782543"/>
            <a:chOff x="0" y="0"/>
            <a:chExt cx="478410" cy="25561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78410" cy="255614"/>
            </a:xfrm>
            <a:custGeom>
              <a:avLst/>
              <a:gdLst/>
              <a:ahLst/>
              <a:cxnLst/>
              <a:rect l="l" t="t" r="r" b="b"/>
              <a:pathLst>
                <a:path w="478410" h="255614">
                  <a:moveTo>
                    <a:pt x="0" y="0"/>
                  </a:moveTo>
                  <a:lnTo>
                    <a:pt x="478410" y="0"/>
                  </a:lnTo>
                  <a:lnTo>
                    <a:pt x="478410" y="255614"/>
                  </a:lnTo>
                  <a:lnTo>
                    <a:pt x="0" y="255614"/>
                  </a:lnTo>
                  <a:close/>
                </a:path>
              </a:pathLst>
            </a:custGeom>
            <a:solidFill>
              <a:srgbClr val="EF835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8" name="Picture 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848588" y="2385205"/>
            <a:ext cx="4864452" cy="578241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6200" y="7582818"/>
            <a:ext cx="2133600" cy="265493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5851763" y="7970562"/>
            <a:ext cx="2327043" cy="2327043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4BE0C719-F743-2C69-37AA-2CE3A3B0403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814" t="38946" r="50494" b="41111"/>
          <a:stretch/>
        </p:blipFill>
        <p:spPr>
          <a:xfrm>
            <a:off x="1233143" y="3231955"/>
            <a:ext cx="7910857" cy="4343400"/>
          </a:xfrm>
          <a:custGeom>
            <a:avLst/>
            <a:gdLst>
              <a:gd name="connsiteX0" fmla="*/ 0 w 7910857"/>
              <a:gd name="connsiteY0" fmla="*/ 0 h 4343400"/>
              <a:gd name="connsiteX1" fmla="*/ 421912 w 7910857"/>
              <a:gd name="connsiteY1" fmla="*/ 0 h 4343400"/>
              <a:gd name="connsiteX2" fmla="*/ 843825 w 7910857"/>
              <a:gd name="connsiteY2" fmla="*/ 0 h 4343400"/>
              <a:gd name="connsiteX3" fmla="*/ 1503063 w 7910857"/>
              <a:gd name="connsiteY3" fmla="*/ 0 h 4343400"/>
              <a:gd name="connsiteX4" fmla="*/ 2241409 w 7910857"/>
              <a:gd name="connsiteY4" fmla="*/ 0 h 4343400"/>
              <a:gd name="connsiteX5" fmla="*/ 3058865 w 7910857"/>
              <a:gd name="connsiteY5" fmla="*/ 0 h 4343400"/>
              <a:gd name="connsiteX6" fmla="*/ 3876320 w 7910857"/>
              <a:gd name="connsiteY6" fmla="*/ 0 h 4343400"/>
              <a:gd name="connsiteX7" fmla="*/ 4693775 w 7910857"/>
              <a:gd name="connsiteY7" fmla="*/ 0 h 4343400"/>
              <a:gd name="connsiteX8" fmla="*/ 5194796 w 7910857"/>
              <a:gd name="connsiteY8" fmla="*/ 0 h 4343400"/>
              <a:gd name="connsiteX9" fmla="*/ 5933143 w 7910857"/>
              <a:gd name="connsiteY9" fmla="*/ 0 h 4343400"/>
              <a:gd name="connsiteX10" fmla="*/ 6513272 w 7910857"/>
              <a:gd name="connsiteY10" fmla="*/ 0 h 4343400"/>
              <a:gd name="connsiteX11" fmla="*/ 7330727 w 7910857"/>
              <a:gd name="connsiteY11" fmla="*/ 0 h 4343400"/>
              <a:gd name="connsiteX12" fmla="*/ 7910857 w 7910857"/>
              <a:gd name="connsiteY12" fmla="*/ 0 h 4343400"/>
              <a:gd name="connsiteX13" fmla="*/ 7910857 w 7910857"/>
              <a:gd name="connsiteY13" fmla="*/ 663920 h 4343400"/>
              <a:gd name="connsiteX14" fmla="*/ 7910857 w 7910857"/>
              <a:gd name="connsiteY14" fmla="*/ 1240971 h 4343400"/>
              <a:gd name="connsiteX15" fmla="*/ 7910857 w 7910857"/>
              <a:gd name="connsiteY15" fmla="*/ 1861457 h 4343400"/>
              <a:gd name="connsiteX16" fmla="*/ 7910857 w 7910857"/>
              <a:gd name="connsiteY16" fmla="*/ 2395075 h 4343400"/>
              <a:gd name="connsiteX17" fmla="*/ 7910857 w 7910857"/>
              <a:gd name="connsiteY17" fmla="*/ 2972127 h 4343400"/>
              <a:gd name="connsiteX18" fmla="*/ 7910857 w 7910857"/>
              <a:gd name="connsiteY18" fmla="*/ 3505744 h 4343400"/>
              <a:gd name="connsiteX19" fmla="*/ 7910857 w 7910857"/>
              <a:gd name="connsiteY19" fmla="*/ 4343400 h 4343400"/>
              <a:gd name="connsiteX20" fmla="*/ 7409836 w 7910857"/>
              <a:gd name="connsiteY20" fmla="*/ 4343400 h 4343400"/>
              <a:gd name="connsiteX21" fmla="*/ 6592381 w 7910857"/>
              <a:gd name="connsiteY21" fmla="*/ 4343400 h 4343400"/>
              <a:gd name="connsiteX22" fmla="*/ 6012251 w 7910857"/>
              <a:gd name="connsiteY22" fmla="*/ 4343400 h 4343400"/>
              <a:gd name="connsiteX23" fmla="*/ 5273905 w 7910857"/>
              <a:gd name="connsiteY23" fmla="*/ 4343400 h 4343400"/>
              <a:gd name="connsiteX24" fmla="*/ 4772884 w 7910857"/>
              <a:gd name="connsiteY24" fmla="*/ 4343400 h 4343400"/>
              <a:gd name="connsiteX25" fmla="*/ 4034537 w 7910857"/>
              <a:gd name="connsiteY25" fmla="*/ 4343400 h 4343400"/>
              <a:gd name="connsiteX26" fmla="*/ 3533516 w 7910857"/>
              <a:gd name="connsiteY26" fmla="*/ 4343400 h 4343400"/>
              <a:gd name="connsiteX27" fmla="*/ 2716061 w 7910857"/>
              <a:gd name="connsiteY27" fmla="*/ 4343400 h 4343400"/>
              <a:gd name="connsiteX28" fmla="*/ 2135931 w 7910857"/>
              <a:gd name="connsiteY28" fmla="*/ 4343400 h 4343400"/>
              <a:gd name="connsiteX29" fmla="*/ 1397585 w 7910857"/>
              <a:gd name="connsiteY29" fmla="*/ 4343400 h 4343400"/>
              <a:gd name="connsiteX30" fmla="*/ 580130 w 7910857"/>
              <a:gd name="connsiteY30" fmla="*/ 4343400 h 4343400"/>
              <a:gd name="connsiteX31" fmla="*/ 0 w 7910857"/>
              <a:gd name="connsiteY31" fmla="*/ 4343400 h 4343400"/>
              <a:gd name="connsiteX32" fmla="*/ 0 w 7910857"/>
              <a:gd name="connsiteY32" fmla="*/ 3853216 h 4343400"/>
              <a:gd name="connsiteX33" fmla="*/ 0 w 7910857"/>
              <a:gd name="connsiteY33" fmla="*/ 3232731 h 4343400"/>
              <a:gd name="connsiteX34" fmla="*/ 0 w 7910857"/>
              <a:gd name="connsiteY34" fmla="*/ 2699113 h 4343400"/>
              <a:gd name="connsiteX35" fmla="*/ 0 w 7910857"/>
              <a:gd name="connsiteY35" fmla="*/ 2035193 h 4343400"/>
              <a:gd name="connsiteX36" fmla="*/ 0 w 7910857"/>
              <a:gd name="connsiteY36" fmla="*/ 1545009 h 4343400"/>
              <a:gd name="connsiteX37" fmla="*/ 0 w 7910857"/>
              <a:gd name="connsiteY37" fmla="*/ 837656 h 4343400"/>
              <a:gd name="connsiteX38" fmla="*/ 0 w 7910857"/>
              <a:gd name="connsiteY38" fmla="*/ 0 h 434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7910857" h="4343400" fill="none" extrusionOk="0">
                <a:moveTo>
                  <a:pt x="0" y="0"/>
                </a:moveTo>
                <a:cubicBezTo>
                  <a:pt x="112102" y="9297"/>
                  <a:pt x="256604" y="-20621"/>
                  <a:pt x="421912" y="0"/>
                </a:cubicBezTo>
                <a:cubicBezTo>
                  <a:pt x="587220" y="20621"/>
                  <a:pt x="701022" y="15776"/>
                  <a:pt x="843825" y="0"/>
                </a:cubicBezTo>
                <a:cubicBezTo>
                  <a:pt x="986628" y="-15776"/>
                  <a:pt x="1293443" y="-27005"/>
                  <a:pt x="1503063" y="0"/>
                </a:cubicBezTo>
                <a:cubicBezTo>
                  <a:pt x="1712683" y="27005"/>
                  <a:pt x="2054678" y="-14102"/>
                  <a:pt x="2241409" y="0"/>
                </a:cubicBezTo>
                <a:cubicBezTo>
                  <a:pt x="2428140" y="14102"/>
                  <a:pt x="2670909" y="-5113"/>
                  <a:pt x="3058865" y="0"/>
                </a:cubicBezTo>
                <a:cubicBezTo>
                  <a:pt x="3446821" y="5113"/>
                  <a:pt x="3578659" y="5908"/>
                  <a:pt x="3876320" y="0"/>
                </a:cubicBezTo>
                <a:cubicBezTo>
                  <a:pt x="4173982" y="-5908"/>
                  <a:pt x="4394106" y="-7233"/>
                  <a:pt x="4693775" y="0"/>
                </a:cubicBezTo>
                <a:cubicBezTo>
                  <a:pt x="4993445" y="7233"/>
                  <a:pt x="5027500" y="-345"/>
                  <a:pt x="5194796" y="0"/>
                </a:cubicBezTo>
                <a:cubicBezTo>
                  <a:pt x="5362092" y="345"/>
                  <a:pt x="5766231" y="11781"/>
                  <a:pt x="5933143" y="0"/>
                </a:cubicBezTo>
                <a:cubicBezTo>
                  <a:pt x="6100055" y="-11781"/>
                  <a:pt x="6292862" y="23906"/>
                  <a:pt x="6513272" y="0"/>
                </a:cubicBezTo>
                <a:cubicBezTo>
                  <a:pt x="6733682" y="-23906"/>
                  <a:pt x="6939234" y="-13851"/>
                  <a:pt x="7330727" y="0"/>
                </a:cubicBezTo>
                <a:cubicBezTo>
                  <a:pt x="7722221" y="13851"/>
                  <a:pt x="7772120" y="-16166"/>
                  <a:pt x="7910857" y="0"/>
                </a:cubicBezTo>
                <a:cubicBezTo>
                  <a:pt x="7926429" y="273789"/>
                  <a:pt x="7904110" y="423450"/>
                  <a:pt x="7910857" y="663920"/>
                </a:cubicBezTo>
                <a:cubicBezTo>
                  <a:pt x="7917604" y="904390"/>
                  <a:pt x="7886478" y="1100537"/>
                  <a:pt x="7910857" y="1240971"/>
                </a:cubicBezTo>
                <a:cubicBezTo>
                  <a:pt x="7935236" y="1381405"/>
                  <a:pt x="7906922" y="1570976"/>
                  <a:pt x="7910857" y="1861457"/>
                </a:cubicBezTo>
                <a:cubicBezTo>
                  <a:pt x="7914792" y="2151938"/>
                  <a:pt x="7930190" y="2242042"/>
                  <a:pt x="7910857" y="2395075"/>
                </a:cubicBezTo>
                <a:cubicBezTo>
                  <a:pt x="7891524" y="2548108"/>
                  <a:pt x="7932120" y="2831899"/>
                  <a:pt x="7910857" y="2972127"/>
                </a:cubicBezTo>
                <a:cubicBezTo>
                  <a:pt x="7889594" y="3112355"/>
                  <a:pt x="7934283" y="3348305"/>
                  <a:pt x="7910857" y="3505744"/>
                </a:cubicBezTo>
                <a:cubicBezTo>
                  <a:pt x="7887431" y="3663183"/>
                  <a:pt x="7947974" y="4115651"/>
                  <a:pt x="7910857" y="4343400"/>
                </a:cubicBezTo>
                <a:cubicBezTo>
                  <a:pt x="7759827" y="4367786"/>
                  <a:pt x="7655829" y="4366140"/>
                  <a:pt x="7409836" y="4343400"/>
                </a:cubicBezTo>
                <a:cubicBezTo>
                  <a:pt x="7163843" y="4320660"/>
                  <a:pt x="6964061" y="4359238"/>
                  <a:pt x="6592381" y="4343400"/>
                </a:cubicBezTo>
                <a:cubicBezTo>
                  <a:pt x="6220701" y="4327562"/>
                  <a:pt x="6283675" y="4339191"/>
                  <a:pt x="6012251" y="4343400"/>
                </a:cubicBezTo>
                <a:cubicBezTo>
                  <a:pt x="5740827" y="4347610"/>
                  <a:pt x="5449929" y="4349337"/>
                  <a:pt x="5273905" y="4343400"/>
                </a:cubicBezTo>
                <a:cubicBezTo>
                  <a:pt x="5097881" y="4337463"/>
                  <a:pt x="5020577" y="4329967"/>
                  <a:pt x="4772884" y="4343400"/>
                </a:cubicBezTo>
                <a:cubicBezTo>
                  <a:pt x="4525191" y="4356833"/>
                  <a:pt x="4268573" y="4330452"/>
                  <a:pt x="4034537" y="4343400"/>
                </a:cubicBezTo>
                <a:cubicBezTo>
                  <a:pt x="3800501" y="4356348"/>
                  <a:pt x="3709633" y="4366239"/>
                  <a:pt x="3533516" y="4343400"/>
                </a:cubicBezTo>
                <a:cubicBezTo>
                  <a:pt x="3357399" y="4320561"/>
                  <a:pt x="2907052" y="4304713"/>
                  <a:pt x="2716061" y="4343400"/>
                </a:cubicBezTo>
                <a:cubicBezTo>
                  <a:pt x="2525071" y="4382087"/>
                  <a:pt x="2331381" y="4319551"/>
                  <a:pt x="2135931" y="4343400"/>
                </a:cubicBezTo>
                <a:cubicBezTo>
                  <a:pt x="1940481" y="4367250"/>
                  <a:pt x="1754672" y="4354198"/>
                  <a:pt x="1397585" y="4343400"/>
                </a:cubicBezTo>
                <a:cubicBezTo>
                  <a:pt x="1040498" y="4332602"/>
                  <a:pt x="882370" y="4322356"/>
                  <a:pt x="580130" y="4343400"/>
                </a:cubicBezTo>
                <a:cubicBezTo>
                  <a:pt x="277890" y="4364444"/>
                  <a:pt x="194597" y="4363762"/>
                  <a:pt x="0" y="4343400"/>
                </a:cubicBezTo>
                <a:cubicBezTo>
                  <a:pt x="3822" y="4177082"/>
                  <a:pt x="2788" y="4015340"/>
                  <a:pt x="0" y="3853216"/>
                </a:cubicBezTo>
                <a:cubicBezTo>
                  <a:pt x="-2788" y="3691092"/>
                  <a:pt x="9191" y="3437483"/>
                  <a:pt x="0" y="3232731"/>
                </a:cubicBezTo>
                <a:cubicBezTo>
                  <a:pt x="-9191" y="3027980"/>
                  <a:pt x="-23253" y="2960557"/>
                  <a:pt x="0" y="2699113"/>
                </a:cubicBezTo>
                <a:cubicBezTo>
                  <a:pt x="23253" y="2437669"/>
                  <a:pt x="14039" y="2259658"/>
                  <a:pt x="0" y="2035193"/>
                </a:cubicBezTo>
                <a:cubicBezTo>
                  <a:pt x="-14039" y="1810728"/>
                  <a:pt x="-10784" y="1646922"/>
                  <a:pt x="0" y="1545009"/>
                </a:cubicBezTo>
                <a:cubicBezTo>
                  <a:pt x="10784" y="1443096"/>
                  <a:pt x="-33806" y="1066401"/>
                  <a:pt x="0" y="837656"/>
                </a:cubicBezTo>
                <a:cubicBezTo>
                  <a:pt x="33806" y="608911"/>
                  <a:pt x="16729" y="349757"/>
                  <a:pt x="0" y="0"/>
                </a:cubicBezTo>
                <a:close/>
              </a:path>
              <a:path w="7910857" h="4343400" stroke="0" extrusionOk="0">
                <a:moveTo>
                  <a:pt x="0" y="0"/>
                </a:moveTo>
                <a:cubicBezTo>
                  <a:pt x="248312" y="26627"/>
                  <a:pt x="485251" y="16951"/>
                  <a:pt x="738347" y="0"/>
                </a:cubicBezTo>
                <a:cubicBezTo>
                  <a:pt x="991443" y="-16951"/>
                  <a:pt x="1181871" y="-15993"/>
                  <a:pt x="1555802" y="0"/>
                </a:cubicBezTo>
                <a:cubicBezTo>
                  <a:pt x="1929733" y="15993"/>
                  <a:pt x="1769995" y="-5481"/>
                  <a:pt x="1977714" y="0"/>
                </a:cubicBezTo>
                <a:cubicBezTo>
                  <a:pt x="2185433" y="5481"/>
                  <a:pt x="2565759" y="-13894"/>
                  <a:pt x="2795169" y="0"/>
                </a:cubicBezTo>
                <a:cubicBezTo>
                  <a:pt x="3024579" y="13894"/>
                  <a:pt x="3257396" y="15397"/>
                  <a:pt x="3612625" y="0"/>
                </a:cubicBezTo>
                <a:cubicBezTo>
                  <a:pt x="3967854" y="-15397"/>
                  <a:pt x="3981588" y="17060"/>
                  <a:pt x="4271863" y="0"/>
                </a:cubicBezTo>
                <a:cubicBezTo>
                  <a:pt x="4562138" y="-17060"/>
                  <a:pt x="4722404" y="-16978"/>
                  <a:pt x="4931101" y="0"/>
                </a:cubicBezTo>
                <a:cubicBezTo>
                  <a:pt x="5139798" y="16978"/>
                  <a:pt x="5237792" y="-11175"/>
                  <a:pt x="5511230" y="0"/>
                </a:cubicBezTo>
                <a:cubicBezTo>
                  <a:pt x="5784668" y="11175"/>
                  <a:pt x="5911221" y="6294"/>
                  <a:pt x="6249577" y="0"/>
                </a:cubicBezTo>
                <a:cubicBezTo>
                  <a:pt x="6587933" y="-6294"/>
                  <a:pt x="6477828" y="11002"/>
                  <a:pt x="6671489" y="0"/>
                </a:cubicBezTo>
                <a:cubicBezTo>
                  <a:pt x="6865150" y="-11002"/>
                  <a:pt x="7627896" y="17516"/>
                  <a:pt x="7910857" y="0"/>
                </a:cubicBezTo>
                <a:cubicBezTo>
                  <a:pt x="7941608" y="244818"/>
                  <a:pt x="7898648" y="549778"/>
                  <a:pt x="7910857" y="707354"/>
                </a:cubicBezTo>
                <a:cubicBezTo>
                  <a:pt x="7923066" y="864930"/>
                  <a:pt x="7918539" y="1043039"/>
                  <a:pt x="7910857" y="1240971"/>
                </a:cubicBezTo>
                <a:cubicBezTo>
                  <a:pt x="7903175" y="1438903"/>
                  <a:pt x="7894105" y="1611354"/>
                  <a:pt x="7910857" y="1774589"/>
                </a:cubicBezTo>
                <a:cubicBezTo>
                  <a:pt x="7927609" y="1937824"/>
                  <a:pt x="7943261" y="2109867"/>
                  <a:pt x="7910857" y="2438509"/>
                </a:cubicBezTo>
                <a:cubicBezTo>
                  <a:pt x="7878453" y="2767151"/>
                  <a:pt x="7933039" y="2842344"/>
                  <a:pt x="7910857" y="3015561"/>
                </a:cubicBezTo>
                <a:cubicBezTo>
                  <a:pt x="7888675" y="3188778"/>
                  <a:pt x="7932575" y="3468275"/>
                  <a:pt x="7910857" y="3592612"/>
                </a:cubicBezTo>
                <a:cubicBezTo>
                  <a:pt x="7889139" y="3716949"/>
                  <a:pt x="7892552" y="4117384"/>
                  <a:pt x="7910857" y="4343400"/>
                </a:cubicBezTo>
                <a:cubicBezTo>
                  <a:pt x="7585325" y="4319436"/>
                  <a:pt x="7444438" y="4316940"/>
                  <a:pt x="7251619" y="4343400"/>
                </a:cubicBezTo>
                <a:cubicBezTo>
                  <a:pt x="7058800" y="4369860"/>
                  <a:pt x="6878037" y="4355568"/>
                  <a:pt x="6671489" y="4343400"/>
                </a:cubicBezTo>
                <a:cubicBezTo>
                  <a:pt x="6464941" y="4331233"/>
                  <a:pt x="6317753" y="4348830"/>
                  <a:pt x="6170468" y="4343400"/>
                </a:cubicBezTo>
                <a:cubicBezTo>
                  <a:pt x="6023183" y="4337970"/>
                  <a:pt x="5787679" y="4329686"/>
                  <a:pt x="5590339" y="4343400"/>
                </a:cubicBezTo>
                <a:cubicBezTo>
                  <a:pt x="5392999" y="4357114"/>
                  <a:pt x="5213629" y="4327932"/>
                  <a:pt x="5089318" y="4343400"/>
                </a:cubicBezTo>
                <a:cubicBezTo>
                  <a:pt x="4965007" y="4358868"/>
                  <a:pt x="4572729" y="4323979"/>
                  <a:pt x="4430080" y="4343400"/>
                </a:cubicBezTo>
                <a:cubicBezTo>
                  <a:pt x="4287431" y="4362821"/>
                  <a:pt x="4106472" y="4363727"/>
                  <a:pt x="3929059" y="4343400"/>
                </a:cubicBezTo>
                <a:cubicBezTo>
                  <a:pt x="3751646" y="4323073"/>
                  <a:pt x="3576560" y="4346418"/>
                  <a:pt x="3428038" y="4343400"/>
                </a:cubicBezTo>
                <a:cubicBezTo>
                  <a:pt x="3279516" y="4340382"/>
                  <a:pt x="3214937" y="4330955"/>
                  <a:pt x="3006126" y="4343400"/>
                </a:cubicBezTo>
                <a:cubicBezTo>
                  <a:pt x="2797315" y="4355845"/>
                  <a:pt x="2613012" y="4353194"/>
                  <a:pt x="2425996" y="4343400"/>
                </a:cubicBezTo>
                <a:cubicBezTo>
                  <a:pt x="2238980" y="4333607"/>
                  <a:pt x="1871400" y="4328636"/>
                  <a:pt x="1687649" y="4343400"/>
                </a:cubicBezTo>
                <a:cubicBezTo>
                  <a:pt x="1503898" y="4358164"/>
                  <a:pt x="1035171" y="4309432"/>
                  <a:pt x="870194" y="4343400"/>
                </a:cubicBezTo>
                <a:cubicBezTo>
                  <a:pt x="705217" y="4377368"/>
                  <a:pt x="259270" y="4353105"/>
                  <a:pt x="0" y="4343400"/>
                </a:cubicBezTo>
                <a:cubicBezTo>
                  <a:pt x="25246" y="4140935"/>
                  <a:pt x="14733" y="3878513"/>
                  <a:pt x="0" y="3722914"/>
                </a:cubicBezTo>
                <a:cubicBezTo>
                  <a:pt x="-14733" y="3567315"/>
                  <a:pt x="7586" y="3384618"/>
                  <a:pt x="0" y="3232731"/>
                </a:cubicBezTo>
                <a:cubicBezTo>
                  <a:pt x="-7586" y="3080844"/>
                  <a:pt x="-22176" y="2890226"/>
                  <a:pt x="0" y="2742547"/>
                </a:cubicBezTo>
                <a:cubicBezTo>
                  <a:pt x="22176" y="2594868"/>
                  <a:pt x="-23809" y="2378320"/>
                  <a:pt x="0" y="2208929"/>
                </a:cubicBezTo>
                <a:cubicBezTo>
                  <a:pt x="23809" y="2039538"/>
                  <a:pt x="-1263" y="1682627"/>
                  <a:pt x="0" y="1501575"/>
                </a:cubicBezTo>
                <a:cubicBezTo>
                  <a:pt x="1263" y="1320523"/>
                  <a:pt x="18617" y="1112344"/>
                  <a:pt x="0" y="1011392"/>
                </a:cubicBezTo>
                <a:cubicBezTo>
                  <a:pt x="-18617" y="910440"/>
                  <a:pt x="-12473" y="260869"/>
                  <a:pt x="0" y="0"/>
                </a:cubicBezTo>
                <a:close/>
              </a:path>
            </a:pathLst>
          </a:custGeom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9496294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sp>
        <p:nvSpPr>
          <p:cNvPr id="17" name="مستطيل 16">
            <a:extLst>
              <a:ext uri="{FF2B5EF4-FFF2-40B4-BE49-F238E27FC236}">
                <a16:creationId xmlns:a16="http://schemas.microsoft.com/office/drawing/2014/main" id="{CA8180B6-AEFA-CE74-F58E-271DB60789FA}"/>
              </a:ext>
            </a:extLst>
          </p:cNvPr>
          <p:cNvSpPr/>
          <p:nvPr/>
        </p:nvSpPr>
        <p:spPr>
          <a:xfrm>
            <a:off x="3300987" y="1374636"/>
            <a:ext cx="2805482" cy="1143000"/>
          </a:xfrm>
          <a:custGeom>
            <a:avLst/>
            <a:gdLst>
              <a:gd name="connsiteX0" fmla="*/ 0 w 2805482"/>
              <a:gd name="connsiteY0" fmla="*/ 0 h 1143000"/>
              <a:gd name="connsiteX1" fmla="*/ 504987 w 2805482"/>
              <a:gd name="connsiteY1" fmla="*/ 0 h 1143000"/>
              <a:gd name="connsiteX2" fmla="*/ 1038028 w 2805482"/>
              <a:gd name="connsiteY2" fmla="*/ 0 h 1143000"/>
              <a:gd name="connsiteX3" fmla="*/ 1627180 w 2805482"/>
              <a:gd name="connsiteY3" fmla="*/ 0 h 1143000"/>
              <a:gd name="connsiteX4" fmla="*/ 2244386 w 2805482"/>
              <a:gd name="connsiteY4" fmla="*/ 0 h 1143000"/>
              <a:gd name="connsiteX5" fmla="*/ 2805482 w 2805482"/>
              <a:gd name="connsiteY5" fmla="*/ 0 h 1143000"/>
              <a:gd name="connsiteX6" fmla="*/ 2805482 w 2805482"/>
              <a:gd name="connsiteY6" fmla="*/ 537210 h 1143000"/>
              <a:gd name="connsiteX7" fmla="*/ 2805482 w 2805482"/>
              <a:gd name="connsiteY7" fmla="*/ 1143000 h 1143000"/>
              <a:gd name="connsiteX8" fmla="*/ 2272440 w 2805482"/>
              <a:gd name="connsiteY8" fmla="*/ 1143000 h 1143000"/>
              <a:gd name="connsiteX9" fmla="*/ 1655234 w 2805482"/>
              <a:gd name="connsiteY9" fmla="*/ 1143000 h 1143000"/>
              <a:gd name="connsiteX10" fmla="*/ 1178302 w 2805482"/>
              <a:gd name="connsiteY10" fmla="*/ 1143000 h 1143000"/>
              <a:gd name="connsiteX11" fmla="*/ 673316 w 2805482"/>
              <a:gd name="connsiteY11" fmla="*/ 1143000 h 1143000"/>
              <a:gd name="connsiteX12" fmla="*/ 0 w 2805482"/>
              <a:gd name="connsiteY12" fmla="*/ 1143000 h 1143000"/>
              <a:gd name="connsiteX13" fmla="*/ 0 w 2805482"/>
              <a:gd name="connsiteY13" fmla="*/ 605790 h 1143000"/>
              <a:gd name="connsiteX14" fmla="*/ 0 w 2805482"/>
              <a:gd name="connsiteY1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05482" h="1143000" fill="none" extrusionOk="0">
                <a:moveTo>
                  <a:pt x="0" y="0"/>
                </a:moveTo>
                <a:cubicBezTo>
                  <a:pt x="212015" y="-16624"/>
                  <a:pt x="299206" y="2464"/>
                  <a:pt x="504987" y="0"/>
                </a:cubicBezTo>
                <a:cubicBezTo>
                  <a:pt x="710768" y="-2464"/>
                  <a:pt x="783893" y="20497"/>
                  <a:pt x="1038028" y="0"/>
                </a:cubicBezTo>
                <a:cubicBezTo>
                  <a:pt x="1292163" y="-20497"/>
                  <a:pt x="1500345" y="8810"/>
                  <a:pt x="1627180" y="0"/>
                </a:cubicBezTo>
                <a:cubicBezTo>
                  <a:pt x="1754015" y="-8810"/>
                  <a:pt x="2118990" y="26129"/>
                  <a:pt x="2244386" y="0"/>
                </a:cubicBezTo>
                <a:cubicBezTo>
                  <a:pt x="2369782" y="-26129"/>
                  <a:pt x="2620739" y="-1014"/>
                  <a:pt x="2805482" y="0"/>
                </a:cubicBezTo>
                <a:cubicBezTo>
                  <a:pt x="2813332" y="181899"/>
                  <a:pt x="2801388" y="296988"/>
                  <a:pt x="2805482" y="537210"/>
                </a:cubicBezTo>
                <a:cubicBezTo>
                  <a:pt x="2809577" y="777432"/>
                  <a:pt x="2801205" y="864074"/>
                  <a:pt x="2805482" y="1143000"/>
                </a:cubicBezTo>
                <a:cubicBezTo>
                  <a:pt x="2596586" y="1117337"/>
                  <a:pt x="2468022" y="1150257"/>
                  <a:pt x="2272440" y="1143000"/>
                </a:cubicBezTo>
                <a:cubicBezTo>
                  <a:pt x="2076858" y="1135743"/>
                  <a:pt x="1865746" y="1163570"/>
                  <a:pt x="1655234" y="1143000"/>
                </a:cubicBezTo>
                <a:cubicBezTo>
                  <a:pt x="1444722" y="1122430"/>
                  <a:pt x="1370281" y="1166634"/>
                  <a:pt x="1178302" y="1143000"/>
                </a:cubicBezTo>
                <a:cubicBezTo>
                  <a:pt x="986323" y="1119366"/>
                  <a:pt x="872001" y="1158152"/>
                  <a:pt x="673316" y="1143000"/>
                </a:cubicBezTo>
                <a:cubicBezTo>
                  <a:pt x="474631" y="1127848"/>
                  <a:pt x="256013" y="1137417"/>
                  <a:pt x="0" y="1143000"/>
                </a:cubicBezTo>
                <a:cubicBezTo>
                  <a:pt x="-16279" y="878841"/>
                  <a:pt x="1283" y="845301"/>
                  <a:pt x="0" y="605790"/>
                </a:cubicBezTo>
                <a:cubicBezTo>
                  <a:pt x="-1283" y="366279"/>
                  <a:pt x="-21518" y="123335"/>
                  <a:pt x="0" y="0"/>
                </a:cubicBezTo>
                <a:close/>
              </a:path>
              <a:path w="2805482" h="1143000" stroke="0" extrusionOk="0">
                <a:moveTo>
                  <a:pt x="0" y="0"/>
                </a:moveTo>
                <a:cubicBezTo>
                  <a:pt x="201328" y="-12373"/>
                  <a:pt x="390168" y="3885"/>
                  <a:pt x="504987" y="0"/>
                </a:cubicBezTo>
                <a:cubicBezTo>
                  <a:pt x="619806" y="-3885"/>
                  <a:pt x="852872" y="-2966"/>
                  <a:pt x="1094138" y="0"/>
                </a:cubicBezTo>
                <a:cubicBezTo>
                  <a:pt x="1335404" y="2966"/>
                  <a:pt x="1532654" y="19795"/>
                  <a:pt x="1683289" y="0"/>
                </a:cubicBezTo>
                <a:cubicBezTo>
                  <a:pt x="1833924" y="-19795"/>
                  <a:pt x="2078618" y="22181"/>
                  <a:pt x="2300495" y="0"/>
                </a:cubicBezTo>
                <a:cubicBezTo>
                  <a:pt x="2522372" y="-22181"/>
                  <a:pt x="2683005" y="5261"/>
                  <a:pt x="2805482" y="0"/>
                </a:cubicBezTo>
                <a:cubicBezTo>
                  <a:pt x="2790989" y="164502"/>
                  <a:pt x="2816415" y="425440"/>
                  <a:pt x="2805482" y="548640"/>
                </a:cubicBezTo>
                <a:cubicBezTo>
                  <a:pt x="2794549" y="671840"/>
                  <a:pt x="2825665" y="921958"/>
                  <a:pt x="2805482" y="1143000"/>
                </a:cubicBezTo>
                <a:cubicBezTo>
                  <a:pt x="2617170" y="1142382"/>
                  <a:pt x="2421491" y="1127651"/>
                  <a:pt x="2216331" y="1143000"/>
                </a:cubicBezTo>
                <a:cubicBezTo>
                  <a:pt x="2011171" y="1158349"/>
                  <a:pt x="1828281" y="1162269"/>
                  <a:pt x="1599125" y="1143000"/>
                </a:cubicBezTo>
                <a:cubicBezTo>
                  <a:pt x="1369969" y="1123731"/>
                  <a:pt x="1330614" y="1157805"/>
                  <a:pt x="1094138" y="1143000"/>
                </a:cubicBezTo>
                <a:cubicBezTo>
                  <a:pt x="857662" y="1128195"/>
                  <a:pt x="797648" y="1134087"/>
                  <a:pt x="561096" y="1143000"/>
                </a:cubicBezTo>
                <a:cubicBezTo>
                  <a:pt x="324544" y="1151913"/>
                  <a:pt x="166770" y="1158904"/>
                  <a:pt x="0" y="1143000"/>
                </a:cubicBezTo>
                <a:cubicBezTo>
                  <a:pt x="-21344" y="914551"/>
                  <a:pt x="-22497" y="838573"/>
                  <a:pt x="0" y="582930"/>
                </a:cubicBezTo>
                <a:cubicBezTo>
                  <a:pt x="22497" y="327287"/>
                  <a:pt x="-6927" y="194040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6600" b="1" dirty="0">
                <a:solidFill>
                  <a:srgbClr val="C357A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150 لتراً</a:t>
            </a:r>
            <a:endParaRPr lang="ar-SA" b="1" dirty="0">
              <a:solidFill>
                <a:srgbClr val="C357A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CC974A88-9DCD-880E-93C6-A49ED434F61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03" y="190499"/>
            <a:ext cx="1052537" cy="1052537"/>
          </a:xfrm>
          <a:prstGeom prst="rect">
            <a:avLst/>
          </a:prstGeom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18BFAA16-1434-9B83-3095-BC08E96D2D64}"/>
              </a:ext>
            </a:extLst>
          </p:cNvPr>
          <p:cNvSpPr/>
          <p:nvPr/>
        </p:nvSpPr>
        <p:spPr>
          <a:xfrm>
            <a:off x="7133886" y="6545315"/>
            <a:ext cx="685800" cy="57221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</Words>
  <Application>Microsoft Office PowerPoint</Application>
  <PresentationFormat>مخصص</PresentationFormat>
  <Paragraphs>12</Paragraphs>
  <Slides>11</Slides>
  <Notes>2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2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11</vt:i4>
      </vt:variant>
    </vt:vector>
  </HeadingPairs>
  <TitlesOfParts>
    <vt:vector size="14" baseType="lpstr">
      <vt:lpstr>Calibri</vt:lpstr>
      <vt:lpstr>Arial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cp:lastModifiedBy>فاطمه السبيعي</cp:lastModifiedBy>
  <cp:revision>6</cp:revision>
  <dcterms:created xsi:type="dcterms:W3CDTF">2006-08-16T00:00:00Z</dcterms:created>
  <dcterms:modified xsi:type="dcterms:W3CDTF">2023-01-21T19:17:33Z</dcterms:modified>
  <dc:identifier>DAFWQLQjpWI</dc:identifier>
</cp:coreProperties>
</file>