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8"/>
  </p:notesMasterIdLst>
  <p:sldIdLst>
    <p:sldId id="256" r:id="rId2"/>
    <p:sldId id="262" r:id="rId3"/>
    <p:sldId id="301" r:id="rId4"/>
    <p:sldId id="291" r:id="rId5"/>
    <p:sldId id="258" r:id="rId6"/>
    <p:sldId id="283" r:id="rId7"/>
    <p:sldId id="305" r:id="rId8"/>
    <p:sldId id="292" r:id="rId9"/>
    <p:sldId id="265" r:id="rId10"/>
    <p:sldId id="285" r:id="rId11"/>
    <p:sldId id="307" r:id="rId12"/>
    <p:sldId id="268" r:id="rId13"/>
    <p:sldId id="308" r:id="rId14"/>
    <p:sldId id="300" r:id="rId15"/>
    <p:sldId id="270" r:id="rId16"/>
    <p:sldId id="261" r:id="rId1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C0C3"/>
    <a:srgbClr val="FCB352"/>
    <a:srgbClr val="F3ABAE"/>
    <a:srgbClr val="FFFF97"/>
    <a:srgbClr val="BA53FF"/>
    <a:srgbClr val="E8C5FF"/>
    <a:srgbClr val="F99105"/>
    <a:srgbClr val="FF4141"/>
    <a:srgbClr val="FEFEFE"/>
    <a:srgbClr val="DFA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نمط ذو نسُق 1 - تمييز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نمط ذو نسُق 1 - تميي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نمط ذو نسُق 1 - تميي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C4B1156A-380E-4F78-BDF5-A606A8083BF9}" styleName="نمط متوسط 4 - تميي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011" autoAdjust="0"/>
    <p:restoredTop sz="94660"/>
  </p:normalViewPr>
  <p:slideViewPr>
    <p:cSldViewPr snapToGrid="0">
      <p:cViewPr varScale="1">
        <p:scale>
          <a:sx n="89" d="100"/>
          <a:sy n="89" d="100"/>
        </p:scale>
        <p:origin x="33" y="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4B9826C-858E-42CB-BD71-62BCA6004EB6}" type="datetimeFigureOut">
              <a:rPr lang="ar-SA" smtClean="0"/>
              <a:t>03/06/44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726225D-A3B9-47D6-8EF3-53B54E22273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49448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FF78571-D362-015C-5DFB-AD332BF8D0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A16A292-7758-A555-B618-B7709ADA9E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228FE93-3C84-037B-4AEF-F47E0F9D0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03/06/44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C173E04-BAB1-F46B-2942-E4194C575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69664B3-3A2F-BD97-AF0F-645FFBE2B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5358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65FD883-6619-5E15-B236-66159B91B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EB91DE9A-AA6B-07B7-5E69-5F3DA24E91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020CC38-3B65-FB65-59C7-7113DF13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03/06/44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C5E7EA9-490F-5098-2B99-BFB176D9E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2802D82-53B7-B236-C2F4-246DF6243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36558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3676B5B6-54BF-DEB4-6306-EEEFBC95E1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F3314C5-B0B4-2DA1-C0DD-453E706426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6BBC5BE-C48E-0CF3-0C5A-C532BBBBE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03/06/44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DA6C1FB-EEEA-FAA6-E532-939828D61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72D27FA-0C02-C3BB-8957-C7AA22224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77007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0BD3DA8-0E1D-E6AF-C9CD-643FAB4FA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553A2BB-ABC0-D3FE-73AF-BAAC60D1D7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27F7EEC-35FD-6F34-CD5B-C4AF75E35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03/06/44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9D5C0C3-CA8B-3647-D5A0-3F15AD5D4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D50BD30-96E4-9249-97D1-8F5F9D8EA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56091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9788300-8081-456B-E5D3-1A5D73C5B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00FC19E-7B07-D7DC-9BE5-4AB0841FD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FA29DE1-BF82-0FC5-4D09-6D1D5172F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03/06/44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37F8910-19CC-505C-D652-8F0891C71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224A1E3-6B7E-B9FC-0E73-6B2A9407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05571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689B42E-7684-D898-5176-60F75E0BD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783DF52-AB12-CCB8-4E56-7EA7A9DEA1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146AF59-DEAA-A656-940F-CBFCF5DE70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DC30EEB-2C63-B4E2-E08A-90202E6AB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03/06/44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56C0E2F-7B7C-54FD-721E-AF668462A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7C3D68E-F40E-4F53-5B32-3073BAD97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62667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EE229D9-CE05-88F7-BDC9-8666B403D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268635A-680E-D1BE-DF53-0F99E24D8D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CA7E0E5-962B-4ED9-BC01-C2A03FE197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7D08C580-033D-EB03-3844-6B7D78D5EE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5174F434-2F65-26C8-F6EB-9A80F3E40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24280580-AAB8-3FB9-898F-400EE82FD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03/06/44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12B44C92-DE7D-9D0B-C417-18D5E10C5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DBD3E9F1-85FC-F07F-1470-E194EE764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84342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423275-694E-A64D-0825-428003030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0905EC2B-BBEF-A751-DCD1-768CDECBA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03/06/44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24AA6226-C9E5-02DA-6482-AC601EA8A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30DE5790-A6E7-2AF9-BAE8-1BE216D93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62287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CAAD663-FDA9-BBA5-9FC1-E259864D1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03/06/44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F292EA86-207C-7583-7FD8-BDE3597FC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2080E51-FC2E-26DB-9293-7DF6847D6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15993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3E7DB4E-895E-2021-B8C1-C735E0CB7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7C77329-CA0A-CBDA-005E-05A5670C4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EB00E70-B597-6E6C-FDD5-3F3E188840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A2C2A2E-3366-DC45-7B2E-03144A2DE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03/06/44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84CA8DC-574C-B2F4-5822-00E6780B2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A29A636-A07A-B61B-6DED-E167A3721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48579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2724426-1335-C784-55BA-CF8BA95CB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D438B758-C7CB-C19F-14C4-65BC1E7A89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25CE2054-E72D-DA42-0441-CD4E40319F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CB61A47-86B6-5AA2-D261-067D1DE7B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03/06/44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9537530-0F71-A5C8-1A1C-88B2AAFC2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F382361-E95C-14E3-E543-12159D19A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18650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F85C2FE3-9B3F-3E8B-6A44-A52A9D727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255307B-07E3-E84C-63E6-AEF0FCC99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0FCC438-8600-780C-B7D5-034D2D1413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CBBC9-25A8-4FC2-B641-45844184D779}" type="datetimeFigureOut">
              <a:rPr lang="ar-SA" smtClean="0"/>
              <a:t>03/06/44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67A0CDE-97E9-57BD-6385-DA288EC77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C314A8C-E48C-A4E3-30C9-96CDA4FDD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10775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6.wdp"/><Relationship Id="rId3" Type="http://schemas.openxmlformats.org/officeDocument/2006/relationships/image" Target="../media/image2.png"/><Relationship Id="rId7" Type="http://schemas.microsoft.com/office/2007/relationships/hdphoto" Target="../media/hdphoto4.wdp"/><Relationship Id="rId12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3.svg"/><Relationship Id="rId5" Type="http://schemas.openxmlformats.org/officeDocument/2006/relationships/image" Target="../media/image29.png"/><Relationship Id="rId15" Type="http://schemas.openxmlformats.org/officeDocument/2006/relationships/image" Target="../media/image36.jpeg"/><Relationship Id="rId10" Type="http://schemas.openxmlformats.org/officeDocument/2006/relationships/image" Target="../media/image32.png"/><Relationship Id="rId4" Type="http://schemas.openxmlformats.org/officeDocument/2006/relationships/image" Target="../media/image3.png"/><Relationship Id="rId9" Type="http://schemas.microsoft.com/office/2007/relationships/hdphoto" Target="../media/hdphoto5.wdp"/><Relationship Id="rId1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hyperlink" Target="https://wordwall.net/ar/resource/7534418/%D8%A7%D9%84%D8%B7%D8%A7%D9%84%D8%A8%D9%87-%D8%A7%D9%85%D9%84-%D8%A7%D8%A8%D9%88-%D8%B9%D9%82%D9%8A%D9%84-%D9%88-%D8%B1%D8%BA%D8%AF-%D8%AD%D8%B1%D9%8A%D8%B5%D9%8A-%D8%AF%D8%B1%D8%B3-%D8%A7%D9%84%D9%85%D8%B9%D8%AF%D9%84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12" Type="http://schemas.openxmlformats.org/officeDocument/2006/relationships/hyperlink" Target="https://wordwall.net/ar/resource/12589167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hyperlink" Target="https://drive.google.com/file/d/1aVapUt86gBM1MHK2GMi-s2-wjbivQvh1/view" TargetMode="External"/><Relationship Id="rId5" Type="http://schemas.openxmlformats.org/officeDocument/2006/relationships/image" Target="../media/image38.png"/><Relationship Id="rId10" Type="http://schemas.openxmlformats.org/officeDocument/2006/relationships/image" Target="../media/image5.png"/><Relationship Id="rId4" Type="http://schemas.openxmlformats.org/officeDocument/2006/relationships/image" Target="../media/image37.png"/><Relationship Id="rId9" Type="http://schemas.openxmlformats.org/officeDocument/2006/relationships/hyperlink" Target="https://drive.google.com/file/d/1GRdUfp3Lc4oPVaCoeikmXB8BQElnDlIL/view?usp=share_link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t.me/fatimahalsubeie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www.refaheducation.com/ar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microsoft.com/office/2007/relationships/hdphoto" Target="../media/hdphoto7.wdp"/><Relationship Id="rId4" Type="http://schemas.openxmlformats.org/officeDocument/2006/relationships/image" Target="../media/image2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7052C31-32FD-C5B7-E49E-CC2B78D540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" b="14336"/>
          <a:stretch/>
        </p:blipFill>
        <p:spPr>
          <a:xfrm>
            <a:off x="-1975" y="-16137"/>
            <a:ext cx="12191980" cy="685671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690679611">
                  <a:custGeom>
                    <a:avLst/>
                    <a:gdLst>
                      <a:gd name="connsiteX0" fmla="*/ 0 w 12191980"/>
                      <a:gd name="connsiteY0" fmla="*/ 0 h 6856718"/>
                      <a:gd name="connsiteX1" fmla="*/ 12191980 w 12191980"/>
                      <a:gd name="connsiteY1" fmla="*/ 0 h 6856718"/>
                      <a:gd name="connsiteX2" fmla="*/ 12191980 w 12191980"/>
                      <a:gd name="connsiteY2" fmla="*/ 6856718 h 6856718"/>
                      <a:gd name="connsiteX3" fmla="*/ 0 w 12191980"/>
                      <a:gd name="connsiteY3" fmla="*/ 6856718 h 6856718"/>
                      <a:gd name="connsiteX4" fmla="*/ 0 w 12191980"/>
                      <a:gd name="connsiteY4" fmla="*/ 0 h 6856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91980" h="6856718" fill="none" extrusionOk="0">
                        <a:moveTo>
                          <a:pt x="0" y="0"/>
                        </a:moveTo>
                        <a:cubicBezTo>
                          <a:pt x="1420412" y="-89176"/>
                          <a:pt x="6599541" y="83738"/>
                          <a:pt x="12191980" y="0"/>
                        </a:cubicBezTo>
                        <a:cubicBezTo>
                          <a:pt x="12157446" y="1532458"/>
                          <a:pt x="12241748" y="3677223"/>
                          <a:pt x="12191980" y="6856718"/>
                        </a:cubicBezTo>
                        <a:cubicBezTo>
                          <a:pt x="7683583" y="6784415"/>
                          <a:pt x="4945072" y="6828578"/>
                          <a:pt x="0" y="6856718"/>
                        </a:cubicBezTo>
                        <a:cubicBezTo>
                          <a:pt x="-5924" y="5404854"/>
                          <a:pt x="61153" y="2105933"/>
                          <a:pt x="0" y="0"/>
                        </a:cubicBezTo>
                        <a:close/>
                      </a:path>
                      <a:path w="12191980" h="6856718" stroke="0" extrusionOk="0">
                        <a:moveTo>
                          <a:pt x="0" y="0"/>
                        </a:moveTo>
                        <a:cubicBezTo>
                          <a:pt x="5538961" y="51520"/>
                          <a:pt x="8550845" y="-150736"/>
                          <a:pt x="12191980" y="0"/>
                        </a:cubicBezTo>
                        <a:cubicBezTo>
                          <a:pt x="12242632" y="2219027"/>
                          <a:pt x="12213678" y="5667691"/>
                          <a:pt x="12191980" y="6856718"/>
                        </a:cubicBezTo>
                        <a:cubicBezTo>
                          <a:pt x="9006791" y="6719617"/>
                          <a:pt x="5544673" y="6989180"/>
                          <a:pt x="0" y="6856718"/>
                        </a:cubicBezTo>
                        <a:cubicBezTo>
                          <a:pt x="22807" y="5511353"/>
                          <a:pt x="-35597" y="292955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2B458B9C-E347-3FEE-399E-702AB7A56DDE}"/>
              </a:ext>
            </a:extLst>
          </p:cNvPr>
          <p:cNvSpPr/>
          <p:nvPr/>
        </p:nvSpPr>
        <p:spPr>
          <a:xfrm>
            <a:off x="3773053" y="1849881"/>
            <a:ext cx="4641923" cy="3081548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solidFill>
                  <a:srgbClr val="4A85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– 6</a:t>
            </a:r>
          </a:p>
          <a:p>
            <a:pPr algn="ctr"/>
            <a:endParaRPr lang="ar-SA" sz="1600" b="1" dirty="0">
              <a:solidFill>
                <a:srgbClr val="4A85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SA" sz="44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استراتيجية حل المسألة</a:t>
            </a:r>
          </a:p>
          <a:p>
            <a:pPr algn="ctr"/>
            <a:endParaRPr lang="ar-SA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SA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 الرسم "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885EBB52-1A9D-259D-2B96-4679AEF884B0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243" y="358331"/>
            <a:ext cx="1052537" cy="1052537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CAE6EC7-1575-B53A-F0D4-30A676C67E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398" y="5096560"/>
            <a:ext cx="2102647" cy="166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1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2049918" flipH="1">
            <a:off x="10611303" y="4326526"/>
            <a:ext cx="1995024" cy="403027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9381">
            <a:off x="9903565" y="6591630"/>
            <a:ext cx="1460264" cy="145900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4B57808-96A1-9AA9-DA34-5C1C6000C82A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210" y="57150"/>
            <a:ext cx="806475" cy="8064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F4815DB-3FD1-BE6B-39C7-4944AE8BB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449" y="5229899"/>
            <a:ext cx="1080000" cy="94823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F3C66583-6D1A-3401-9385-D43BF8B57C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673" t="51590" r="26122" b="38824"/>
          <a:stretch/>
        </p:blipFill>
        <p:spPr>
          <a:xfrm>
            <a:off x="3101789" y="174218"/>
            <a:ext cx="7094070" cy="1684464"/>
          </a:xfrm>
          <a:custGeom>
            <a:avLst/>
            <a:gdLst>
              <a:gd name="connsiteX0" fmla="*/ 0 w 7094070"/>
              <a:gd name="connsiteY0" fmla="*/ 0 h 1684464"/>
              <a:gd name="connsiteX1" fmla="*/ 644915 w 7094070"/>
              <a:gd name="connsiteY1" fmla="*/ 0 h 1684464"/>
              <a:gd name="connsiteX2" fmla="*/ 1289831 w 7094070"/>
              <a:gd name="connsiteY2" fmla="*/ 0 h 1684464"/>
              <a:gd name="connsiteX3" fmla="*/ 1721924 w 7094070"/>
              <a:gd name="connsiteY3" fmla="*/ 0 h 1684464"/>
              <a:gd name="connsiteX4" fmla="*/ 2154018 w 7094070"/>
              <a:gd name="connsiteY4" fmla="*/ 0 h 1684464"/>
              <a:gd name="connsiteX5" fmla="*/ 2586111 w 7094070"/>
              <a:gd name="connsiteY5" fmla="*/ 0 h 1684464"/>
              <a:gd name="connsiteX6" fmla="*/ 3231026 w 7094070"/>
              <a:gd name="connsiteY6" fmla="*/ 0 h 1684464"/>
              <a:gd name="connsiteX7" fmla="*/ 3875942 w 7094070"/>
              <a:gd name="connsiteY7" fmla="*/ 0 h 1684464"/>
              <a:gd name="connsiteX8" fmla="*/ 4378976 w 7094070"/>
              <a:gd name="connsiteY8" fmla="*/ 0 h 1684464"/>
              <a:gd name="connsiteX9" fmla="*/ 4882010 w 7094070"/>
              <a:gd name="connsiteY9" fmla="*/ 0 h 1684464"/>
              <a:gd name="connsiteX10" fmla="*/ 5526925 w 7094070"/>
              <a:gd name="connsiteY10" fmla="*/ 0 h 1684464"/>
              <a:gd name="connsiteX11" fmla="*/ 6171841 w 7094070"/>
              <a:gd name="connsiteY11" fmla="*/ 0 h 1684464"/>
              <a:gd name="connsiteX12" fmla="*/ 7094070 w 7094070"/>
              <a:gd name="connsiteY12" fmla="*/ 0 h 1684464"/>
              <a:gd name="connsiteX13" fmla="*/ 7094070 w 7094070"/>
              <a:gd name="connsiteY13" fmla="*/ 527799 h 1684464"/>
              <a:gd name="connsiteX14" fmla="*/ 7094070 w 7094070"/>
              <a:gd name="connsiteY14" fmla="*/ 1072442 h 1684464"/>
              <a:gd name="connsiteX15" fmla="*/ 7094070 w 7094070"/>
              <a:gd name="connsiteY15" fmla="*/ 1684464 h 1684464"/>
              <a:gd name="connsiteX16" fmla="*/ 6449155 w 7094070"/>
              <a:gd name="connsiteY16" fmla="*/ 1684464 h 1684464"/>
              <a:gd name="connsiteX17" fmla="*/ 5946120 w 7094070"/>
              <a:gd name="connsiteY17" fmla="*/ 1684464 h 1684464"/>
              <a:gd name="connsiteX18" fmla="*/ 5230264 w 7094070"/>
              <a:gd name="connsiteY18" fmla="*/ 1684464 h 1684464"/>
              <a:gd name="connsiteX19" fmla="*/ 4585349 w 7094070"/>
              <a:gd name="connsiteY19" fmla="*/ 1684464 h 1684464"/>
              <a:gd name="connsiteX20" fmla="*/ 4011374 w 7094070"/>
              <a:gd name="connsiteY20" fmla="*/ 1684464 h 1684464"/>
              <a:gd name="connsiteX21" fmla="*/ 3437399 w 7094070"/>
              <a:gd name="connsiteY21" fmla="*/ 1684464 h 1684464"/>
              <a:gd name="connsiteX22" fmla="*/ 2650603 w 7094070"/>
              <a:gd name="connsiteY22" fmla="*/ 1684464 h 1684464"/>
              <a:gd name="connsiteX23" fmla="*/ 1934746 w 7094070"/>
              <a:gd name="connsiteY23" fmla="*/ 1684464 h 1684464"/>
              <a:gd name="connsiteX24" fmla="*/ 1218890 w 7094070"/>
              <a:gd name="connsiteY24" fmla="*/ 1684464 h 1684464"/>
              <a:gd name="connsiteX25" fmla="*/ 715856 w 7094070"/>
              <a:gd name="connsiteY25" fmla="*/ 1684464 h 1684464"/>
              <a:gd name="connsiteX26" fmla="*/ 0 w 7094070"/>
              <a:gd name="connsiteY26" fmla="*/ 1684464 h 1684464"/>
              <a:gd name="connsiteX27" fmla="*/ 0 w 7094070"/>
              <a:gd name="connsiteY27" fmla="*/ 1173510 h 1684464"/>
              <a:gd name="connsiteX28" fmla="*/ 0 w 7094070"/>
              <a:gd name="connsiteY28" fmla="*/ 645711 h 1684464"/>
              <a:gd name="connsiteX29" fmla="*/ 0 w 7094070"/>
              <a:gd name="connsiteY29" fmla="*/ 0 h 1684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094070" h="1684464" fill="none" extrusionOk="0">
                <a:moveTo>
                  <a:pt x="0" y="0"/>
                </a:moveTo>
                <a:cubicBezTo>
                  <a:pt x="268612" y="-29857"/>
                  <a:pt x="331931" y="-16799"/>
                  <a:pt x="644915" y="0"/>
                </a:cubicBezTo>
                <a:cubicBezTo>
                  <a:pt x="957900" y="16799"/>
                  <a:pt x="1078787" y="-7162"/>
                  <a:pt x="1289831" y="0"/>
                </a:cubicBezTo>
                <a:cubicBezTo>
                  <a:pt x="1500875" y="7162"/>
                  <a:pt x="1584706" y="1308"/>
                  <a:pt x="1721924" y="0"/>
                </a:cubicBezTo>
                <a:cubicBezTo>
                  <a:pt x="1859142" y="-1308"/>
                  <a:pt x="1950305" y="16623"/>
                  <a:pt x="2154018" y="0"/>
                </a:cubicBezTo>
                <a:cubicBezTo>
                  <a:pt x="2357731" y="-16623"/>
                  <a:pt x="2375636" y="13022"/>
                  <a:pt x="2586111" y="0"/>
                </a:cubicBezTo>
                <a:cubicBezTo>
                  <a:pt x="2796586" y="-13022"/>
                  <a:pt x="3041813" y="-15399"/>
                  <a:pt x="3231026" y="0"/>
                </a:cubicBezTo>
                <a:cubicBezTo>
                  <a:pt x="3420239" y="15399"/>
                  <a:pt x="3601660" y="24943"/>
                  <a:pt x="3875942" y="0"/>
                </a:cubicBezTo>
                <a:cubicBezTo>
                  <a:pt x="4150224" y="-24943"/>
                  <a:pt x="4241130" y="9228"/>
                  <a:pt x="4378976" y="0"/>
                </a:cubicBezTo>
                <a:cubicBezTo>
                  <a:pt x="4516822" y="-9228"/>
                  <a:pt x="4655602" y="-5123"/>
                  <a:pt x="4882010" y="0"/>
                </a:cubicBezTo>
                <a:cubicBezTo>
                  <a:pt x="5108418" y="5123"/>
                  <a:pt x="5274561" y="9701"/>
                  <a:pt x="5526925" y="0"/>
                </a:cubicBezTo>
                <a:cubicBezTo>
                  <a:pt x="5779289" y="-9701"/>
                  <a:pt x="5925513" y="-9029"/>
                  <a:pt x="6171841" y="0"/>
                </a:cubicBezTo>
                <a:cubicBezTo>
                  <a:pt x="6418169" y="9029"/>
                  <a:pt x="6741697" y="15124"/>
                  <a:pt x="7094070" y="0"/>
                </a:cubicBezTo>
                <a:cubicBezTo>
                  <a:pt x="7077136" y="122042"/>
                  <a:pt x="7112206" y="390626"/>
                  <a:pt x="7094070" y="527799"/>
                </a:cubicBezTo>
                <a:cubicBezTo>
                  <a:pt x="7075934" y="664972"/>
                  <a:pt x="7080994" y="946672"/>
                  <a:pt x="7094070" y="1072442"/>
                </a:cubicBezTo>
                <a:cubicBezTo>
                  <a:pt x="7107146" y="1198212"/>
                  <a:pt x="7086441" y="1444591"/>
                  <a:pt x="7094070" y="1684464"/>
                </a:cubicBezTo>
                <a:cubicBezTo>
                  <a:pt x="6806266" y="1661397"/>
                  <a:pt x="6582063" y="1691244"/>
                  <a:pt x="6449155" y="1684464"/>
                </a:cubicBezTo>
                <a:cubicBezTo>
                  <a:pt x="6316247" y="1677684"/>
                  <a:pt x="6049180" y="1707693"/>
                  <a:pt x="5946120" y="1684464"/>
                </a:cubicBezTo>
                <a:cubicBezTo>
                  <a:pt x="5843060" y="1661235"/>
                  <a:pt x="5444038" y="1660922"/>
                  <a:pt x="5230264" y="1684464"/>
                </a:cubicBezTo>
                <a:cubicBezTo>
                  <a:pt x="5016490" y="1708006"/>
                  <a:pt x="4773798" y="1655997"/>
                  <a:pt x="4585349" y="1684464"/>
                </a:cubicBezTo>
                <a:cubicBezTo>
                  <a:pt x="4396900" y="1712931"/>
                  <a:pt x="4163601" y="1670312"/>
                  <a:pt x="4011374" y="1684464"/>
                </a:cubicBezTo>
                <a:cubicBezTo>
                  <a:pt x="3859148" y="1698616"/>
                  <a:pt x="3705799" y="1691267"/>
                  <a:pt x="3437399" y="1684464"/>
                </a:cubicBezTo>
                <a:cubicBezTo>
                  <a:pt x="3168999" y="1677661"/>
                  <a:pt x="3032737" y="1671690"/>
                  <a:pt x="2650603" y="1684464"/>
                </a:cubicBezTo>
                <a:cubicBezTo>
                  <a:pt x="2268469" y="1697238"/>
                  <a:pt x="2103091" y="1717288"/>
                  <a:pt x="1934746" y="1684464"/>
                </a:cubicBezTo>
                <a:cubicBezTo>
                  <a:pt x="1766401" y="1651640"/>
                  <a:pt x="1500451" y="1686476"/>
                  <a:pt x="1218890" y="1684464"/>
                </a:cubicBezTo>
                <a:cubicBezTo>
                  <a:pt x="937329" y="1682452"/>
                  <a:pt x="858918" y="1692016"/>
                  <a:pt x="715856" y="1684464"/>
                </a:cubicBezTo>
                <a:cubicBezTo>
                  <a:pt x="572794" y="1676912"/>
                  <a:pt x="338443" y="1659366"/>
                  <a:pt x="0" y="1684464"/>
                </a:cubicBezTo>
                <a:cubicBezTo>
                  <a:pt x="25336" y="1559052"/>
                  <a:pt x="-16733" y="1408801"/>
                  <a:pt x="0" y="1173510"/>
                </a:cubicBezTo>
                <a:cubicBezTo>
                  <a:pt x="16733" y="938219"/>
                  <a:pt x="-252" y="897356"/>
                  <a:pt x="0" y="645711"/>
                </a:cubicBezTo>
                <a:cubicBezTo>
                  <a:pt x="252" y="394066"/>
                  <a:pt x="1094" y="134138"/>
                  <a:pt x="0" y="0"/>
                </a:cubicBezTo>
                <a:close/>
              </a:path>
              <a:path w="7094070" h="1684464" stroke="0" extrusionOk="0">
                <a:moveTo>
                  <a:pt x="0" y="0"/>
                </a:moveTo>
                <a:cubicBezTo>
                  <a:pt x="296600" y="12088"/>
                  <a:pt x="621572" y="7780"/>
                  <a:pt x="786797" y="0"/>
                </a:cubicBezTo>
                <a:cubicBezTo>
                  <a:pt x="952022" y="-7780"/>
                  <a:pt x="1083915" y="-24141"/>
                  <a:pt x="1289831" y="0"/>
                </a:cubicBezTo>
                <a:cubicBezTo>
                  <a:pt x="1495747" y="24141"/>
                  <a:pt x="1820280" y="-22076"/>
                  <a:pt x="2076628" y="0"/>
                </a:cubicBezTo>
                <a:cubicBezTo>
                  <a:pt x="2332976" y="22076"/>
                  <a:pt x="2358821" y="11894"/>
                  <a:pt x="2508721" y="0"/>
                </a:cubicBezTo>
                <a:cubicBezTo>
                  <a:pt x="2658621" y="-11894"/>
                  <a:pt x="2927705" y="15265"/>
                  <a:pt x="3153637" y="0"/>
                </a:cubicBezTo>
                <a:cubicBezTo>
                  <a:pt x="3379569" y="-15265"/>
                  <a:pt x="3528516" y="20683"/>
                  <a:pt x="3869493" y="0"/>
                </a:cubicBezTo>
                <a:cubicBezTo>
                  <a:pt x="4210470" y="-20683"/>
                  <a:pt x="4330403" y="-25932"/>
                  <a:pt x="4656290" y="0"/>
                </a:cubicBezTo>
                <a:cubicBezTo>
                  <a:pt x="4982177" y="25932"/>
                  <a:pt x="5053239" y="-28293"/>
                  <a:pt x="5301205" y="0"/>
                </a:cubicBezTo>
                <a:cubicBezTo>
                  <a:pt x="5549171" y="28293"/>
                  <a:pt x="5749253" y="-9304"/>
                  <a:pt x="5946120" y="0"/>
                </a:cubicBezTo>
                <a:cubicBezTo>
                  <a:pt x="6142987" y="9304"/>
                  <a:pt x="6698885" y="-49209"/>
                  <a:pt x="7094070" y="0"/>
                </a:cubicBezTo>
                <a:cubicBezTo>
                  <a:pt x="7076582" y="196613"/>
                  <a:pt x="7094905" y="322015"/>
                  <a:pt x="7094070" y="510954"/>
                </a:cubicBezTo>
                <a:cubicBezTo>
                  <a:pt x="7093235" y="699893"/>
                  <a:pt x="7069135" y="898158"/>
                  <a:pt x="7094070" y="1055597"/>
                </a:cubicBezTo>
                <a:cubicBezTo>
                  <a:pt x="7119005" y="1213036"/>
                  <a:pt x="7072565" y="1502382"/>
                  <a:pt x="7094070" y="1684464"/>
                </a:cubicBezTo>
                <a:cubicBezTo>
                  <a:pt x="6939340" y="1704132"/>
                  <a:pt x="6645714" y="1665054"/>
                  <a:pt x="6520095" y="1684464"/>
                </a:cubicBezTo>
                <a:cubicBezTo>
                  <a:pt x="6394477" y="1703874"/>
                  <a:pt x="6213646" y="1673656"/>
                  <a:pt x="6017061" y="1684464"/>
                </a:cubicBezTo>
                <a:cubicBezTo>
                  <a:pt x="5820476" y="1695272"/>
                  <a:pt x="5721596" y="1681431"/>
                  <a:pt x="5443086" y="1684464"/>
                </a:cubicBezTo>
                <a:cubicBezTo>
                  <a:pt x="5164577" y="1687497"/>
                  <a:pt x="5139384" y="1658502"/>
                  <a:pt x="4869112" y="1684464"/>
                </a:cubicBezTo>
                <a:cubicBezTo>
                  <a:pt x="4598840" y="1710426"/>
                  <a:pt x="4516578" y="1679499"/>
                  <a:pt x="4366078" y="1684464"/>
                </a:cubicBezTo>
                <a:cubicBezTo>
                  <a:pt x="4215578" y="1689429"/>
                  <a:pt x="3880663" y="1690993"/>
                  <a:pt x="3579281" y="1684464"/>
                </a:cubicBezTo>
                <a:cubicBezTo>
                  <a:pt x="3277899" y="1677935"/>
                  <a:pt x="3212398" y="1685285"/>
                  <a:pt x="2934365" y="1684464"/>
                </a:cubicBezTo>
                <a:cubicBezTo>
                  <a:pt x="2656332" y="1683643"/>
                  <a:pt x="2451872" y="1684037"/>
                  <a:pt x="2218509" y="1684464"/>
                </a:cubicBezTo>
                <a:cubicBezTo>
                  <a:pt x="1985146" y="1684891"/>
                  <a:pt x="1833598" y="1673468"/>
                  <a:pt x="1573594" y="1684464"/>
                </a:cubicBezTo>
                <a:cubicBezTo>
                  <a:pt x="1313591" y="1695460"/>
                  <a:pt x="1312853" y="1663108"/>
                  <a:pt x="1141500" y="1684464"/>
                </a:cubicBezTo>
                <a:cubicBezTo>
                  <a:pt x="970147" y="1705820"/>
                  <a:pt x="826838" y="1676448"/>
                  <a:pt x="709407" y="1684464"/>
                </a:cubicBezTo>
                <a:cubicBezTo>
                  <a:pt x="591976" y="1692480"/>
                  <a:pt x="273582" y="1674661"/>
                  <a:pt x="0" y="1684464"/>
                </a:cubicBezTo>
                <a:cubicBezTo>
                  <a:pt x="-19558" y="1535479"/>
                  <a:pt x="-14417" y="1250938"/>
                  <a:pt x="0" y="1106131"/>
                </a:cubicBezTo>
                <a:cubicBezTo>
                  <a:pt x="14417" y="961324"/>
                  <a:pt x="-25177" y="701963"/>
                  <a:pt x="0" y="527799"/>
                </a:cubicBezTo>
                <a:cubicBezTo>
                  <a:pt x="25177" y="353635"/>
                  <a:pt x="20994" y="196994"/>
                  <a:pt x="0" y="0"/>
                </a:cubicBezTo>
                <a:close/>
              </a:path>
            </a:pathLst>
          </a:custGeom>
          <a:ln>
            <a:solidFill>
              <a:srgbClr val="F3ABAE"/>
            </a:solidFill>
            <a:extLst>
              <a:ext uri="{C807C97D-BFC1-408E-A445-0C87EB9F89A2}">
                <ask:lineSketchStyleProps xmlns:ask="http://schemas.microsoft.com/office/drawing/2018/sketchyshapes" sd="347464180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24290A3B-6EC3-68D4-BB9F-23E5C4480500}"/>
              </a:ext>
            </a:extLst>
          </p:cNvPr>
          <p:cNvSpPr/>
          <p:nvPr/>
        </p:nvSpPr>
        <p:spPr>
          <a:xfrm>
            <a:off x="841360" y="863625"/>
            <a:ext cx="1729843" cy="618119"/>
          </a:xfrm>
          <a:custGeom>
            <a:avLst/>
            <a:gdLst>
              <a:gd name="connsiteX0" fmla="*/ 0 w 1729843"/>
              <a:gd name="connsiteY0" fmla="*/ 103022 h 618119"/>
              <a:gd name="connsiteX1" fmla="*/ 103022 w 1729843"/>
              <a:gd name="connsiteY1" fmla="*/ 0 h 618119"/>
              <a:gd name="connsiteX2" fmla="*/ 537927 w 1729843"/>
              <a:gd name="connsiteY2" fmla="*/ 0 h 618119"/>
              <a:gd name="connsiteX3" fmla="*/ 1009075 w 1729843"/>
              <a:gd name="connsiteY3" fmla="*/ 0 h 618119"/>
              <a:gd name="connsiteX4" fmla="*/ 1009075 w 1729843"/>
              <a:gd name="connsiteY4" fmla="*/ 0 h 618119"/>
              <a:gd name="connsiteX5" fmla="*/ 1441536 w 1729843"/>
              <a:gd name="connsiteY5" fmla="*/ 0 h 618119"/>
              <a:gd name="connsiteX6" fmla="*/ 1626821 w 1729843"/>
              <a:gd name="connsiteY6" fmla="*/ 0 h 618119"/>
              <a:gd name="connsiteX7" fmla="*/ 1729843 w 1729843"/>
              <a:gd name="connsiteY7" fmla="*/ 103022 h 618119"/>
              <a:gd name="connsiteX8" fmla="*/ 1729843 w 1729843"/>
              <a:gd name="connsiteY8" fmla="*/ 103020 h 618119"/>
              <a:gd name="connsiteX9" fmla="*/ 2025473 w 1729843"/>
              <a:gd name="connsiteY9" fmla="*/ 13469 h 618119"/>
              <a:gd name="connsiteX10" fmla="*/ 1729843 w 1729843"/>
              <a:gd name="connsiteY10" fmla="*/ 257550 h 618119"/>
              <a:gd name="connsiteX11" fmla="*/ 1729843 w 1729843"/>
              <a:gd name="connsiteY11" fmla="*/ 515097 h 618119"/>
              <a:gd name="connsiteX12" fmla="*/ 1626821 w 1729843"/>
              <a:gd name="connsiteY12" fmla="*/ 618119 h 618119"/>
              <a:gd name="connsiteX13" fmla="*/ 1441536 w 1729843"/>
              <a:gd name="connsiteY13" fmla="*/ 618119 h 618119"/>
              <a:gd name="connsiteX14" fmla="*/ 1009075 w 1729843"/>
              <a:gd name="connsiteY14" fmla="*/ 618119 h 618119"/>
              <a:gd name="connsiteX15" fmla="*/ 1009075 w 1729843"/>
              <a:gd name="connsiteY15" fmla="*/ 618119 h 618119"/>
              <a:gd name="connsiteX16" fmla="*/ 574170 w 1729843"/>
              <a:gd name="connsiteY16" fmla="*/ 618119 h 618119"/>
              <a:gd name="connsiteX17" fmla="*/ 103022 w 1729843"/>
              <a:gd name="connsiteY17" fmla="*/ 618119 h 618119"/>
              <a:gd name="connsiteX18" fmla="*/ 0 w 1729843"/>
              <a:gd name="connsiteY18" fmla="*/ 515097 h 618119"/>
              <a:gd name="connsiteX19" fmla="*/ 0 w 1729843"/>
              <a:gd name="connsiteY19" fmla="*/ 257550 h 618119"/>
              <a:gd name="connsiteX20" fmla="*/ 0 w 1729843"/>
              <a:gd name="connsiteY20" fmla="*/ 103020 h 618119"/>
              <a:gd name="connsiteX21" fmla="*/ 0 w 1729843"/>
              <a:gd name="connsiteY21" fmla="*/ 103020 h 618119"/>
              <a:gd name="connsiteX22" fmla="*/ 0 w 1729843"/>
              <a:gd name="connsiteY22" fmla="*/ 103022 h 618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729843" h="618119" fill="none" extrusionOk="0">
                <a:moveTo>
                  <a:pt x="0" y="103022"/>
                </a:moveTo>
                <a:cubicBezTo>
                  <a:pt x="-4515" y="44028"/>
                  <a:pt x="46642" y="-9910"/>
                  <a:pt x="103022" y="0"/>
                </a:cubicBezTo>
                <a:cubicBezTo>
                  <a:pt x="268295" y="11415"/>
                  <a:pt x="348538" y="-13821"/>
                  <a:pt x="537927" y="0"/>
                </a:cubicBezTo>
                <a:cubicBezTo>
                  <a:pt x="727316" y="13821"/>
                  <a:pt x="877441" y="18533"/>
                  <a:pt x="1009075" y="0"/>
                </a:cubicBezTo>
                <a:lnTo>
                  <a:pt x="1009075" y="0"/>
                </a:lnTo>
                <a:cubicBezTo>
                  <a:pt x="1212033" y="20034"/>
                  <a:pt x="1265980" y="14072"/>
                  <a:pt x="1441536" y="0"/>
                </a:cubicBezTo>
                <a:cubicBezTo>
                  <a:pt x="1480747" y="-1918"/>
                  <a:pt x="1576698" y="7250"/>
                  <a:pt x="1626821" y="0"/>
                </a:cubicBezTo>
                <a:cubicBezTo>
                  <a:pt x="1670615" y="-386"/>
                  <a:pt x="1735570" y="47126"/>
                  <a:pt x="1729843" y="103022"/>
                </a:cubicBezTo>
                <a:lnTo>
                  <a:pt x="1729843" y="103020"/>
                </a:lnTo>
                <a:cubicBezTo>
                  <a:pt x="1871411" y="56182"/>
                  <a:pt x="1914791" y="52310"/>
                  <a:pt x="2025473" y="13469"/>
                </a:cubicBezTo>
                <a:cubicBezTo>
                  <a:pt x="1890283" y="138170"/>
                  <a:pt x="1860442" y="165363"/>
                  <a:pt x="1729843" y="257550"/>
                </a:cubicBezTo>
                <a:cubicBezTo>
                  <a:pt x="1721142" y="378150"/>
                  <a:pt x="1737405" y="450654"/>
                  <a:pt x="1729843" y="515097"/>
                </a:cubicBezTo>
                <a:cubicBezTo>
                  <a:pt x="1728896" y="571082"/>
                  <a:pt x="1678044" y="614640"/>
                  <a:pt x="1626821" y="618119"/>
                </a:cubicBezTo>
                <a:cubicBezTo>
                  <a:pt x="1582945" y="610324"/>
                  <a:pt x="1484571" y="610273"/>
                  <a:pt x="1441536" y="618119"/>
                </a:cubicBezTo>
                <a:cubicBezTo>
                  <a:pt x="1339535" y="624882"/>
                  <a:pt x="1171606" y="618349"/>
                  <a:pt x="1009075" y="618119"/>
                </a:cubicBezTo>
                <a:lnTo>
                  <a:pt x="1009075" y="618119"/>
                </a:lnTo>
                <a:cubicBezTo>
                  <a:pt x="809533" y="605375"/>
                  <a:pt x="681572" y="614962"/>
                  <a:pt x="574170" y="618119"/>
                </a:cubicBezTo>
                <a:cubicBezTo>
                  <a:pt x="466768" y="621276"/>
                  <a:pt x="306637" y="612517"/>
                  <a:pt x="103022" y="618119"/>
                </a:cubicBezTo>
                <a:cubicBezTo>
                  <a:pt x="52327" y="617915"/>
                  <a:pt x="-8834" y="576512"/>
                  <a:pt x="0" y="515097"/>
                </a:cubicBezTo>
                <a:cubicBezTo>
                  <a:pt x="2819" y="448207"/>
                  <a:pt x="-472" y="316355"/>
                  <a:pt x="0" y="257550"/>
                </a:cubicBezTo>
                <a:cubicBezTo>
                  <a:pt x="-5863" y="215200"/>
                  <a:pt x="790" y="151068"/>
                  <a:pt x="0" y="103020"/>
                </a:cubicBezTo>
                <a:lnTo>
                  <a:pt x="0" y="103020"/>
                </a:lnTo>
                <a:lnTo>
                  <a:pt x="0" y="103022"/>
                </a:lnTo>
                <a:close/>
              </a:path>
              <a:path w="1729843" h="618119" stroke="0" extrusionOk="0">
                <a:moveTo>
                  <a:pt x="0" y="103022"/>
                </a:moveTo>
                <a:cubicBezTo>
                  <a:pt x="-2183" y="45094"/>
                  <a:pt x="52248" y="-1437"/>
                  <a:pt x="103022" y="0"/>
                </a:cubicBezTo>
                <a:cubicBezTo>
                  <a:pt x="208501" y="-19415"/>
                  <a:pt x="399128" y="5149"/>
                  <a:pt x="537927" y="0"/>
                </a:cubicBezTo>
                <a:cubicBezTo>
                  <a:pt x="676726" y="-5149"/>
                  <a:pt x="845970" y="-5505"/>
                  <a:pt x="1009075" y="0"/>
                </a:cubicBezTo>
                <a:lnTo>
                  <a:pt x="1009075" y="0"/>
                </a:lnTo>
                <a:cubicBezTo>
                  <a:pt x="1206563" y="-9034"/>
                  <a:pt x="1310220" y="-6980"/>
                  <a:pt x="1441536" y="0"/>
                </a:cubicBezTo>
                <a:cubicBezTo>
                  <a:pt x="1501293" y="-4184"/>
                  <a:pt x="1558011" y="-4203"/>
                  <a:pt x="1626821" y="0"/>
                </a:cubicBezTo>
                <a:cubicBezTo>
                  <a:pt x="1674546" y="-6923"/>
                  <a:pt x="1734357" y="47541"/>
                  <a:pt x="1729843" y="103022"/>
                </a:cubicBezTo>
                <a:lnTo>
                  <a:pt x="1729843" y="103020"/>
                </a:lnTo>
                <a:cubicBezTo>
                  <a:pt x="1800181" y="85065"/>
                  <a:pt x="1887858" y="55388"/>
                  <a:pt x="2025473" y="13469"/>
                </a:cubicBezTo>
                <a:cubicBezTo>
                  <a:pt x="1932120" y="70032"/>
                  <a:pt x="1817224" y="170998"/>
                  <a:pt x="1729843" y="257550"/>
                </a:cubicBezTo>
                <a:cubicBezTo>
                  <a:pt x="1739919" y="356052"/>
                  <a:pt x="1724048" y="423996"/>
                  <a:pt x="1729843" y="515097"/>
                </a:cubicBezTo>
                <a:cubicBezTo>
                  <a:pt x="1726821" y="567553"/>
                  <a:pt x="1690332" y="619477"/>
                  <a:pt x="1626821" y="618119"/>
                </a:cubicBezTo>
                <a:cubicBezTo>
                  <a:pt x="1543395" y="625854"/>
                  <a:pt x="1499402" y="621549"/>
                  <a:pt x="1441536" y="618119"/>
                </a:cubicBezTo>
                <a:cubicBezTo>
                  <a:pt x="1309172" y="631150"/>
                  <a:pt x="1107611" y="613694"/>
                  <a:pt x="1009075" y="618119"/>
                </a:cubicBezTo>
                <a:lnTo>
                  <a:pt x="1009075" y="618119"/>
                </a:lnTo>
                <a:cubicBezTo>
                  <a:pt x="877757" y="617124"/>
                  <a:pt x="667749" y="632981"/>
                  <a:pt x="556049" y="618119"/>
                </a:cubicBezTo>
                <a:cubicBezTo>
                  <a:pt x="444349" y="603257"/>
                  <a:pt x="255750" y="605174"/>
                  <a:pt x="103022" y="618119"/>
                </a:cubicBezTo>
                <a:cubicBezTo>
                  <a:pt x="47723" y="621342"/>
                  <a:pt x="-11317" y="567643"/>
                  <a:pt x="0" y="515097"/>
                </a:cubicBezTo>
                <a:cubicBezTo>
                  <a:pt x="4200" y="403073"/>
                  <a:pt x="86" y="336093"/>
                  <a:pt x="0" y="257550"/>
                </a:cubicBezTo>
                <a:cubicBezTo>
                  <a:pt x="284" y="203979"/>
                  <a:pt x="6969" y="141513"/>
                  <a:pt x="0" y="103020"/>
                </a:cubicBezTo>
                <a:lnTo>
                  <a:pt x="0" y="103020"/>
                </a:lnTo>
                <a:lnTo>
                  <a:pt x="0" y="103022"/>
                </a:lnTo>
                <a:close/>
              </a:path>
            </a:pathLst>
          </a:custGeom>
          <a:solidFill>
            <a:srgbClr val="F6C0C3"/>
          </a:solidFill>
          <a:ln>
            <a:solidFill>
              <a:srgbClr val="F3ABAE"/>
            </a:solidFill>
            <a:extLst>
              <a:ext uri="{C807C97D-BFC1-408E-A445-0C87EB9F89A2}">
                <ask:lineSketchStyleProps xmlns:ask="http://schemas.microsoft.com/office/drawing/2018/sketchyshapes" sd="1227431848">
                  <a:prstGeom prst="wedgeRoundRectCallout">
                    <a:avLst>
                      <a:gd name="adj1" fmla="val 67090"/>
                      <a:gd name="adj2" fmla="val -47821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استراتيجية الرسم</a:t>
            </a:r>
          </a:p>
          <a:p>
            <a:pPr algn="ctr"/>
            <a:r>
              <a:rPr lang="ar-SA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التعلم التعاوني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F0CA230-5560-1227-76FF-BB6C0200F334}"/>
              </a:ext>
            </a:extLst>
          </p:cNvPr>
          <p:cNvSpPr txBox="1"/>
          <p:nvPr/>
        </p:nvSpPr>
        <p:spPr>
          <a:xfrm>
            <a:off x="6245344" y="4150877"/>
            <a:ext cx="257005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ar-SA" sz="2400" b="1" dirty="0">
                <a:solidFill>
                  <a:srgbClr val="86C15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المسافة التي قطعها = </a:t>
            </a:r>
          </a:p>
        </p:txBody>
      </p:sp>
      <p:sp>
        <p:nvSpPr>
          <p:cNvPr id="10" name="سهم: لليسار 9">
            <a:extLst>
              <a:ext uri="{FF2B5EF4-FFF2-40B4-BE49-F238E27FC236}">
                <a16:creationId xmlns:a16="http://schemas.microsoft.com/office/drawing/2014/main" id="{D7293177-53BF-EAD7-BB08-6C6C4F466BD8}"/>
              </a:ext>
            </a:extLst>
          </p:cNvPr>
          <p:cNvSpPr/>
          <p:nvPr/>
        </p:nvSpPr>
        <p:spPr>
          <a:xfrm>
            <a:off x="10241796" y="2278951"/>
            <a:ext cx="1366079" cy="1161633"/>
          </a:xfrm>
          <a:prstGeom prst="leftArrow">
            <a:avLst>
              <a:gd name="adj1" fmla="val 50000"/>
              <a:gd name="adj2" fmla="val 41768"/>
            </a:avLst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 defTabSz="457200" rtl="0"/>
            <a:r>
              <a:rPr lang="ar-SA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افهم 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FF966206-0263-1EDF-ADF3-6C113EF04113}"/>
              </a:ext>
            </a:extLst>
          </p:cNvPr>
          <p:cNvSpPr/>
          <p:nvPr/>
        </p:nvSpPr>
        <p:spPr>
          <a:xfrm>
            <a:off x="8866259" y="2062784"/>
            <a:ext cx="14478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 rtl="0"/>
            <a:r>
              <a:rPr lang="ar-SA" sz="28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المعطيات: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6168052D-E5C7-1DD4-89F0-BB2DC04242EB}"/>
              </a:ext>
            </a:extLst>
          </p:cNvPr>
          <p:cNvSpPr/>
          <p:nvPr/>
        </p:nvSpPr>
        <p:spPr>
          <a:xfrm>
            <a:off x="83672" y="2135727"/>
            <a:ext cx="882079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 rtl="0"/>
            <a:r>
              <a:rPr lang="ar-SA" sz="2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يقود ماهر دراجته للوصول للمدرسة وبعد كيلو متر واحد كان قد قطع           الطريق      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191D4AB2-8AFA-6583-4E4C-01A91A163114}"/>
              </a:ext>
            </a:extLst>
          </p:cNvPr>
          <p:cNvSpPr/>
          <p:nvPr/>
        </p:nvSpPr>
        <p:spPr>
          <a:xfrm>
            <a:off x="8875110" y="2650462"/>
            <a:ext cx="142699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 rtl="0"/>
            <a:r>
              <a:rPr lang="ar-SA" sz="28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المطلوب :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D6154F29-2909-6D85-7116-6A28629D01A1}"/>
              </a:ext>
            </a:extLst>
          </p:cNvPr>
          <p:cNvSpPr txBox="1"/>
          <p:nvPr/>
        </p:nvSpPr>
        <p:spPr>
          <a:xfrm>
            <a:off x="1416943" y="2064219"/>
            <a:ext cx="54344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ar-SA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125ABFA-449A-9D57-BF30-F16141D4AE3F}"/>
              </a:ext>
            </a:extLst>
          </p:cNvPr>
          <p:cNvSpPr txBox="1"/>
          <p:nvPr/>
        </p:nvSpPr>
        <p:spPr>
          <a:xfrm>
            <a:off x="1429979" y="2408518"/>
            <a:ext cx="56216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ar-SA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cxnSp>
        <p:nvCxnSpPr>
          <p:cNvPr id="20" name="رابط مستقيم 19">
            <a:extLst>
              <a:ext uri="{FF2B5EF4-FFF2-40B4-BE49-F238E27FC236}">
                <a16:creationId xmlns:a16="http://schemas.microsoft.com/office/drawing/2014/main" id="{0F20FAA8-2304-9F49-E495-77B0CC4300CC}"/>
              </a:ext>
            </a:extLst>
          </p:cNvPr>
          <p:cNvCxnSpPr/>
          <p:nvPr/>
        </p:nvCxnSpPr>
        <p:spPr>
          <a:xfrm rot="10800000">
            <a:off x="1515341" y="2467941"/>
            <a:ext cx="391226" cy="1588"/>
          </a:xfrm>
          <a:prstGeom prst="line">
            <a:avLst/>
          </a:prstGeom>
          <a:noFill/>
          <a:ln w="28575" cap="flat" cmpd="sng" algn="ctr">
            <a:solidFill>
              <a:srgbClr val="0070C0"/>
            </a:solidFill>
            <a:prstDash val="solid"/>
          </a:ln>
          <a:effectLst/>
        </p:spPr>
      </p:cxn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F37E9CF8-C20B-84CA-22B4-207AFA68D361}"/>
              </a:ext>
            </a:extLst>
          </p:cNvPr>
          <p:cNvSpPr/>
          <p:nvPr/>
        </p:nvSpPr>
        <p:spPr>
          <a:xfrm>
            <a:off x="4262197" y="2723057"/>
            <a:ext cx="448071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 rtl="0"/>
            <a:r>
              <a:rPr lang="ar-SA" sz="2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فما المسافة التي قطعها للوصول للمدرسة ؟</a:t>
            </a: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F7BC7F56-07E2-82F9-6062-76E0E85047FA}"/>
              </a:ext>
            </a:extLst>
          </p:cNvPr>
          <p:cNvSpPr/>
          <p:nvPr/>
        </p:nvSpPr>
        <p:spPr>
          <a:xfrm>
            <a:off x="8904466" y="3402106"/>
            <a:ext cx="1175323" cy="584775"/>
          </a:xfrm>
          <a:custGeom>
            <a:avLst/>
            <a:gdLst>
              <a:gd name="connsiteX0" fmla="*/ 0 w 1175323"/>
              <a:gd name="connsiteY0" fmla="*/ 0 h 584775"/>
              <a:gd name="connsiteX1" fmla="*/ 575908 w 1175323"/>
              <a:gd name="connsiteY1" fmla="*/ 0 h 584775"/>
              <a:gd name="connsiteX2" fmla="*/ 1175323 w 1175323"/>
              <a:gd name="connsiteY2" fmla="*/ 0 h 584775"/>
              <a:gd name="connsiteX3" fmla="*/ 1175323 w 1175323"/>
              <a:gd name="connsiteY3" fmla="*/ 584775 h 584775"/>
              <a:gd name="connsiteX4" fmla="*/ 611168 w 1175323"/>
              <a:gd name="connsiteY4" fmla="*/ 584775 h 584775"/>
              <a:gd name="connsiteX5" fmla="*/ 0 w 1175323"/>
              <a:gd name="connsiteY5" fmla="*/ 584775 h 584775"/>
              <a:gd name="connsiteX6" fmla="*/ 0 w 1175323"/>
              <a:gd name="connsiteY6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5323" h="584775" fill="none" extrusionOk="0">
                <a:moveTo>
                  <a:pt x="0" y="0"/>
                </a:moveTo>
                <a:cubicBezTo>
                  <a:pt x="239528" y="-7161"/>
                  <a:pt x="355358" y="298"/>
                  <a:pt x="575908" y="0"/>
                </a:cubicBezTo>
                <a:cubicBezTo>
                  <a:pt x="796458" y="-298"/>
                  <a:pt x="908868" y="13958"/>
                  <a:pt x="1175323" y="0"/>
                </a:cubicBezTo>
                <a:cubicBezTo>
                  <a:pt x="1146710" y="230183"/>
                  <a:pt x="1175544" y="414433"/>
                  <a:pt x="1175323" y="584775"/>
                </a:cubicBezTo>
                <a:cubicBezTo>
                  <a:pt x="1005047" y="579776"/>
                  <a:pt x="755452" y="571977"/>
                  <a:pt x="611168" y="584775"/>
                </a:cubicBezTo>
                <a:cubicBezTo>
                  <a:pt x="466885" y="597573"/>
                  <a:pt x="190679" y="600678"/>
                  <a:pt x="0" y="584775"/>
                </a:cubicBezTo>
                <a:cubicBezTo>
                  <a:pt x="-2091" y="317766"/>
                  <a:pt x="14562" y="128208"/>
                  <a:pt x="0" y="0"/>
                </a:cubicBezTo>
                <a:close/>
              </a:path>
              <a:path w="1175323" h="584775" stroke="0" extrusionOk="0">
                <a:moveTo>
                  <a:pt x="0" y="0"/>
                </a:moveTo>
                <a:cubicBezTo>
                  <a:pt x="233515" y="3701"/>
                  <a:pt x="417820" y="1124"/>
                  <a:pt x="564155" y="0"/>
                </a:cubicBezTo>
                <a:cubicBezTo>
                  <a:pt x="710491" y="-1124"/>
                  <a:pt x="900777" y="29470"/>
                  <a:pt x="1175323" y="0"/>
                </a:cubicBezTo>
                <a:cubicBezTo>
                  <a:pt x="1179903" y="250235"/>
                  <a:pt x="1148200" y="402021"/>
                  <a:pt x="1175323" y="584775"/>
                </a:cubicBezTo>
                <a:cubicBezTo>
                  <a:pt x="902381" y="593656"/>
                  <a:pt x="711304" y="581687"/>
                  <a:pt x="575908" y="584775"/>
                </a:cubicBezTo>
                <a:cubicBezTo>
                  <a:pt x="440513" y="587863"/>
                  <a:pt x="212164" y="598915"/>
                  <a:pt x="0" y="584775"/>
                </a:cubicBezTo>
                <a:cubicBezTo>
                  <a:pt x="-7616" y="318431"/>
                  <a:pt x="-9321" y="179347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322441256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 defTabSz="457200" rtl="0"/>
            <a:r>
              <a:rPr lang="ar-SA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اخطط 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C6A4EBA5-7842-4B2C-418A-EB754531EA34}"/>
              </a:ext>
            </a:extLst>
          </p:cNvPr>
          <p:cNvSpPr/>
          <p:nvPr/>
        </p:nvSpPr>
        <p:spPr>
          <a:xfrm>
            <a:off x="4272150" y="3498403"/>
            <a:ext cx="452078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 rtl="0"/>
            <a:r>
              <a:rPr lang="ar-SA" sz="2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أحل المسألة باستعمال استراتيجية ( الرسم )</a:t>
            </a:r>
          </a:p>
        </p:txBody>
      </p:sp>
      <p:pic>
        <p:nvPicPr>
          <p:cNvPr id="24" name="Picture 2" descr="Lovepik- صورة PSD-401424430 id الرسومات بحث - صور منزل">
            <a:extLst>
              <a:ext uri="{FF2B5EF4-FFF2-40B4-BE49-F238E27FC236}">
                <a16:creationId xmlns:a16="http://schemas.microsoft.com/office/drawing/2014/main" id="{6556A78B-AE87-7DFE-5BE6-01FE210DC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71" y="4670488"/>
            <a:ext cx="1449491" cy="139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utoShape 4" descr="منزل مشرق المنزل | صور PNG PSD تحميل مجاني - Pikbest">
            <a:extLst>
              <a:ext uri="{FF2B5EF4-FFF2-40B4-BE49-F238E27FC236}">
                <a16:creationId xmlns:a16="http://schemas.microsoft.com/office/drawing/2014/main" id="{11B4CF63-98E4-0890-F2E6-34B465FB39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12870" y="340210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defTabSz="457200" rtl="0"/>
            <a:endParaRPr lang="ar-SA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A9361251-8578-C947-6E82-2DB0AF8DD70E}"/>
              </a:ext>
            </a:extLst>
          </p:cNvPr>
          <p:cNvSpPr/>
          <p:nvPr/>
        </p:nvSpPr>
        <p:spPr>
          <a:xfrm>
            <a:off x="8883435" y="4075633"/>
            <a:ext cx="841897" cy="584775"/>
          </a:xfrm>
          <a:custGeom>
            <a:avLst/>
            <a:gdLst>
              <a:gd name="connsiteX0" fmla="*/ 0 w 841897"/>
              <a:gd name="connsiteY0" fmla="*/ 0 h 584775"/>
              <a:gd name="connsiteX1" fmla="*/ 437786 w 841897"/>
              <a:gd name="connsiteY1" fmla="*/ 0 h 584775"/>
              <a:gd name="connsiteX2" fmla="*/ 841897 w 841897"/>
              <a:gd name="connsiteY2" fmla="*/ 0 h 584775"/>
              <a:gd name="connsiteX3" fmla="*/ 841897 w 841897"/>
              <a:gd name="connsiteY3" fmla="*/ 584775 h 584775"/>
              <a:gd name="connsiteX4" fmla="*/ 429367 w 841897"/>
              <a:gd name="connsiteY4" fmla="*/ 584775 h 584775"/>
              <a:gd name="connsiteX5" fmla="*/ 0 w 841897"/>
              <a:gd name="connsiteY5" fmla="*/ 584775 h 584775"/>
              <a:gd name="connsiteX6" fmla="*/ 0 w 841897"/>
              <a:gd name="connsiteY6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1897" h="584775" fill="none" extrusionOk="0">
                <a:moveTo>
                  <a:pt x="0" y="0"/>
                </a:moveTo>
                <a:cubicBezTo>
                  <a:pt x="188353" y="8874"/>
                  <a:pt x="283542" y="-21406"/>
                  <a:pt x="437786" y="0"/>
                </a:cubicBezTo>
                <a:cubicBezTo>
                  <a:pt x="592030" y="21406"/>
                  <a:pt x="721680" y="-719"/>
                  <a:pt x="841897" y="0"/>
                </a:cubicBezTo>
                <a:cubicBezTo>
                  <a:pt x="839299" y="154623"/>
                  <a:pt x="854422" y="339379"/>
                  <a:pt x="841897" y="584775"/>
                </a:cubicBezTo>
                <a:cubicBezTo>
                  <a:pt x="702139" y="593580"/>
                  <a:pt x="529315" y="587906"/>
                  <a:pt x="429367" y="584775"/>
                </a:cubicBezTo>
                <a:cubicBezTo>
                  <a:pt x="329419" y="581645"/>
                  <a:pt x="166983" y="586919"/>
                  <a:pt x="0" y="584775"/>
                </a:cubicBezTo>
                <a:cubicBezTo>
                  <a:pt x="-15967" y="364245"/>
                  <a:pt x="-15971" y="120877"/>
                  <a:pt x="0" y="0"/>
                </a:cubicBezTo>
                <a:close/>
              </a:path>
              <a:path w="841897" h="584775" stroke="0" extrusionOk="0">
                <a:moveTo>
                  <a:pt x="0" y="0"/>
                </a:moveTo>
                <a:cubicBezTo>
                  <a:pt x="94930" y="-15841"/>
                  <a:pt x="225681" y="-7708"/>
                  <a:pt x="429367" y="0"/>
                </a:cubicBezTo>
                <a:cubicBezTo>
                  <a:pt x="633053" y="7708"/>
                  <a:pt x="749787" y="14707"/>
                  <a:pt x="841897" y="0"/>
                </a:cubicBezTo>
                <a:cubicBezTo>
                  <a:pt x="815630" y="235098"/>
                  <a:pt x="858542" y="323811"/>
                  <a:pt x="841897" y="584775"/>
                </a:cubicBezTo>
                <a:cubicBezTo>
                  <a:pt x="690250" y="595490"/>
                  <a:pt x="548729" y="564375"/>
                  <a:pt x="404111" y="584775"/>
                </a:cubicBezTo>
                <a:cubicBezTo>
                  <a:pt x="259493" y="605175"/>
                  <a:pt x="197211" y="568768"/>
                  <a:pt x="0" y="584775"/>
                </a:cubicBezTo>
                <a:cubicBezTo>
                  <a:pt x="23950" y="301670"/>
                  <a:pt x="-4280" y="266213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179993205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 defTabSz="457200" rtl="0"/>
            <a:r>
              <a:rPr lang="ar-SA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احل </a:t>
            </a: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D081C47A-6E70-8513-537F-748EE8829DEE}"/>
              </a:ext>
            </a:extLst>
          </p:cNvPr>
          <p:cNvSpPr/>
          <p:nvPr/>
        </p:nvSpPr>
        <p:spPr>
          <a:xfrm>
            <a:off x="8575188" y="6070759"/>
            <a:ext cx="101341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 rtl="0"/>
            <a:r>
              <a:rPr lang="ar-SA" sz="2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المدرسة</a:t>
            </a: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1C1087CA-EDE2-4DC4-6130-2FF0777C4438}"/>
              </a:ext>
            </a:extLst>
          </p:cNvPr>
          <p:cNvSpPr/>
          <p:nvPr/>
        </p:nvSpPr>
        <p:spPr>
          <a:xfrm>
            <a:off x="795983" y="5979685"/>
            <a:ext cx="119616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 rtl="0"/>
            <a:r>
              <a:rPr lang="ar-SA" sz="2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منزل ماهر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1FA81BEE-7726-FC29-A59E-BF9D6AD5354C}"/>
              </a:ext>
            </a:extLst>
          </p:cNvPr>
          <p:cNvSpPr txBox="1"/>
          <p:nvPr/>
        </p:nvSpPr>
        <p:spPr>
          <a:xfrm>
            <a:off x="2638636" y="6028425"/>
            <a:ext cx="54344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ar-SA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11C75484-27FE-D768-C135-E9D2E07D2984}"/>
              </a:ext>
            </a:extLst>
          </p:cNvPr>
          <p:cNvSpPr txBox="1"/>
          <p:nvPr/>
        </p:nvSpPr>
        <p:spPr>
          <a:xfrm>
            <a:off x="2607831" y="6301592"/>
            <a:ext cx="60504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ar-SA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cxnSp>
        <p:nvCxnSpPr>
          <p:cNvPr id="31" name="رابط مستقيم 30">
            <a:extLst>
              <a:ext uri="{FF2B5EF4-FFF2-40B4-BE49-F238E27FC236}">
                <a16:creationId xmlns:a16="http://schemas.microsoft.com/office/drawing/2014/main" id="{C4180EFF-2CE0-B9DA-F336-38D41ACCED45}"/>
              </a:ext>
            </a:extLst>
          </p:cNvPr>
          <p:cNvCxnSpPr/>
          <p:nvPr/>
        </p:nvCxnSpPr>
        <p:spPr>
          <a:xfrm rot="10800000">
            <a:off x="2700761" y="6393978"/>
            <a:ext cx="391226" cy="1588"/>
          </a:xfrm>
          <a:prstGeom prst="line">
            <a:avLst/>
          </a:prstGeom>
          <a:noFill/>
          <a:ln w="28575" cap="flat" cmpd="sng" algn="ctr">
            <a:solidFill>
              <a:srgbClr val="0070C0"/>
            </a:solidFill>
            <a:prstDash val="solid"/>
          </a:ln>
          <a:effectLst/>
        </p:spPr>
      </p:cxn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4639B615-5D03-D77A-A636-F2E5C2C24AC8}"/>
              </a:ext>
            </a:extLst>
          </p:cNvPr>
          <p:cNvSpPr txBox="1"/>
          <p:nvPr/>
        </p:nvSpPr>
        <p:spPr>
          <a:xfrm>
            <a:off x="3797828" y="5958799"/>
            <a:ext cx="54344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ar-SA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A48B66AF-DC26-3B87-2773-5AF7E733D544}"/>
              </a:ext>
            </a:extLst>
          </p:cNvPr>
          <p:cNvSpPr txBox="1"/>
          <p:nvPr/>
        </p:nvSpPr>
        <p:spPr>
          <a:xfrm>
            <a:off x="3799687" y="6316879"/>
            <a:ext cx="60504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ar-SA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cxnSp>
        <p:nvCxnSpPr>
          <p:cNvPr id="34" name="رابط مستقيم 33">
            <a:extLst>
              <a:ext uri="{FF2B5EF4-FFF2-40B4-BE49-F238E27FC236}">
                <a16:creationId xmlns:a16="http://schemas.microsoft.com/office/drawing/2014/main" id="{4ACC05CD-202E-A39C-61DB-27E5C0955FEF}"/>
              </a:ext>
            </a:extLst>
          </p:cNvPr>
          <p:cNvCxnSpPr/>
          <p:nvPr/>
        </p:nvCxnSpPr>
        <p:spPr>
          <a:xfrm rot="10800000">
            <a:off x="3840554" y="6345358"/>
            <a:ext cx="391226" cy="1588"/>
          </a:xfrm>
          <a:prstGeom prst="line">
            <a:avLst/>
          </a:prstGeom>
          <a:noFill/>
          <a:ln w="28575" cap="flat" cmpd="sng" algn="ctr">
            <a:solidFill>
              <a:srgbClr val="0070C0"/>
            </a:solidFill>
            <a:prstDash val="solid"/>
          </a:ln>
          <a:effectLst/>
        </p:spPr>
      </p:cxn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8E701966-BE9F-A22C-D036-0F94F6E99248}"/>
              </a:ext>
            </a:extLst>
          </p:cNvPr>
          <p:cNvSpPr txBox="1"/>
          <p:nvPr/>
        </p:nvSpPr>
        <p:spPr>
          <a:xfrm>
            <a:off x="4969060" y="5983968"/>
            <a:ext cx="54344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ar-SA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AB9EB2C2-83D9-1DEF-F7B0-BF7FEAF1DDB9}"/>
              </a:ext>
            </a:extLst>
          </p:cNvPr>
          <p:cNvSpPr txBox="1"/>
          <p:nvPr/>
        </p:nvSpPr>
        <p:spPr>
          <a:xfrm>
            <a:off x="4938255" y="6378141"/>
            <a:ext cx="60504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ar-SA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cxnSp>
        <p:nvCxnSpPr>
          <p:cNvPr id="37" name="رابط مستقيم 36">
            <a:extLst>
              <a:ext uri="{FF2B5EF4-FFF2-40B4-BE49-F238E27FC236}">
                <a16:creationId xmlns:a16="http://schemas.microsoft.com/office/drawing/2014/main" id="{17A914B2-7AB9-8CBC-5453-3255814486EC}"/>
              </a:ext>
            </a:extLst>
          </p:cNvPr>
          <p:cNvCxnSpPr/>
          <p:nvPr/>
        </p:nvCxnSpPr>
        <p:spPr>
          <a:xfrm rot="10800000">
            <a:off x="5071407" y="6426567"/>
            <a:ext cx="391226" cy="1588"/>
          </a:xfrm>
          <a:prstGeom prst="line">
            <a:avLst/>
          </a:prstGeom>
          <a:noFill/>
          <a:ln w="28575" cap="flat" cmpd="sng" algn="ctr">
            <a:solidFill>
              <a:srgbClr val="0070C0"/>
            </a:solidFill>
            <a:prstDash val="solid"/>
          </a:ln>
          <a:effectLst/>
        </p:spPr>
      </p:cxnSp>
      <p:cxnSp>
        <p:nvCxnSpPr>
          <p:cNvPr id="38" name="رابط كسهم مستقيم 37">
            <a:extLst>
              <a:ext uri="{FF2B5EF4-FFF2-40B4-BE49-F238E27FC236}">
                <a16:creationId xmlns:a16="http://schemas.microsoft.com/office/drawing/2014/main" id="{5B1E67C4-DF62-C5A6-C22A-26378831072F}"/>
              </a:ext>
            </a:extLst>
          </p:cNvPr>
          <p:cNvCxnSpPr>
            <a:cxnSpLocks/>
          </p:cNvCxnSpPr>
          <p:nvPr/>
        </p:nvCxnSpPr>
        <p:spPr>
          <a:xfrm>
            <a:off x="2142762" y="5450120"/>
            <a:ext cx="5138735" cy="27800"/>
          </a:xfrm>
          <a:prstGeom prst="straightConnector1">
            <a:avLst/>
          </a:prstGeom>
          <a:noFill/>
          <a:ln w="50800" cap="flat" cmpd="sng" algn="ctr">
            <a:solidFill>
              <a:srgbClr val="4BCAAD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CB41AC61-1792-DBF0-9642-28C7E37A5A7D}"/>
              </a:ext>
            </a:extLst>
          </p:cNvPr>
          <p:cNvSpPr txBox="1"/>
          <p:nvPr/>
        </p:nvSpPr>
        <p:spPr>
          <a:xfrm>
            <a:off x="3505556" y="5015090"/>
            <a:ext cx="179835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0.25 كلم</a:t>
            </a:r>
          </a:p>
        </p:txBody>
      </p:sp>
      <p:cxnSp>
        <p:nvCxnSpPr>
          <p:cNvPr id="40" name="رابط كسهم مستقيم 39">
            <a:extLst>
              <a:ext uri="{FF2B5EF4-FFF2-40B4-BE49-F238E27FC236}">
                <a16:creationId xmlns:a16="http://schemas.microsoft.com/office/drawing/2014/main" id="{55FE1822-2574-1A5B-5CCD-74B54E463B78}"/>
              </a:ext>
            </a:extLst>
          </p:cNvPr>
          <p:cNvCxnSpPr>
            <a:cxnSpLocks/>
          </p:cNvCxnSpPr>
          <p:nvPr/>
        </p:nvCxnSpPr>
        <p:spPr>
          <a:xfrm>
            <a:off x="2216388" y="4670488"/>
            <a:ext cx="6311197" cy="0"/>
          </a:xfrm>
          <a:prstGeom prst="straightConnector1">
            <a:avLst/>
          </a:prstGeom>
          <a:noFill/>
          <a:ln w="50800" cap="flat" cmpd="sng" algn="ctr">
            <a:solidFill>
              <a:srgbClr val="00B05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7B51E432-66B9-C5B1-15B7-6F4384201688}"/>
              </a:ext>
            </a:extLst>
          </p:cNvPr>
          <p:cNvSpPr txBox="1"/>
          <p:nvPr/>
        </p:nvSpPr>
        <p:spPr>
          <a:xfrm>
            <a:off x="3175306" y="4704271"/>
            <a:ext cx="326229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المسافة التي قطعها ماهر 1كيلومتر  </a:t>
            </a:r>
          </a:p>
        </p:txBody>
      </p:sp>
      <p:graphicFrame>
        <p:nvGraphicFramePr>
          <p:cNvPr id="42" name="جدول 41">
            <a:extLst>
              <a:ext uri="{FF2B5EF4-FFF2-40B4-BE49-F238E27FC236}">
                <a16:creationId xmlns:a16="http://schemas.microsoft.com/office/drawing/2014/main" id="{2F2B7F21-9774-382C-1D86-78A947A0DE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1158335"/>
              </p:ext>
            </p:extLst>
          </p:nvPr>
        </p:nvGraphicFramePr>
        <p:xfrm>
          <a:off x="2169604" y="5550380"/>
          <a:ext cx="6357980" cy="504000"/>
        </p:xfrm>
        <a:graphic>
          <a:graphicData uri="http://schemas.openxmlformats.org/drawingml/2006/table">
            <a:tbl>
              <a:tblPr rtl="1" firstRow="1" bandRow="1"/>
              <a:tblGrid>
                <a:gridCol w="12715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15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15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15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15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4000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6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6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6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6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6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3" name="مربع نص 42">
            <a:extLst>
              <a:ext uri="{FF2B5EF4-FFF2-40B4-BE49-F238E27FC236}">
                <a16:creationId xmlns:a16="http://schemas.microsoft.com/office/drawing/2014/main" id="{A1304270-6BCD-A4D0-354A-E3D67C023EF1}"/>
              </a:ext>
            </a:extLst>
          </p:cNvPr>
          <p:cNvSpPr txBox="1"/>
          <p:nvPr/>
        </p:nvSpPr>
        <p:spPr>
          <a:xfrm>
            <a:off x="7209392" y="5578696"/>
            <a:ext cx="1261798" cy="461665"/>
          </a:xfrm>
          <a:prstGeom prst="rect">
            <a:avLst/>
          </a:prstGeom>
          <a:solidFill>
            <a:sysClr val="window" lastClr="FFFFFF">
              <a:lumMod val="65000"/>
            </a:sysClr>
          </a:solidFill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0.25كلم</a:t>
            </a: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C9281D80-14CF-08B5-DBDD-D3C30F729F04}"/>
              </a:ext>
            </a:extLst>
          </p:cNvPr>
          <p:cNvSpPr txBox="1"/>
          <p:nvPr/>
        </p:nvSpPr>
        <p:spPr>
          <a:xfrm>
            <a:off x="6260825" y="6037093"/>
            <a:ext cx="54344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ar-SA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35D24C79-FE7A-16D2-2F28-DBE4B48141B4}"/>
              </a:ext>
            </a:extLst>
          </p:cNvPr>
          <p:cNvSpPr txBox="1"/>
          <p:nvPr/>
        </p:nvSpPr>
        <p:spPr>
          <a:xfrm>
            <a:off x="6245344" y="6366180"/>
            <a:ext cx="60504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ar-SA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cxnSp>
        <p:nvCxnSpPr>
          <p:cNvPr id="46" name="رابط مستقيم 45">
            <a:extLst>
              <a:ext uri="{FF2B5EF4-FFF2-40B4-BE49-F238E27FC236}">
                <a16:creationId xmlns:a16="http://schemas.microsoft.com/office/drawing/2014/main" id="{5E3ED557-E92D-B3BA-5266-1C24EC7E61A7}"/>
              </a:ext>
            </a:extLst>
          </p:cNvPr>
          <p:cNvCxnSpPr/>
          <p:nvPr/>
        </p:nvCxnSpPr>
        <p:spPr>
          <a:xfrm rot="10800000">
            <a:off x="6286211" y="6394659"/>
            <a:ext cx="391226" cy="1588"/>
          </a:xfrm>
          <a:prstGeom prst="line">
            <a:avLst/>
          </a:prstGeom>
          <a:noFill/>
          <a:ln w="28575" cap="flat" cmpd="sng" algn="ctr">
            <a:solidFill>
              <a:srgbClr val="0070C0"/>
            </a:solidFill>
            <a:prstDash val="solid"/>
          </a:ln>
          <a:effectLst/>
        </p:spPr>
      </p:cxn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4240D70E-AF29-4595-3B47-90029029C638}"/>
              </a:ext>
            </a:extLst>
          </p:cNvPr>
          <p:cNvSpPr txBox="1"/>
          <p:nvPr/>
        </p:nvSpPr>
        <p:spPr>
          <a:xfrm>
            <a:off x="7591526" y="5993606"/>
            <a:ext cx="54344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ar-SA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8" name="مربع نص 47">
            <a:extLst>
              <a:ext uri="{FF2B5EF4-FFF2-40B4-BE49-F238E27FC236}">
                <a16:creationId xmlns:a16="http://schemas.microsoft.com/office/drawing/2014/main" id="{4E7CCBFD-00AC-A109-1B32-EFCA8D33C1AE}"/>
              </a:ext>
            </a:extLst>
          </p:cNvPr>
          <p:cNvSpPr txBox="1"/>
          <p:nvPr/>
        </p:nvSpPr>
        <p:spPr>
          <a:xfrm>
            <a:off x="7577930" y="6330594"/>
            <a:ext cx="60504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ar-SA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cxnSp>
        <p:nvCxnSpPr>
          <p:cNvPr id="49" name="رابط مستقيم 48">
            <a:extLst>
              <a:ext uri="{FF2B5EF4-FFF2-40B4-BE49-F238E27FC236}">
                <a16:creationId xmlns:a16="http://schemas.microsoft.com/office/drawing/2014/main" id="{EBA453F4-105D-69A6-2DA6-732842E22369}"/>
              </a:ext>
            </a:extLst>
          </p:cNvPr>
          <p:cNvCxnSpPr/>
          <p:nvPr/>
        </p:nvCxnSpPr>
        <p:spPr>
          <a:xfrm rot="10800000">
            <a:off x="7684841" y="6393184"/>
            <a:ext cx="391226" cy="1588"/>
          </a:xfrm>
          <a:prstGeom prst="line">
            <a:avLst/>
          </a:prstGeom>
          <a:noFill/>
          <a:ln w="28575" cap="flat" cmpd="sng" algn="ctr">
            <a:solidFill>
              <a:srgbClr val="0070C0"/>
            </a:solidFill>
            <a:prstDash val="solid"/>
          </a:ln>
          <a:effectLst/>
        </p:spPr>
      </p:cxn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A9669276-F482-1FA1-EB83-8B9A0C8183FB}"/>
              </a:ext>
            </a:extLst>
          </p:cNvPr>
          <p:cNvSpPr txBox="1"/>
          <p:nvPr/>
        </p:nvSpPr>
        <p:spPr>
          <a:xfrm>
            <a:off x="1958516" y="6366179"/>
            <a:ext cx="857256" cy="461665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250م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9BEECBBB-A9C3-D94D-A433-383C4F85A71C}"/>
              </a:ext>
            </a:extLst>
          </p:cNvPr>
          <p:cNvSpPr txBox="1"/>
          <p:nvPr/>
        </p:nvSpPr>
        <p:spPr>
          <a:xfrm>
            <a:off x="3192297" y="6378644"/>
            <a:ext cx="857256" cy="461665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250م</a:t>
            </a:r>
          </a:p>
        </p:txBody>
      </p:sp>
      <p:sp>
        <p:nvSpPr>
          <p:cNvPr id="52" name="مربع نص 51">
            <a:extLst>
              <a:ext uri="{FF2B5EF4-FFF2-40B4-BE49-F238E27FC236}">
                <a16:creationId xmlns:a16="http://schemas.microsoft.com/office/drawing/2014/main" id="{5BD53D05-AA23-9418-5137-56BCFFF6BCAE}"/>
              </a:ext>
            </a:extLst>
          </p:cNvPr>
          <p:cNvSpPr txBox="1"/>
          <p:nvPr/>
        </p:nvSpPr>
        <p:spPr>
          <a:xfrm>
            <a:off x="4349073" y="6406086"/>
            <a:ext cx="857256" cy="461665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250م</a:t>
            </a:r>
          </a:p>
        </p:txBody>
      </p:sp>
      <p:sp>
        <p:nvSpPr>
          <p:cNvPr id="53" name="مربع نص 52">
            <a:extLst>
              <a:ext uri="{FF2B5EF4-FFF2-40B4-BE49-F238E27FC236}">
                <a16:creationId xmlns:a16="http://schemas.microsoft.com/office/drawing/2014/main" id="{F1D9F32B-0FE5-653F-0E3D-9948DCDDDC60}"/>
              </a:ext>
            </a:extLst>
          </p:cNvPr>
          <p:cNvSpPr txBox="1"/>
          <p:nvPr/>
        </p:nvSpPr>
        <p:spPr>
          <a:xfrm>
            <a:off x="5637856" y="6448905"/>
            <a:ext cx="857256" cy="461665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250م</a:t>
            </a:r>
          </a:p>
        </p:txBody>
      </p:sp>
      <p:graphicFrame>
        <p:nvGraphicFramePr>
          <p:cNvPr id="54" name="جدول 53">
            <a:extLst>
              <a:ext uri="{FF2B5EF4-FFF2-40B4-BE49-F238E27FC236}">
                <a16:creationId xmlns:a16="http://schemas.microsoft.com/office/drawing/2014/main" id="{251D181B-B617-57CF-5227-3BC9EADDF9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319457"/>
              </p:ext>
            </p:extLst>
          </p:nvPr>
        </p:nvGraphicFramePr>
        <p:xfrm>
          <a:off x="2199788" y="5560031"/>
          <a:ext cx="5091508" cy="504000"/>
        </p:xfrm>
        <a:graphic>
          <a:graphicData uri="http://schemas.openxmlformats.org/drawingml/2006/table">
            <a:tbl>
              <a:tblPr rtl="1" firstRow="1" bandRow="1"/>
              <a:tblGrid>
                <a:gridCol w="12728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28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28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28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4000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5" name="مربع نص 54">
            <a:extLst>
              <a:ext uri="{FF2B5EF4-FFF2-40B4-BE49-F238E27FC236}">
                <a16:creationId xmlns:a16="http://schemas.microsoft.com/office/drawing/2014/main" id="{112441FA-3B78-8CB1-0FED-B02F06A5EC43}"/>
              </a:ext>
            </a:extLst>
          </p:cNvPr>
          <p:cNvSpPr txBox="1"/>
          <p:nvPr/>
        </p:nvSpPr>
        <p:spPr>
          <a:xfrm>
            <a:off x="4331667" y="4149514"/>
            <a:ext cx="257005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ar-SA" sz="2400" b="1" dirty="0">
                <a:solidFill>
                  <a:srgbClr val="86C15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× 0.25 =</a:t>
            </a:r>
          </a:p>
        </p:txBody>
      </p:sp>
      <p:sp>
        <p:nvSpPr>
          <p:cNvPr id="56" name="مربع نص 55">
            <a:extLst>
              <a:ext uri="{FF2B5EF4-FFF2-40B4-BE49-F238E27FC236}">
                <a16:creationId xmlns:a16="http://schemas.microsoft.com/office/drawing/2014/main" id="{465C07F7-B82D-BB84-B5FB-536BBC9D0EE3}"/>
              </a:ext>
            </a:extLst>
          </p:cNvPr>
          <p:cNvSpPr txBox="1"/>
          <p:nvPr/>
        </p:nvSpPr>
        <p:spPr>
          <a:xfrm>
            <a:off x="2245540" y="5549751"/>
            <a:ext cx="122294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0.25 كلم</a:t>
            </a:r>
          </a:p>
        </p:txBody>
      </p:sp>
      <p:sp>
        <p:nvSpPr>
          <p:cNvPr id="57" name="مربع نص 56">
            <a:extLst>
              <a:ext uri="{FF2B5EF4-FFF2-40B4-BE49-F238E27FC236}">
                <a16:creationId xmlns:a16="http://schemas.microsoft.com/office/drawing/2014/main" id="{2C57805C-D616-D753-FD40-2E1CA869D7CA}"/>
              </a:ext>
            </a:extLst>
          </p:cNvPr>
          <p:cNvSpPr txBox="1"/>
          <p:nvPr/>
        </p:nvSpPr>
        <p:spPr>
          <a:xfrm>
            <a:off x="3504473" y="5561850"/>
            <a:ext cx="135465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0.25 كلم</a:t>
            </a:r>
          </a:p>
        </p:txBody>
      </p:sp>
      <p:sp>
        <p:nvSpPr>
          <p:cNvPr id="58" name="مربع نص 57">
            <a:extLst>
              <a:ext uri="{FF2B5EF4-FFF2-40B4-BE49-F238E27FC236}">
                <a16:creationId xmlns:a16="http://schemas.microsoft.com/office/drawing/2014/main" id="{4CADE35B-A0CF-5191-BFA0-92ADAC7D9652}"/>
              </a:ext>
            </a:extLst>
          </p:cNvPr>
          <p:cNvSpPr txBox="1"/>
          <p:nvPr/>
        </p:nvSpPr>
        <p:spPr>
          <a:xfrm>
            <a:off x="4890169" y="5561850"/>
            <a:ext cx="134951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0.25 كلم</a:t>
            </a:r>
          </a:p>
        </p:txBody>
      </p:sp>
      <p:sp>
        <p:nvSpPr>
          <p:cNvPr id="59" name="مربع نص 58">
            <a:extLst>
              <a:ext uri="{FF2B5EF4-FFF2-40B4-BE49-F238E27FC236}">
                <a16:creationId xmlns:a16="http://schemas.microsoft.com/office/drawing/2014/main" id="{1F6EFEB9-67E5-ACA6-0BCE-50CBC3A06E89}"/>
              </a:ext>
            </a:extLst>
          </p:cNvPr>
          <p:cNvSpPr txBox="1"/>
          <p:nvPr/>
        </p:nvSpPr>
        <p:spPr>
          <a:xfrm>
            <a:off x="6047311" y="5561850"/>
            <a:ext cx="11466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0.25كلم</a:t>
            </a:r>
          </a:p>
        </p:txBody>
      </p:sp>
      <p:sp>
        <p:nvSpPr>
          <p:cNvPr id="60" name="مربع نص 59">
            <a:extLst>
              <a:ext uri="{FF2B5EF4-FFF2-40B4-BE49-F238E27FC236}">
                <a16:creationId xmlns:a16="http://schemas.microsoft.com/office/drawing/2014/main" id="{76053A94-FF73-A64B-3737-02A655CB5456}"/>
              </a:ext>
            </a:extLst>
          </p:cNvPr>
          <p:cNvSpPr txBox="1"/>
          <p:nvPr/>
        </p:nvSpPr>
        <p:spPr>
          <a:xfrm>
            <a:off x="4444975" y="5021719"/>
            <a:ext cx="205757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÷4</a:t>
            </a:r>
          </a:p>
        </p:txBody>
      </p:sp>
      <p:pic>
        <p:nvPicPr>
          <p:cNvPr id="61" name="Picture 2" descr="كتابة خبر صحفي عن المدرسه | المرسال">
            <a:extLst>
              <a:ext uri="{FF2B5EF4-FFF2-40B4-BE49-F238E27FC236}">
                <a16:creationId xmlns:a16="http://schemas.microsoft.com/office/drawing/2014/main" id="{ABD61C11-1A3A-2A71-49B5-257C64254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190" y="4772000"/>
            <a:ext cx="1366080" cy="131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مربع نص 61">
            <a:extLst>
              <a:ext uri="{FF2B5EF4-FFF2-40B4-BE49-F238E27FC236}">
                <a16:creationId xmlns:a16="http://schemas.microsoft.com/office/drawing/2014/main" id="{13A522C3-35F4-2982-EB35-F74E74FE11DB}"/>
              </a:ext>
            </a:extLst>
          </p:cNvPr>
          <p:cNvSpPr txBox="1"/>
          <p:nvPr/>
        </p:nvSpPr>
        <p:spPr>
          <a:xfrm>
            <a:off x="3048995" y="4124417"/>
            <a:ext cx="257005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ar-SA" sz="2400" b="1" dirty="0">
                <a:solidFill>
                  <a:srgbClr val="86C15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1.25 كلم</a:t>
            </a:r>
          </a:p>
        </p:txBody>
      </p:sp>
      <p:pic>
        <p:nvPicPr>
          <p:cNvPr id="63" name="Picture 6" descr="نتيجة الصورة لـ بنت  ترسم لوحة متحرك gif">
            <a:extLst>
              <a:ext uri="{FF2B5EF4-FFF2-40B4-BE49-F238E27FC236}">
                <a16:creationId xmlns:a16="http://schemas.microsoft.com/office/drawing/2014/main" id="{ABCE31B5-9467-D69F-F667-4572D77B14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439" y="4516336"/>
            <a:ext cx="1249872" cy="104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33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6 L 0.35898 0.00973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43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/>
      <p:bldP spid="13" grpId="0"/>
      <p:bldP spid="14" grpId="0"/>
      <p:bldP spid="18" grpId="0"/>
      <p:bldP spid="21" grpId="0"/>
      <p:bldP spid="22" grpId="0" animBg="1"/>
      <p:bldP spid="23" grpId="0"/>
      <p:bldP spid="26" grpId="0" animBg="1"/>
      <p:bldP spid="27" grpId="0"/>
      <p:bldP spid="28" grpId="0"/>
      <p:bldP spid="29" grpId="0"/>
      <p:bldP spid="30" grpId="0"/>
      <p:bldP spid="32" grpId="0"/>
      <p:bldP spid="33" grpId="0"/>
      <p:bldP spid="35" grpId="0"/>
      <p:bldP spid="36" grpId="0"/>
      <p:bldP spid="39" grpId="0"/>
      <p:bldP spid="41" grpId="0"/>
      <p:bldP spid="43" grpId="0" animBg="1"/>
      <p:bldP spid="44" grpId="0"/>
      <p:bldP spid="45" grpId="0"/>
      <p:bldP spid="47" grpId="0"/>
      <p:bldP spid="48" grpId="0"/>
      <p:bldP spid="50" grpId="0" animBg="1"/>
      <p:bldP spid="51" grpId="0"/>
      <p:bldP spid="52" grpId="0" animBg="1"/>
      <p:bldP spid="55" grpId="0"/>
      <p:bldP spid="56" grpId="0" animBg="1"/>
      <p:bldP spid="57" grpId="0" animBg="1"/>
      <p:bldP spid="58" grpId="0" animBg="1"/>
      <p:bldP spid="59" grpId="0" animBg="1"/>
      <p:bldP spid="60" grpId="0"/>
      <p:bldP spid="6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flipH="1">
            <a:off x="10773014" y="0"/>
            <a:ext cx="1418985" cy="68580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99251A13-78D7-E4E0-4023-52781EA6A6A8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28" y="145538"/>
            <a:ext cx="806475" cy="80647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8E28658-A00E-BD98-ACE4-C2873453AA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2" y="5716093"/>
            <a:ext cx="1030606" cy="1032671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467CBAB-A5B5-7810-F713-0099BFB96603}"/>
              </a:ext>
            </a:extLst>
          </p:cNvPr>
          <p:cNvSpPr/>
          <p:nvPr/>
        </p:nvSpPr>
        <p:spPr>
          <a:xfrm>
            <a:off x="7979877" y="1518024"/>
            <a:ext cx="1445017" cy="728330"/>
          </a:xfrm>
          <a:custGeom>
            <a:avLst/>
            <a:gdLst>
              <a:gd name="connsiteX0" fmla="*/ 0 w 1445017"/>
              <a:gd name="connsiteY0" fmla="*/ 0 h 728330"/>
              <a:gd name="connsiteX1" fmla="*/ 481672 w 1445017"/>
              <a:gd name="connsiteY1" fmla="*/ 0 h 728330"/>
              <a:gd name="connsiteX2" fmla="*/ 977795 w 1445017"/>
              <a:gd name="connsiteY2" fmla="*/ 0 h 728330"/>
              <a:gd name="connsiteX3" fmla="*/ 1445017 w 1445017"/>
              <a:gd name="connsiteY3" fmla="*/ 0 h 728330"/>
              <a:gd name="connsiteX4" fmla="*/ 1445017 w 1445017"/>
              <a:gd name="connsiteY4" fmla="*/ 364165 h 728330"/>
              <a:gd name="connsiteX5" fmla="*/ 1445017 w 1445017"/>
              <a:gd name="connsiteY5" fmla="*/ 728330 h 728330"/>
              <a:gd name="connsiteX6" fmla="*/ 992245 w 1445017"/>
              <a:gd name="connsiteY6" fmla="*/ 728330 h 728330"/>
              <a:gd name="connsiteX7" fmla="*/ 525023 w 1445017"/>
              <a:gd name="connsiteY7" fmla="*/ 728330 h 728330"/>
              <a:gd name="connsiteX8" fmla="*/ 0 w 1445017"/>
              <a:gd name="connsiteY8" fmla="*/ 728330 h 728330"/>
              <a:gd name="connsiteX9" fmla="*/ 0 w 1445017"/>
              <a:gd name="connsiteY9" fmla="*/ 386015 h 728330"/>
              <a:gd name="connsiteX10" fmla="*/ 0 w 1445017"/>
              <a:gd name="connsiteY10" fmla="*/ 0 h 728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45017" h="728330" fill="none" extrusionOk="0">
                <a:moveTo>
                  <a:pt x="0" y="0"/>
                </a:moveTo>
                <a:cubicBezTo>
                  <a:pt x="121310" y="-18728"/>
                  <a:pt x="323407" y="9445"/>
                  <a:pt x="481672" y="0"/>
                </a:cubicBezTo>
                <a:cubicBezTo>
                  <a:pt x="639937" y="-9445"/>
                  <a:pt x="776577" y="-12882"/>
                  <a:pt x="977795" y="0"/>
                </a:cubicBezTo>
                <a:cubicBezTo>
                  <a:pt x="1179013" y="12882"/>
                  <a:pt x="1293193" y="-14574"/>
                  <a:pt x="1445017" y="0"/>
                </a:cubicBezTo>
                <a:cubicBezTo>
                  <a:pt x="1463013" y="81235"/>
                  <a:pt x="1439978" y="202431"/>
                  <a:pt x="1445017" y="364165"/>
                </a:cubicBezTo>
                <a:cubicBezTo>
                  <a:pt x="1450056" y="525899"/>
                  <a:pt x="1446029" y="634089"/>
                  <a:pt x="1445017" y="728330"/>
                </a:cubicBezTo>
                <a:cubicBezTo>
                  <a:pt x="1344317" y="717253"/>
                  <a:pt x="1218377" y="723119"/>
                  <a:pt x="992245" y="728330"/>
                </a:cubicBezTo>
                <a:cubicBezTo>
                  <a:pt x="766113" y="733541"/>
                  <a:pt x="740698" y="707699"/>
                  <a:pt x="525023" y="728330"/>
                </a:cubicBezTo>
                <a:cubicBezTo>
                  <a:pt x="309348" y="748961"/>
                  <a:pt x="217386" y="724680"/>
                  <a:pt x="0" y="728330"/>
                </a:cubicBezTo>
                <a:cubicBezTo>
                  <a:pt x="8463" y="633613"/>
                  <a:pt x="3687" y="488786"/>
                  <a:pt x="0" y="386015"/>
                </a:cubicBezTo>
                <a:cubicBezTo>
                  <a:pt x="-3687" y="283245"/>
                  <a:pt x="1207" y="127410"/>
                  <a:pt x="0" y="0"/>
                </a:cubicBezTo>
                <a:close/>
              </a:path>
              <a:path w="1445017" h="728330" stroke="0" extrusionOk="0">
                <a:moveTo>
                  <a:pt x="0" y="0"/>
                </a:moveTo>
                <a:cubicBezTo>
                  <a:pt x="102306" y="3518"/>
                  <a:pt x="273536" y="578"/>
                  <a:pt x="438322" y="0"/>
                </a:cubicBezTo>
                <a:cubicBezTo>
                  <a:pt x="603108" y="-578"/>
                  <a:pt x="720078" y="-15443"/>
                  <a:pt x="905544" y="0"/>
                </a:cubicBezTo>
                <a:cubicBezTo>
                  <a:pt x="1091010" y="15443"/>
                  <a:pt x="1319539" y="-18902"/>
                  <a:pt x="1445017" y="0"/>
                </a:cubicBezTo>
                <a:cubicBezTo>
                  <a:pt x="1453680" y="94307"/>
                  <a:pt x="1451581" y="197151"/>
                  <a:pt x="1445017" y="371448"/>
                </a:cubicBezTo>
                <a:cubicBezTo>
                  <a:pt x="1438453" y="545745"/>
                  <a:pt x="1432992" y="620296"/>
                  <a:pt x="1445017" y="728330"/>
                </a:cubicBezTo>
                <a:cubicBezTo>
                  <a:pt x="1314524" y="724132"/>
                  <a:pt x="1099343" y="721273"/>
                  <a:pt x="992245" y="728330"/>
                </a:cubicBezTo>
                <a:cubicBezTo>
                  <a:pt x="885147" y="735387"/>
                  <a:pt x="717054" y="734397"/>
                  <a:pt x="553923" y="728330"/>
                </a:cubicBezTo>
                <a:cubicBezTo>
                  <a:pt x="390792" y="722263"/>
                  <a:pt x="253626" y="734408"/>
                  <a:pt x="0" y="728330"/>
                </a:cubicBezTo>
                <a:cubicBezTo>
                  <a:pt x="11026" y="573307"/>
                  <a:pt x="14278" y="455241"/>
                  <a:pt x="0" y="364165"/>
                </a:cubicBezTo>
                <a:cubicBezTo>
                  <a:pt x="-14278" y="273089"/>
                  <a:pt x="17353" y="126838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17904543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اتحقق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835901C3-0F10-8BD0-CB09-1C173E155962}"/>
              </a:ext>
            </a:extLst>
          </p:cNvPr>
          <p:cNvSpPr/>
          <p:nvPr/>
        </p:nvSpPr>
        <p:spPr>
          <a:xfrm>
            <a:off x="3215341" y="3263339"/>
            <a:ext cx="441622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 rtl="0"/>
            <a:r>
              <a:rPr lang="ar-SA" sz="3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وهي المسافة المتبقية للوصول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FFF6BF8-99F4-4274-DBF0-D8C1575C3F47}"/>
              </a:ext>
            </a:extLst>
          </p:cNvPr>
          <p:cNvSpPr/>
          <p:nvPr/>
        </p:nvSpPr>
        <p:spPr>
          <a:xfrm>
            <a:off x="3711388" y="2425112"/>
            <a:ext cx="343786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 rtl="0"/>
            <a:r>
              <a:rPr lang="ar-SA" sz="3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1.25 كلم ÷  5 = 0,25</a:t>
            </a:r>
          </a:p>
        </p:txBody>
      </p:sp>
    </p:spTree>
    <p:extLst>
      <p:ext uri="{BB962C8B-B14F-4D97-AF65-F5344CB8AC3E}">
        <p14:creationId xmlns:p14="http://schemas.microsoft.com/office/powerpoint/2010/main" val="355450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18582522" flipH="1">
            <a:off x="10783739" y="-962601"/>
            <a:ext cx="1995024" cy="2554941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4B57808-96A1-9AA9-DA34-5C1C6000C82A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F4815DB-3FD1-BE6B-39C7-4944AE8BB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3" y="5825329"/>
            <a:ext cx="1030606" cy="1032671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310559E-352F-0192-5DBA-516E569F80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910" y="1057790"/>
            <a:ext cx="2107610" cy="189609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FB56230-04D6-F564-756E-6C9C88FA21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963" t="50000" r="26070" b="37971"/>
          <a:stretch/>
        </p:blipFill>
        <p:spPr>
          <a:xfrm>
            <a:off x="4276762" y="166990"/>
            <a:ext cx="5884433" cy="1605580"/>
          </a:xfrm>
          <a:custGeom>
            <a:avLst/>
            <a:gdLst>
              <a:gd name="connsiteX0" fmla="*/ 0 w 5884433"/>
              <a:gd name="connsiteY0" fmla="*/ 0 h 1605580"/>
              <a:gd name="connsiteX1" fmla="*/ 536137 w 5884433"/>
              <a:gd name="connsiteY1" fmla="*/ 0 h 1605580"/>
              <a:gd name="connsiteX2" fmla="*/ 1072274 w 5884433"/>
              <a:gd name="connsiteY2" fmla="*/ 0 h 1605580"/>
              <a:gd name="connsiteX3" fmla="*/ 1784945 w 5884433"/>
              <a:gd name="connsiteY3" fmla="*/ 0 h 1605580"/>
              <a:gd name="connsiteX4" fmla="*/ 2556459 w 5884433"/>
              <a:gd name="connsiteY4" fmla="*/ 0 h 1605580"/>
              <a:gd name="connsiteX5" fmla="*/ 3210285 w 5884433"/>
              <a:gd name="connsiteY5" fmla="*/ 0 h 1605580"/>
              <a:gd name="connsiteX6" fmla="*/ 3687578 w 5884433"/>
              <a:gd name="connsiteY6" fmla="*/ 0 h 1605580"/>
              <a:gd name="connsiteX7" fmla="*/ 4282560 w 5884433"/>
              <a:gd name="connsiteY7" fmla="*/ 0 h 1605580"/>
              <a:gd name="connsiteX8" fmla="*/ 4936385 w 5884433"/>
              <a:gd name="connsiteY8" fmla="*/ 0 h 1605580"/>
              <a:gd name="connsiteX9" fmla="*/ 5884433 w 5884433"/>
              <a:gd name="connsiteY9" fmla="*/ 0 h 1605580"/>
              <a:gd name="connsiteX10" fmla="*/ 5884433 w 5884433"/>
              <a:gd name="connsiteY10" fmla="*/ 567305 h 1605580"/>
              <a:gd name="connsiteX11" fmla="*/ 5884433 w 5884433"/>
              <a:gd name="connsiteY11" fmla="*/ 1118554 h 1605580"/>
              <a:gd name="connsiteX12" fmla="*/ 5884433 w 5884433"/>
              <a:gd name="connsiteY12" fmla="*/ 1605580 h 1605580"/>
              <a:gd name="connsiteX13" fmla="*/ 5112918 w 5884433"/>
              <a:gd name="connsiteY13" fmla="*/ 1605580 h 1605580"/>
              <a:gd name="connsiteX14" fmla="*/ 4576781 w 5884433"/>
              <a:gd name="connsiteY14" fmla="*/ 1605580 h 1605580"/>
              <a:gd name="connsiteX15" fmla="*/ 3922955 w 5884433"/>
              <a:gd name="connsiteY15" fmla="*/ 1605580 h 1605580"/>
              <a:gd name="connsiteX16" fmla="*/ 3327974 w 5884433"/>
              <a:gd name="connsiteY16" fmla="*/ 1605580 h 1605580"/>
              <a:gd name="connsiteX17" fmla="*/ 2732992 w 5884433"/>
              <a:gd name="connsiteY17" fmla="*/ 1605580 h 1605580"/>
              <a:gd name="connsiteX18" fmla="*/ 2138011 w 5884433"/>
              <a:gd name="connsiteY18" fmla="*/ 1605580 h 1605580"/>
              <a:gd name="connsiteX19" fmla="*/ 1484185 w 5884433"/>
              <a:gd name="connsiteY19" fmla="*/ 1605580 h 1605580"/>
              <a:gd name="connsiteX20" fmla="*/ 889203 w 5884433"/>
              <a:gd name="connsiteY20" fmla="*/ 1605580 h 1605580"/>
              <a:gd name="connsiteX21" fmla="*/ 0 w 5884433"/>
              <a:gd name="connsiteY21" fmla="*/ 1605580 h 1605580"/>
              <a:gd name="connsiteX22" fmla="*/ 0 w 5884433"/>
              <a:gd name="connsiteY22" fmla="*/ 1086442 h 1605580"/>
              <a:gd name="connsiteX23" fmla="*/ 0 w 5884433"/>
              <a:gd name="connsiteY23" fmla="*/ 535193 h 1605580"/>
              <a:gd name="connsiteX24" fmla="*/ 0 w 5884433"/>
              <a:gd name="connsiteY24" fmla="*/ 0 h 1605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884433" h="1605580" fill="none" extrusionOk="0">
                <a:moveTo>
                  <a:pt x="0" y="0"/>
                </a:moveTo>
                <a:cubicBezTo>
                  <a:pt x="254945" y="-10152"/>
                  <a:pt x="287766" y="10125"/>
                  <a:pt x="536137" y="0"/>
                </a:cubicBezTo>
                <a:cubicBezTo>
                  <a:pt x="784508" y="-10125"/>
                  <a:pt x="808604" y="-982"/>
                  <a:pt x="1072274" y="0"/>
                </a:cubicBezTo>
                <a:cubicBezTo>
                  <a:pt x="1335944" y="982"/>
                  <a:pt x="1615609" y="-6200"/>
                  <a:pt x="1784945" y="0"/>
                </a:cubicBezTo>
                <a:cubicBezTo>
                  <a:pt x="1954281" y="6200"/>
                  <a:pt x="2321417" y="-3863"/>
                  <a:pt x="2556459" y="0"/>
                </a:cubicBezTo>
                <a:cubicBezTo>
                  <a:pt x="2791501" y="3863"/>
                  <a:pt x="2892808" y="5965"/>
                  <a:pt x="3210285" y="0"/>
                </a:cubicBezTo>
                <a:cubicBezTo>
                  <a:pt x="3527762" y="-5965"/>
                  <a:pt x="3526787" y="18142"/>
                  <a:pt x="3687578" y="0"/>
                </a:cubicBezTo>
                <a:cubicBezTo>
                  <a:pt x="3848369" y="-18142"/>
                  <a:pt x="4039136" y="-20481"/>
                  <a:pt x="4282560" y="0"/>
                </a:cubicBezTo>
                <a:cubicBezTo>
                  <a:pt x="4525984" y="20481"/>
                  <a:pt x="4793815" y="22975"/>
                  <a:pt x="4936385" y="0"/>
                </a:cubicBezTo>
                <a:cubicBezTo>
                  <a:pt x="5078955" y="-22975"/>
                  <a:pt x="5452233" y="556"/>
                  <a:pt x="5884433" y="0"/>
                </a:cubicBezTo>
                <a:cubicBezTo>
                  <a:pt x="5856817" y="193364"/>
                  <a:pt x="5872598" y="413314"/>
                  <a:pt x="5884433" y="567305"/>
                </a:cubicBezTo>
                <a:cubicBezTo>
                  <a:pt x="5896268" y="721296"/>
                  <a:pt x="5892176" y="947201"/>
                  <a:pt x="5884433" y="1118554"/>
                </a:cubicBezTo>
                <a:cubicBezTo>
                  <a:pt x="5876690" y="1289907"/>
                  <a:pt x="5901565" y="1452722"/>
                  <a:pt x="5884433" y="1605580"/>
                </a:cubicBezTo>
                <a:cubicBezTo>
                  <a:pt x="5526155" y="1612031"/>
                  <a:pt x="5311822" y="1600901"/>
                  <a:pt x="5112918" y="1605580"/>
                </a:cubicBezTo>
                <a:cubicBezTo>
                  <a:pt x="4914014" y="1610259"/>
                  <a:pt x="4763479" y="1615112"/>
                  <a:pt x="4576781" y="1605580"/>
                </a:cubicBezTo>
                <a:cubicBezTo>
                  <a:pt x="4390083" y="1596048"/>
                  <a:pt x="4057417" y="1623778"/>
                  <a:pt x="3922955" y="1605580"/>
                </a:cubicBezTo>
                <a:cubicBezTo>
                  <a:pt x="3788493" y="1587382"/>
                  <a:pt x="3596024" y="1613199"/>
                  <a:pt x="3327974" y="1605580"/>
                </a:cubicBezTo>
                <a:cubicBezTo>
                  <a:pt x="3059924" y="1597961"/>
                  <a:pt x="2991951" y="1630429"/>
                  <a:pt x="2732992" y="1605580"/>
                </a:cubicBezTo>
                <a:cubicBezTo>
                  <a:pt x="2474033" y="1580731"/>
                  <a:pt x="2341497" y="1626793"/>
                  <a:pt x="2138011" y="1605580"/>
                </a:cubicBezTo>
                <a:cubicBezTo>
                  <a:pt x="1934525" y="1584367"/>
                  <a:pt x="1637839" y="1637626"/>
                  <a:pt x="1484185" y="1605580"/>
                </a:cubicBezTo>
                <a:cubicBezTo>
                  <a:pt x="1330531" y="1573534"/>
                  <a:pt x="1167493" y="1576072"/>
                  <a:pt x="889203" y="1605580"/>
                </a:cubicBezTo>
                <a:cubicBezTo>
                  <a:pt x="610913" y="1635088"/>
                  <a:pt x="306069" y="1643202"/>
                  <a:pt x="0" y="1605580"/>
                </a:cubicBezTo>
                <a:cubicBezTo>
                  <a:pt x="-9028" y="1400924"/>
                  <a:pt x="23575" y="1245254"/>
                  <a:pt x="0" y="1086442"/>
                </a:cubicBezTo>
                <a:cubicBezTo>
                  <a:pt x="-23575" y="927630"/>
                  <a:pt x="12157" y="649220"/>
                  <a:pt x="0" y="535193"/>
                </a:cubicBezTo>
                <a:cubicBezTo>
                  <a:pt x="-12157" y="421166"/>
                  <a:pt x="-25060" y="124462"/>
                  <a:pt x="0" y="0"/>
                </a:cubicBezTo>
                <a:close/>
              </a:path>
              <a:path w="5884433" h="1605580" stroke="0" extrusionOk="0">
                <a:moveTo>
                  <a:pt x="0" y="0"/>
                </a:moveTo>
                <a:cubicBezTo>
                  <a:pt x="149145" y="16486"/>
                  <a:pt x="387340" y="-18297"/>
                  <a:pt x="653826" y="0"/>
                </a:cubicBezTo>
                <a:cubicBezTo>
                  <a:pt x="920312" y="18297"/>
                  <a:pt x="1080675" y="8404"/>
                  <a:pt x="1366496" y="0"/>
                </a:cubicBezTo>
                <a:cubicBezTo>
                  <a:pt x="1652317" y="-8404"/>
                  <a:pt x="1679308" y="-18495"/>
                  <a:pt x="1843789" y="0"/>
                </a:cubicBezTo>
                <a:cubicBezTo>
                  <a:pt x="2008270" y="18495"/>
                  <a:pt x="2222716" y="4473"/>
                  <a:pt x="2556459" y="0"/>
                </a:cubicBezTo>
                <a:cubicBezTo>
                  <a:pt x="2890202" y="-4473"/>
                  <a:pt x="2901043" y="-4989"/>
                  <a:pt x="3033752" y="0"/>
                </a:cubicBezTo>
                <a:cubicBezTo>
                  <a:pt x="3166461" y="4989"/>
                  <a:pt x="3539704" y="8966"/>
                  <a:pt x="3805267" y="0"/>
                </a:cubicBezTo>
                <a:cubicBezTo>
                  <a:pt x="4070830" y="-8966"/>
                  <a:pt x="4202136" y="-16602"/>
                  <a:pt x="4341404" y="0"/>
                </a:cubicBezTo>
                <a:cubicBezTo>
                  <a:pt x="4480672" y="16602"/>
                  <a:pt x="4770412" y="-27729"/>
                  <a:pt x="5112918" y="0"/>
                </a:cubicBezTo>
                <a:cubicBezTo>
                  <a:pt x="5455424" y="27729"/>
                  <a:pt x="5646423" y="24296"/>
                  <a:pt x="5884433" y="0"/>
                </a:cubicBezTo>
                <a:cubicBezTo>
                  <a:pt x="5903758" y="222964"/>
                  <a:pt x="5872006" y="378548"/>
                  <a:pt x="5884433" y="551249"/>
                </a:cubicBezTo>
                <a:cubicBezTo>
                  <a:pt x="5896860" y="723950"/>
                  <a:pt x="5874084" y="837461"/>
                  <a:pt x="5884433" y="1086442"/>
                </a:cubicBezTo>
                <a:cubicBezTo>
                  <a:pt x="5894782" y="1335423"/>
                  <a:pt x="5888500" y="1495852"/>
                  <a:pt x="5884433" y="1605580"/>
                </a:cubicBezTo>
                <a:cubicBezTo>
                  <a:pt x="5690465" y="1628037"/>
                  <a:pt x="5448632" y="1581935"/>
                  <a:pt x="5230607" y="1605580"/>
                </a:cubicBezTo>
                <a:cubicBezTo>
                  <a:pt x="5012582" y="1629225"/>
                  <a:pt x="4616429" y="1607023"/>
                  <a:pt x="4459093" y="1605580"/>
                </a:cubicBezTo>
                <a:cubicBezTo>
                  <a:pt x="4301757" y="1604137"/>
                  <a:pt x="3923121" y="1582158"/>
                  <a:pt x="3687578" y="1605580"/>
                </a:cubicBezTo>
                <a:cubicBezTo>
                  <a:pt x="3452036" y="1629002"/>
                  <a:pt x="3235974" y="1618142"/>
                  <a:pt x="3033752" y="1605580"/>
                </a:cubicBezTo>
                <a:cubicBezTo>
                  <a:pt x="2831530" y="1593018"/>
                  <a:pt x="2768225" y="1597778"/>
                  <a:pt x="2556459" y="1605580"/>
                </a:cubicBezTo>
                <a:cubicBezTo>
                  <a:pt x="2344693" y="1613382"/>
                  <a:pt x="2184590" y="1628233"/>
                  <a:pt x="2020322" y="1605580"/>
                </a:cubicBezTo>
                <a:cubicBezTo>
                  <a:pt x="1856054" y="1582927"/>
                  <a:pt x="1664701" y="1620813"/>
                  <a:pt x="1484185" y="1605580"/>
                </a:cubicBezTo>
                <a:cubicBezTo>
                  <a:pt x="1303669" y="1590347"/>
                  <a:pt x="957313" y="1639834"/>
                  <a:pt x="712670" y="1605580"/>
                </a:cubicBezTo>
                <a:cubicBezTo>
                  <a:pt x="468028" y="1571326"/>
                  <a:pt x="322592" y="1605740"/>
                  <a:pt x="0" y="1605580"/>
                </a:cubicBezTo>
                <a:cubicBezTo>
                  <a:pt x="20699" y="1402567"/>
                  <a:pt x="16417" y="1237671"/>
                  <a:pt x="0" y="1054331"/>
                </a:cubicBezTo>
                <a:cubicBezTo>
                  <a:pt x="-16417" y="870991"/>
                  <a:pt x="24662" y="632892"/>
                  <a:pt x="0" y="487026"/>
                </a:cubicBezTo>
                <a:cubicBezTo>
                  <a:pt x="-24662" y="341161"/>
                  <a:pt x="-19275" y="154549"/>
                  <a:pt x="0" y="0"/>
                </a:cubicBezTo>
                <a:close/>
              </a:path>
            </a:pathLst>
          </a:custGeom>
          <a:ln>
            <a:solidFill>
              <a:srgbClr val="F6C0C3"/>
            </a:solidFill>
            <a:extLst>
              <a:ext uri="{C807C97D-BFC1-408E-A445-0C87EB9F89A2}">
                <ask:lineSketchStyleProps xmlns:ask="http://schemas.microsoft.com/office/drawing/2018/sketchyshapes" sd="179617555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7DC94204-7BE4-446D-2559-2FED07195996}"/>
              </a:ext>
            </a:extLst>
          </p:cNvPr>
          <p:cNvSpPr/>
          <p:nvPr/>
        </p:nvSpPr>
        <p:spPr>
          <a:xfrm>
            <a:off x="1684336" y="332730"/>
            <a:ext cx="2107610" cy="619692"/>
          </a:xfrm>
          <a:custGeom>
            <a:avLst/>
            <a:gdLst>
              <a:gd name="connsiteX0" fmla="*/ 0 w 2107610"/>
              <a:gd name="connsiteY0" fmla="*/ 103284 h 619692"/>
              <a:gd name="connsiteX1" fmla="*/ 103284 w 2107610"/>
              <a:gd name="connsiteY1" fmla="*/ 0 h 619692"/>
              <a:gd name="connsiteX2" fmla="*/ 643838 w 2107610"/>
              <a:gd name="connsiteY2" fmla="*/ 0 h 619692"/>
              <a:gd name="connsiteX3" fmla="*/ 1229439 w 2107610"/>
              <a:gd name="connsiteY3" fmla="*/ 0 h 619692"/>
              <a:gd name="connsiteX4" fmla="*/ 1229439 w 2107610"/>
              <a:gd name="connsiteY4" fmla="*/ 0 h 619692"/>
              <a:gd name="connsiteX5" fmla="*/ 1756342 w 2107610"/>
              <a:gd name="connsiteY5" fmla="*/ 0 h 619692"/>
              <a:gd name="connsiteX6" fmla="*/ 2004326 w 2107610"/>
              <a:gd name="connsiteY6" fmla="*/ 0 h 619692"/>
              <a:gd name="connsiteX7" fmla="*/ 2107610 w 2107610"/>
              <a:gd name="connsiteY7" fmla="*/ 103284 h 619692"/>
              <a:gd name="connsiteX8" fmla="*/ 2107610 w 2107610"/>
              <a:gd name="connsiteY8" fmla="*/ 103282 h 619692"/>
              <a:gd name="connsiteX9" fmla="*/ 2467801 w 2107610"/>
              <a:gd name="connsiteY9" fmla="*/ 13503 h 619692"/>
              <a:gd name="connsiteX10" fmla="*/ 2107610 w 2107610"/>
              <a:gd name="connsiteY10" fmla="*/ 258205 h 619692"/>
              <a:gd name="connsiteX11" fmla="*/ 2107610 w 2107610"/>
              <a:gd name="connsiteY11" fmla="*/ 516408 h 619692"/>
              <a:gd name="connsiteX12" fmla="*/ 2004326 w 2107610"/>
              <a:gd name="connsiteY12" fmla="*/ 619692 h 619692"/>
              <a:gd name="connsiteX13" fmla="*/ 1756342 w 2107610"/>
              <a:gd name="connsiteY13" fmla="*/ 619692 h 619692"/>
              <a:gd name="connsiteX14" fmla="*/ 1229439 w 2107610"/>
              <a:gd name="connsiteY14" fmla="*/ 619692 h 619692"/>
              <a:gd name="connsiteX15" fmla="*/ 1229439 w 2107610"/>
              <a:gd name="connsiteY15" fmla="*/ 619692 h 619692"/>
              <a:gd name="connsiteX16" fmla="*/ 688885 w 2107610"/>
              <a:gd name="connsiteY16" fmla="*/ 619692 h 619692"/>
              <a:gd name="connsiteX17" fmla="*/ 103284 w 2107610"/>
              <a:gd name="connsiteY17" fmla="*/ 619692 h 619692"/>
              <a:gd name="connsiteX18" fmla="*/ 0 w 2107610"/>
              <a:gd name="connsiteY18" fmla="*/ 516408 h 619692"/>
              <a:gd name="connsiteX19" fmla="*/ 0 w 2107610"/>
              <a:gd name="connsiteY19" fmla="*/ 258205 h 619692"/>
              <a:gd name="connsiteX20" fmla="*/ 0 w 2107610"/>
              <a:gd name="connsiteY20" fmla="*/ 103282 h 619692"/>
              <a:gd name="connsiteX21" fmla="*/ 0 w 2107610"/>
              <a:gd name="connsiteY21" fmla="*/ 103282 h 619692"/>
              <a:gd name="connsiteX22" fmla="*/ 0 w 2107610"/>
              <a:gd name="connsiteY22" fmla="*/ 103284 h 61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107610" h="619692" fill="none" extrusionOk="0">
                <a:moveTo>
                  <a:pt x="0" y="103284"/>
                </a:moveTo>
                <a:cubicBezTo>
                  <a:pt x="-1724" y="45441"/>
                  <a:pt x="46336" y="-1807"/>
                  <a:pt x="103284" y="0"/>
                </a:cubicBezTo>
                <a:cubicBezTo>
                  <a:pt x="226262" y="-11748"/>
                  <a:pt x="440638" y="13137"/>
                  <a:pt x="643838" y="0"/>
                </a:cubicBezTo>
                <a:cubicBezTo>
                  <a:pt x="847038" y="-13137"/>
                  <a:pt x="1033166" y="16316"/>
                  <a:pt x="1229439" y="0"/>
                </a:cubicBezTo>
                <a:lnTo>
                  <a:pt x="1229439" y="0"/>
                </a:lnTo>
                <a:cubicBezTo>
                  <a:pt x="1487102" y="-7815"/>
                  <a:pt x="1563817" y="15553"/>
                  <a:pt x="1756342" y="0"/>
                </a:cubicBezTo>
                <a:cubicBezTo>
                  <a:pt x="1872743" y="-150"/>
                  <a:pt x="1890307" y="-4746"/>
                  <a:pt x="2004326" y="0"/>
                </a:cubicBezTo>
                <a:cubicBezTo>
                  <a:pt x="2057809" y="-105"/>
                  <a:pt x="2113648" y="47297"/>
                  <a:pt x="2107610" y="103284"/>
                </a:cubicBezTo>
                <a:lnTo>
                  <a:pt x="2107610" y="103282"/>
                </a:lnTo>
                <a:cubicBezTo>
                  <a:pt x="2199195" y="92894"/>
                  <a:pt x="2297541" y="53261"/>
                  <a:pt x="2467801" y="13503"/>
                </a:cubicBezTo>
                <a:cubicBezTo>
                  <a:pt x="2296511" y="134080"/>
                  <a:pt x="2250628" y="151369"/>
                  <a:pt x="2107610" y="258205"/>
                </a:cubicBezTo>
                <a:cubicBezTo>
                  <a:pt x="2107735" y="379036"/>
                  <a:pt x="2118324" y="395613"/>
                  <a:pt x="2107610" y="516408"/>
                </a:cubicBezTo>
                <a:cubicBezTo>
                  <a:pt x="2097877" y="564078"/>
                  <a:pt x="2051392" y="613577"/>
                  <a:pt x="2004326" y="619692"/>
                </a:cubicBezTo>
                <a:cubicBezTo>
                  <a:pt x="1902657" y="616948"/>
                  <a:pt x="1850297" y="622718"/>
                  <a:pt x="1756342" y="619692"/>
                </a:cubicBezTo>
                <a:cubicBezTo>
                  <a:pt x="1634548" y="635477"/>
                  <a:pt x="1431842" y="609873"/>
                  <a:pt x="1229439" y="619692"/>
                </a:cubicBezTo>
                <a:lnTo>
                  <a:pt x="1229439" y="619692"/>
                </a:lnTo>
                <a:cubicBezTo>
                  <a:pt x="1006875" y="628909"/>
                  <a:pt x="872249" y="616945"/>
                  <a:pt x="688885" y="619692"/>
                </a:cubicBezTo>
                <a:cubicBezTo>
                  <a:pt x="505521" y="622439"/>
                  <a:pt x="379694" y="620065"/>
                  <a:pt x="103284" y="619692"/>
                </a:cubicBezTo>
                <a:cubicBezTo>
                  <a:pt x="48812" y="619607"/>
                  <a:pt x="-4015" y="575503"/>
                  <a:pt x="0" y="516408"/>
                </a:cubicBezTo>
                <a:cubicBezTo>
                  <a:pt x="56" y="396860"/>
                  <a:pt x="11869" y="383659"/>
                  <a:pt x="0" y="258205"/>
                </a:cubicBezTo>
                <a:cubicBezTo>
                  <a:pt x="-2491" y="181176"/>
                  <a:pt x="3251" y="175284"/>
                  <a:pt x="0" y="103282"/>
                </a:cubicBezTo>
                <a:lnTo>
                  <a:pt x="0" y="103282"/>
                </a:lnTo>
                <a:lnTo>
                  <a:pt x="0" y="103284"/>
                </a:lnTo>
                <a:close/>
              </a:path>
              <a:path w="2107610" h="619692" stroke="0" extrusionOk="0">
                <a:moveTo>
                  <a:pt x="0" y="103284"/>
                </a:moveTo>
                <a:cubicBezTo>
                  <a:pt x="-4609" y="44066"/>
                  <a:pt x="50967" y="-1109"/>
                  <a:pt x="103284" y="0"/>
                </a:cubicBezTo>
                <a:cubicBezTo>
                  <a:pt x="285504" y="-11849"/>
                  <a:pt x="451377" y="-17448"/>
                  <a:pt x="643838" y="0"/>
                </a:cubicBezTo>
                <a:cubicBezTo>
                  <a:pt x="836299" y="17448"/>
                  <a:pt x="1009695" y="-2217"/>
                  <a:pt x="1229439" y="0"/>
                </a:cubicBezTo>
                <a:lnTo>
                  <a:pt x="1229439" y="0"/>
                </a:lnTo>
                <a:cubicBezTo>
                  <a:pt x="1346885" y="-18208"/>
                  <a:pt x="1649539" y="-19294"/>
                  <a:pt x="1756342" y="0"/>
                </a:cubicBezTo>
                <a:cubicBezTo>
                  <a:pt x="1837000" y="-431"/>
                  <a:pt x="1931276" y="304"/>
                  <a:pt x="2004326" y="0"/>
                </a:cubicBezTo>
                <a:cubicBezTo>
                  <a:pt x="2052711" y="-6534"/>
                  <a:pt x="2120220" y="50197"/>
                  <a:pt x="2107610" y="103284"/>
                </a:cubicBezTo>
                <a:lnTo>
                  <a:pt x="2107610" y="103282"/>
                </a:lnTo>
                <a:cubicBezTo>
                  <a:pt x="2183509" y="81980"/>
                  <a:pt x="2356985" y="50017"/>
                  <a:pt x="2467801" y="13503"/>
                </a:cubicBezTo>
                <a:cubicBezTo>
                  <a:pt x="2293671" y="143883"/>
                  <a:pt x="2213885" y="204915"/>
                  <a:pt x="2107610" y="258205"/>
                </a:cubicBezTo>
                <a:cubicBezTo>
                  <a:pt x="2117437" y="372029"/>
                  <a:pt x="2110084" y="455863"/>
                  <a:pt x="2107610" y="516408"/>
                </a:cubicBezTo>
                <a:cubicBezTo>
                  <a:pt x="2100769" y="563398"/>
                  <a:pt x="2071686" y="621810"/>
                  <a:pt x="2004326" y="619692"/>
                </a:cubicBezTo>
                <a:cubicBezTo>
                  <a:pt x="1944277" y="608802"/>
                  <a:pt x="1808831" y="613095"/>
                  <a:pt x="1756342" y="619692"/>
                </a:cubicBezTo>
                <a:cubicBezTo>
                  <a:pt x="1506209" y="610291"/>
                  <a:pt x="1466532" y="645414"/>
                  <a:pt x="1229439" y="619692"/>
                </a:cubicBezTo>
                <a:lnTo>
                  <a:pt x="1229439" y="619692"/>
                </a:lnTo>
                <a:cubicBezTo>
                  <a:pt x="1038276" y="611300"/>
                  <a:pt x="910928" y="603714"/>
                  <a:pt x="666362" y="619692"/>
                </a:cubicBezTo>
                <a:cubicBezTo>
                  <a:pt x="421796" y="635670"/>
                  <a:pt x="316845" y="640462"/>
                  <a:pt x="103284" y="619692"/>
                </a:cubicBezTo>
                <a:cubicBezTo>
                  <a:pt x="52031" y="631367"/>
                  <a:pt x="-9623" y="569751"/>
                  <a:pt x="0" y="516408"/>
                </a:cubicBezTo>
                <a:cubicBezTo>
                  <a:pt x="5411" y="431566"/>
                  <a:pt x="-4972" y="336771"/>
                  <a:pt x="0" y="258205"/>
                </a:cubicBezTo>
                <a:cubicBezTo>
                  <a:pt x="4435" y="196859"/>
                  <a:pt x="-7114" y="164640"/>
                  <a:pt x="0" y="103282"/>
                </a:cubicBezTo>
                <a:lnTo>
                  <a:pt x="0" y="103282"/>
                </a:lnTo>
                <a:lnTo>
                  <a:pt x="0" y="103284"/>
                </a:lnTo>
                <a:close/>
              </a:path>
            </a:pathLst>
          </a:custGeom>
          <a:solidFill>
            <a:srgbClr val="F6C0C3"/>
          </a:solidFill>
          <a:ln>
            <a:solidFill>
              <a:srgbClr val="F3ABAE"/>
            </a:solidFill>
            <a:extLst>
              <a:ext uri="{C807C97D-BFC1-408E-A445-0C87EB9F89A2}">
                <ask:lineSketchStyleProps xmlns:ask="http://schemas.microsoft.com/office/drawing/2018/sketchyshapes" sd="1227431848">
                  <a:prstGeom prst="wedgeRoundRectCallout">
                    <a:avLst>
                      <a:gd name="adj1" fmla="val 67090"/>
                      <a:gd name="adj2" fmla="val -47821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استراتيجية إنشاء قائمة</a:t>
            </a:r>
          </a:p>
          <a:p>
            <a:pPr algn="ctr"/>
            <a:r>
              <a:rPr lang="ar-SA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التعلم التعاوني</a:t>
            </a:r>
          </a:p>
        </p:txBody>
      </p:sp>
      <p:sp>
        <p:nvSpPr>
          <p:cNvPr id="30" name="سهم: لليسار 29">
            <a:extLst>
              <a:ext uri="{FF2B5EF4-FFF2-40B4-BE49-F238E27FC236}">
                <a16:creationId xmlns:a16="http://schemas.microsoft.com/office/drawing/2014/main" id="{C6D6FD75-3CCD-7A3A-7BFD-1D28E15CFA59}"/>
              </a:ext>
            </a:extLst>
          </p:cNvPr>
          <p:cNvSpPr/>
          <p:nvPr/>
        </p:nvSpPr>
        <p:spPr>
          <a:xfrm>
            <a:off x="10646011" y="1750439"/>
            <a:ext cx="1366079" cy="1161633"/>
          </a:xfrm>
          <a:custGeom>
            <a:avLst/>
            <a:gdLst>
              <a:gd name="connsiteX0" fmla="*/ 0 w 1366079"/>
              <a:gd name="connsiteY0" fmla="*/ 580817 h 1161633"/>
              <a:gd name="connsiteX1" fmla="*/ 237744 w 1366079"/>
              <a:gd name="connsiteY1" fmla="*/ 296217 h 1161633"/>
              <a:gd name="connsiteX2" fmla="*/ 485191 w 1366079"/>
              <a:gd name="connsiteY2" fmla="*/ 0 h 1161633"/>
              <a:gd name="connsiteX3" fmla="*/ 485191 w 1366079"/>
              <a:gd name="connsiteY3" fmla="*/ 290408 h 1161633"/>
              <a:gd name="connsiteX4" fmla="*/ 916826 w 1366079"/>
              <a:gd name="connsiteY4" fmla="*/ 290408 h 1161633"/>
              <a:gd name="connsiteX5" fmla="*/ 1366079 w 1366079"/>
              <a:gd name="connsiteY5" fmla="*/ 290408 h 1161633"/>
              <a:gd name="connsiteX6" fmla="*/ 1366079 w 1366079"/>
              <a:gd name="connsiteY6" fmla="*/ 871225 h 1161633"/>
              <a:gd name="connsiteX7" fmla="*/ 916826 w 1366079"/>
              <a:gd name="connsiteY7" fmla="*/ 871225 h 1161633"/>
              <a:gd name="connsiteX8" fmla="*/ 485191 w 1366079"/>
              <a:gd name="connsiteY8" fmla="*/ 871225 h 1161633"/>
              <a:gd name="connsiteX9" fmla="*/ 485191 w 1366079"/>
              <a:gd name="connsiteY9" fmla="*/ 1161633 h 1161633"/>
              <a:gd name="connsiteX10" fmla="*/ 247447 w 1366079"/>
              <a:gd name="connsiteY10" fmla="*/ 877033 h 1161633"/>
              <a:gd name="connsiteX11" fmla="*/ 0 w 1366079"/>
              <a:gd name="connsiteY11" fmla="*/ 580817 h 1161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6079" h="1161633" fill="none" extrusionOk="0">
                <a:moveTo>
                  <a:pt x="0" y="580817"/>
                </a:moveTo>
                <a:cubicBezTo>
                  <a:pt x="79215" y="473683"/>
                  <a:pt x="155223" y="418609"/>
                  <a:pt x="237744" y="296217"/>
                </a:cubicBezTo>
                <a:cubicBezTo>
                  <a:pt x="320264" y="173825"/>
                  <a:pt x="368649" y="117674"/>
                  <a:pt x="485191" y="0"/>
                </a:cubicBezTo>
                <a:cubicBezTo>
                  <a:pt x="491462" y="73056"/>
                  <a:pt x="489626" y="207491"/>
                  <a:pt x="485191" y="290408"/>
                </a:cubicBezTo>
                <a:cubicBezTo>
                  <a:pt x="575523" y="303508"/>
                  <a:pt x="789066" y="280660"/>
                  <a:pt x="916826" y="290408"/>
                </a:cubicBezTo>
                <a:cubicBezTo>
                  <a:pt x="1044586" y="300156"/>
                  <a:pt x="1150761" y="312819"/>
                  <a:pt x="1366079" y="290408"/>
                </a:cubicBezTo>
                <a:cubicBezTo>
                  <a:pt x="1381692" y="505605"/>
                  <a:pt x="1375365" y="717619"/>
                  <a:pt x="1366079" y="871225"/>
                </a:cubicBezTo>
                <a:cubicBezTo>
                  <a:pt x="1159779" y="876435"/>
                  <a:pt x="1041243" y="854823"/>
                  <a:pt x="916826" y="871225"/>
                </a:cubicBezTo>
                <a:cubicBezTo>
                  <a:pt x="792409" y="887627"/>
                  <a:pt x="591155" y="870916"/>
                  <a:pt x="485191" y="871225"/>
                </a:cubicBezTo>
                <a:cubicBezTo>
                  <a:pt x="474025" y="939465"/>
                  <a:pt x="472010" y="1042183"/>
                  <a:pt x="485191" y="1161633"/>
                </a:cubicBezTo>
                <a:cubicBezTo>
                  <a:pt x="445367" y="1085943"/>
                  <a:pt x="300951" y="945608"/>
                  <a:pt x="247447" y="877033"/>
                </a:cubicBezTo>
                <a:cubicBezTo>
                  <a:pt x="193943" y="808458"/>
                  <a:pt x="90438" y="661227"/>
                  <a:pt x="0" y="580817"/>
                </a:cubicBezTo>
                <a:close/>
              </a:path>
              <a:path w="1366079" h="1161633" stroke="0" extrusionOk="0">
                <a:moveTo>
                  <a:pt x="0" y="580817"/>
                </a:moveTo>
                <a:cubicBezTo>
                  <a:pt x="74536" y="510921"/>
                  <a:pt x="158204" y="364016"/>
                  <a:pt x="247447" y="284600"/>
                </a:cubicBezTo>
                <a:cubicBezTo>
                  <a:pt x="336690" y="205184"/>
                  <a:pt x="369658" y="114289"/>
                  <a:pt x="485191" y="0"/>
                </a:cubicBezTo>
                <a:cubicBezTo>
                  <a:pt x="472965" y="73141"/>
                  <a:pt x="493508" y="231328"/>
                  <a:pt x="485191" y="290408"/>
                </a:cubicBezTo>
                <a:cubicBezTo>
                  <a:pt x="650587" y="270233"/>
                  <a:pt x="782824" y="286598"/>
                  <a:pt x="916826" y="290408"/>
                </a:cubicBezTo>
                <a:cubicBezTo>
                  <a:pt x="1050828" y="294218"/>
                  <a:pt x="1193326" y="271670"/>
                  <a:pt x="1366079" y="290408"/>
                </a:cubicBezTo>
                <a:cubicBezTo>
                  <a:pt x="1383706" y="484865"/>
                  <a:pt x="1352847" y="737277"/>
                  <a:pt x="1366079" y="871225"/>
                </a:cubicBezTo>
                <a:cubicBezTo>
                  <a:pt x="1280451" y="885191"/>
                  <a:pt x="1146083" y="857476"/>
                  <a:pt x="943253" y="871225"/>
                </a:cubicBezTo>
                <a:cubicBezTo>
                  <a:pt x="740423" y="884974"/>
                  <a:pt x="645059" y="888552"/>
                  <a:pt x="485191" y="871225"/>
                </a:cubicBezTo>
                <a:cubicBezTo>
                  <a:pt x="496721" y="977324"/>
                  <a:pt x="487028" y="1018454"/>
                  <a:pt x="485191" y="1161633"/>
                </a:cubicBezTo>
                <a:cubicBezTo>
                  <a:pt x="422792" y="1099680"/>
                  <a:pt x="300806" y="925486"/>
                  <a:pt x="232892" y="859609"/>
                </a:cubicBezTo>
                <a:cubicBezTo>
                  <a:pt x="164978" y="793732"/>
                  <a:pt x="124510" y="711125"/>
                  <a:pt x="0" y="580817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rgbClr val="FCB352"/>
            </a:solidFill>
            <a:extLst>
              <a:ext uri="{C807C97D-BFC1-408E-A445-0C87EB9F89A2}">
                <ask:lineSketchStyleProps xmlns:ask="http://schemas.microsoft.com/office/drawing/2018/sketchyshapes" sd="2724672769">
                  <a:prstGeom prst="leftArrow">
                    <a:avLst>
                      <a:gd name="adj1" fmla="val 50000"/>
                      <a:gd name="adj2" fmla="val 41768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 defTabSz="457200" rtl="0"/>
            <a:r>
              <a:rPr lang="ar-SA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افهم </a:t>
            </a: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F72DD1EC-6F90-2059-5379-5BBCF6AB2053}"/>
              </a:ext>
            </a:extLst>
          </p:cNvPr>
          <p:cNvSpPr/>
          <p:nvPr/>
        </p:nvSpPr>
        <p:spPr>
          <a:xfrm>
            <a:off x="9207497" y="1911375"/>
            <a:ext cx="152958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 rtl="0"/>
            <a:r>
              <a:rPr lang="ar-SA" sz="28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المعطيات :</a:t>
            </a: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62C1248D-E305-92C0-57C5-40B081720052}"/>
              </a:ext>
            </a:extLst>
          </p:cNvPr>
          <p:cNvSpPr/>
          <p:nvPr/>
        </p:nvSpPr>
        <p:spPr>
          <a:xfrm>
            <a:off x="2275186" y="1983306"/>
            <a:ext cx="707321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 rtl="0"/>
            <a:r>
              <a:rPr lang="ar-SA" sz="2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يشارك ثمانية طلاب في بطولة التنس وكل لاعب يواجه سائر اللاعبين</a:t>
            </a:r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737A1A27-B725-7831-B7AB-45585FA7CB78}"/>
              </a:ext>
            </a:extLst>
          </p:cNvPr>
          <p:cNvSpPr/>
          <p:nvPr/>
        </p:nvSpPr>
        <p:spPr>
          <a:xfrm>
            <a:off x="9312467" y="2492942"/>
            <a:ext cx="142699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 rtl="0"/>
            <a:r>
              <a:rPr lang="ar-SA" sz="28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المطلوب :</a:t>
            </a:r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F913D23E-9728-F92B-3ED6-E509DC3CD0F6}"/>
              </a:ext>
            </a:extLst>
          </p:cNvPr>
          <p:cNvSpPr/>
          <p:nvPr/>
        </p:nvSpPr>
        <p:spPr>
          <a:xfrm>
            <a:off x="7035106" y="2496228"/>
            <a:ext cx="217239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 rtl="0"/>
            <a:r>
              <a:rPr lang="ar-SA" sz="2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فما عدد المباريات ؟</a:t>
            </a:r>
          </a:p>
        </p:txBody>
      </p: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CC4A4E72-AA51-312D-D401-EE17FF0F894E}"/>
              </a:ext>
            </a:extLst>
          </p:cNvPr>
          <p:cNvSpPr/>
          <p:nvPr/>
        </p:nvSpPr>
        <p:spPr>
          <a:xfrm>
            <a:off x="10741388" y="3144460"/>
            <a:ext cx="1175323" cy="584775"/>
          </a:xfrm>
          <a:custGeom>
            <a:avLst/>
            <a:gdLst>
              <a:gd name="connsiteX0" fmla="*/ 0 w 1175323"/>
              <a:gd name="connsiteY0" fmla="*/ 0 h 584775"/>
              <a:gd name="connsiteX1" fmla="*/ 575908 w 1175323"/>
              <a:gd name="connsiteY1" fmla="*/ 0 h 584775"/>
              <a:gd name="connsiteX2" fmla="*/ 1175323 w 1175323"/>
              <a:gd name="connsiteY2" fmla="*/ 0 h 584775"/>
              <a:gd name="connsiteX3" fmla="*/ 1175323 w 1175323"/>
              <a:gd name="connsiteY3" fmla="*/ 584775 h 584775"/>
              <a:gd name="connsiteX4" fmla="*/ 611168 w 1175323"/>
              <a:gd name="connsiteY4" fmla="*/ 584775 h 584775"/>
              <a:gd name="connsiteX5" fmla="*/ 0 w 1175323"/>
              <a:gd name="connsiteY5" fmla="*/ 584775 h 584775"/>
              <a:gd name="connsiteX6" fmla="*/ 0 w 1175323"/>
              <a:gd name="connsiteY6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5323" h="584775" fill="none" extrusionOk="0">
                <a:moveTo>
                  <a:pt x="0" y="0"/>
                </a:moveTo>
                <a:cubicBezTo>
                  <a:pt x="239528" y="-7161"/>
                  <a:pt x="355358" y="298"/>
                  <a:pt x="575908" y="0"/>
                </a:cubicBezTo>
                <a:cubicBezTo>
                  <a:pt x="796458" y="-298"/>
                  <a:pt x="908868" y="13958"/>
                  <a:pt x="1175323" y="0"/>
                </a:cubicBezTo>
                <a:cubicBezTo>
                  <a:pt x="1146710" y="230183"/>
                  <a:pt x="1175544" y="414433"/>
                  <a:pt x="1175323" y="584775"/>
                </a:cubicBezTo>
                <a:cubicBezTo>
                  <a:pt x="1005047" y="579776"/>
                  <a:pt x="755452" y="571977"/>
                  <a:pt x="611168" y="584775"/>
                </a:cubicBezTo>
                <a:cubicBezTo>
                  <a:pt x="466885" y="597573"/>
                  <a:pt x="190679" y="600678"/>
                  <a:pt x="0" y="584775"/>
                </a:cubicBezTo>
                <a:cubicBezTo>
                  <a:pt x="-2091" y="317766"/>
                  <a:pt x="14562" y="128208"/>
                  <a:pt x="0" y="0"/>
                </a:cubicBezTo>
                <a:close/>
              </a:path>
              <a:path w="1175323" h="584775" stroke="0" extrusionOk="0">
                <a:moveTo>
                  <a:pt x="0" y="0"/>
                </a:moveTo>
                <a:cubicBezTo>
                  <a:pt x="233515" y="3701"/>
                  <a:pt x="417820" y="1124"/>
                  <a:pt x="564155" y="0"/>
                </a:cubicBezTo>
                <a:cubicBezTo>
                  <a:pt x="710491" y="-1124"/>
                  <a:pt x="900777" y="29470"/>
                  <a:pt x="1175323" y="0"/>
                </a:cubicBezTo>
                <a:cubicBezTo>
                  <a:pt x="1179903" y="250235"/>
                  <a:pt x="1148200" y="402021"/>
                  <a:pt x="1175323" y="584775"/>
                </a:cubicBezTo>
                <a:cubicBezTo>
                  <a:pt x="902381" y="593656"/>
                  <a:pt x="711304" y="581687"/>
                  <a:pt x="575908" y="584775"/>
                </a:cubicBezTo>
                <a:cubicBezTo>
                  <a:pt x="440513" y="587863"/>
                  <a:pt x="212164" y="598915"/>
                  <a:pt x="0" y="584775"/>
                </a:cubicBezTo>
                <a:cubicBezTo>
                  <a:pt x="-7616" y="318431"/>
                  <a:pt x="-9321" y="179347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322441256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 defTabSz="457200" rtl="0"/>
            <a:r>
              <a:rPr lang="ar-SA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اخطط </a:t>
            </a:r>
          </a:p>
        </p:txBody>
      </p:sp>
      <p:sp>
        <p:nvSpPr>
          <p:cNvPr id="39" name="مستطيل 38">
            <a:extLst>
              <a:ext uri="{FF2B5EF4-FFF2-40B4-BE49-F238E27FC236}">
                <a16:creationId xmlns:a16="http://schemas.microsoft.com/office/drawing/2014/main" id="{4BCCF1B1-5B18-BB66-3C1E-CB608E6FF250}"/>
              </a:ext>
            </a:extLst>
          </p:cNvPr>
          <p:cNvSpPr/>
          <p:nvPr/>
        </p:nvSpPr>
        <p:spPr>
          <a:xfrm>
            <a:off x="5417670" y="3206014"/>
            <a:ext cx="513634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 rtl="0"/>
            <a:r>
              <a:rPr lang="ar-SA" sz="2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أحل المسألة باستعمال استراتيجية ( إنشاء قائمة  )</a:t>
            </a:r>
          </a:p>
        </p:txBody>
      </p:sp>
      <p:sp>
        <p:nvSpPr>
          <p:cNvPr id="40" name="AutoShape 4" descr="منزل مشرق المنزل | صور PNG PSD تحميل مجاني - Pikbest">
            <a:extLst>
              <a:ext uri="{FF2B5EF4-FFF2-40B4-BE49-F238E27FC236}">
                <a16:creationId xmlns:a16="http://schemas.microsoft.com/office/drawing/2014/main" id="{39376164-ADEE-B39C-A5DA-373FBE5352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12870" y="340210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defTabSz="457200" rtl="0"/>
            <a:endParaRPr lang="ar-SA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مستطيل 40">
            <a:extLst>
              <a:ext uri="{FF2B5EF4-FFF2-40B4-BE49-F238E27FC236}">
                <a16:creationId xmlns:a16="http://schemas.microsoft.com/office/drawing/2014/main" id="{94CB5506-A0A3-FF83-F9D6-0D18ACF2F5C3}"/>
              </a:ext>
            </a:extLst>
          </p:cNvPr>
          <p:cNvSpPr/>
          <p:nvPr/>
        </p:nvSpPr>
        <p:spPr>
          <a:xfrm>
            <a:off x="10966150" y="3895141"/>
            <a:ext cx="841897" cy="584775"/>
          </a:xfrm>
          <a:custGeom>
            <a:avLst/>
            <a:gdLst>
              <a:gd name="connsiteX0" fmla="*/ 0 w 841897"/>
              <a:gd name="connsiteY0" fmla="*/ 0 h 584775"/>
              <a:gd name="connsiteX1" fmla="*/ 437786 w 841897"/>
              <a:gd name="connsiteY1" fmla="*/ 0 h 584775"/>
              <a:gd name="connsiteX2" fmla="*/ 841897 w 841897"/>
              <a:gd name="connsiteY2" fmla="*/ 0 h 584775"/>
              <a:gd name="connsiteX3" fmla="*/ 841897 w 841897"/>
              <a:gd name="connsiteY3" fmla="*/ 584775 h 584775"/>
              <a:gd name="connsiteX4" fmla="*/ 429367 w 841897"/>
              <a:gd name="connsiteY4" fmla="*/ 584775 h 584775"/>
              <a:gd name="connsiteX5" fmla="*/ 0 w 841897"/>
              <a:gd name="connsiteY5" fmla="*/ 584775 h 584775"/>
              <a:gd name="connsiteX6" fmla="*/ 0 w 841897"/>
              <a:gd name="connsiteY6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1897" h="584775" fill="none" extrusionOk="0">
                <a:moveTo>
                  <a:pt x="0" y="0"/>
                </a:moveTo>
                <a:cubicBezTo>
                  <a:pt x="188353" y="8874"/>
                  <a:pt x="283542" y="-21406"/>
                  <a:pt x="437786" y="0"/>
                </a:cubicBezTo>
                <a:cubicBezTo>
                  <a:pt x="592030" y="21406"/>
                  <a:pt x="721680" y="-719"/>
                  <a:pt x="841897" y="0"/>
                </a:cubicBezTo>
                <a:cubicBezTo>
                  <a:pt x="839299" y="154623"/>
                  <a:pt x="854422" y="339379"/>
                  <a:pt x="841897" y="584775"/>
                </a:cubicBezTo>
                <a:cubicBezTo>
                  <a:pt x="702139" y="593580"/>
                  <a:pt x="529315" y="587906"/>
                  <a:pt x="429367" y="584775"/>
                </a:cubicBezTo>
                <a:cubicBezTo>
                  <a:pt x="329419" y="581645"/>
                  <a:pt x="166983" y="586919"/>
                  <a:pt x="0" y="584775"/>
                </a:cubicBezTo>
                <a:cubicBezTo>
                  <a:pt x="-15967" y="364245"/>
                  <a:pt x="-15971" y="120877"/>
                  <a:pt x="0" y="0"/>
                </a:cubicBezTo>
                <a:close/>
              </a:path>
              <a:path w="841897" h="584775" stroke="0" extrusionOk="0">
                <a:moveTo>
                  <a:pt x="0" y="0"/>
                </a:moveTo>
                <a:cubicBezTo>
                  <a:pt x="94930" y="-15841"/>
                  <a:pt x="225681" y="-7708"/>
                  <a:pt x="429367" y="0"/>
                </a:cubicBezTo>
                <a:cubicBezTo>
                  <a:pt x="633053" y="7708"/>
                  <a:pt x="749787" y="14707"/>
                  <a:pt x="841897" y="0"/>
                </a:cubicBezTo>
                <a:cubicBezTo>
                  <a:pt x="815630" y="235098"/>
                  <a:pt x="858542" y="323811"/>
                  <a:pt x="841897" y="584775"/>
                </a:cubicBezTo>
                <a:cubicBezTo>
                  <a:pt x="690250" y="595490"/>
                  <a:pt x="548729" y="564375"/>
                  <a:pt x="404111" y="584775"/>
                </a:cubicBezTo>
                <a:cubicBezTo>
                  <a:pt x="259493" y="605175"/>
                  <a:pt x="197211" y="568768"/>
                  <a:pt x="0" y="584775"/>
                </a:cubicBezTo>
                <a:cubicBezTo>
                  <a:pt x="23950" y="301670"/>
                  <a:pt x="-4280" y="266213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179993205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 defTabSz="457200" rtl="0"/>
            <a:r>
              <a:rPr lang="ar-SA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احل </a:t>
            </a:r>
          </a:p>
        </p:txBody>
      </p:sp>
      <p:sp>
        <p:nvSpPr>
          <p:cNvPr id="45" name="مستطيل 44">
            <a:extLst>
              <a:ext uri="{FF2B5EF4-FFF2-40B4-BE49-F238E27FC236}">
                <a16:creationId xmlns:a16="http://schemas.microsoft.com/office/drawing/2014/main" id="{1F806B8A-C256-7F5B-64A4-705D5558A51B}"/>
              </a:ext>
            </a:extLst>
          </p:cNvPr>
          <p:cNvSpPr/>
          <p:nvPr/>
        </p:nvSpPr>
        <p:spPr>
          <a:xfrm>
            <a:off x="9287620" y="3947755"/>
            <a:ext cx="147668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 rtl="0"/>
            <a:r>
              <a:rPr lang="ar-SA" sz="2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ثمانية لاعبين</a:t>
            </a:r>
          </a:p>
        </p:txBody>
      </p:sp>
      <p:sp>
        <p:nvSpPr>
          <p:cNvPr id="46" name="مستطيل 45">
            <a:extLst>
              <a:ext uri="{FF2B5EF4-FFF2-40B4-BE49-F238E27FC236}">
                <a16:creationId xmlns:a16="http://schemas.microsoft.com/office/drawing/2014/main" id="{C0A49638-A454-B357-ED34-14EC6E5226CD}"/>
              </a:ext>
            </a:extLst>
          </p:cNvPr>
          <p:cNvSpPr/>
          <p:nvPr/>
        </p:nvSpPr>
        <p:spPr>
          <a:xfrm>
            <a:off x="8514277" y="3947754"/>
            <a:ext cx="571500" cy="461665"/>
          </a:xfrm>
          <a:custGeom>
            <a:avLst/>
            <a:gdLst>
              <a:gd name="connsiteX0" fmla="*/ 0 w 571500"/>
              <a:gd name="connsiteY0" fmla="*/ 0 h 461665"/>
              <a:gd name="connsiteX1" fmla="*/ 571500 w 571500"/>
              <a:gd name="connsiteY1" fmla="*/ 0 h 461665"/>
              <a:gd name="connsiteX2" fmla="*/ 571500 w 571500"/>
              <a:gd name="connsiteY2" fmla="*/ 461665 h 461665"/>
              <a:gd name="connsiteX3" fmla="*/ 0 w 571500"/>
              <a:gd name="connsiteY3" fmla="*/ 461665 h 461665"/>
              <a:gd name="connsiteX4" fmla="*/ 0 w 5715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461665" fill="none" extrusionOk="0">
                <a:moveTo>
                  <a:pt x="0" y="0"/>
                </a:moveTo>
                <a:cubicBezTo>
                  <a:pt x="281263" y="-1819"/>
                  <a:pt x="302230" y="2333"/>
                  <a:pt x="571500" y="0"/>
                </a:cubicBezTo>
                <a:cubicBezTo>
                  <a:pt x="592601" y="200421"/>
                  <a:pt x="585878" y="264927"/>
                  <a:pt x="571500" y="461665"/>
                </a:cubicBezTo>
                <a:cubicBezTo>
                  <a:pt x="288973" y="461743"/>
                  <a:pt x="232032" y="441622"/>
                  <a:pt x="0" y="461665"/>
                </a:cubicBezTo>
                <a:cubicBezTo>
                  <a:pt x="-20420" y="269109"/>
                  <a:pt x="14580" y="152378"/>
                  <a:pt x="0" y="0"/>
                </a:cubicBezTo>
                <a:close/>
              </a:path>
              <a:path w="571500" h="461665" stroke="0" extrusionOk="0">
                <a:moveTo>
                  <a:pt x="0" y="0"/>
                </a:moveTo>
                <a:cubicBezTo>
                  <a:pt x="238102" y="-3662"/>
                  <a:pt x="342158" y="-21367"/>
                  <a:pt x="571500" y="0"/>
                </a:cubicBezTo>
                <a:cubicBezTo>
                  <a:pt x="591996" y="210003"/>
                  <a:pt x="586425" y="261213"/>
                  <a:pt x="571500" y="461665"/>
                </a:cubicBezTo>
                <a:cubicBezTo>
                  <a:pt x="333387" y="452089"/>
                  <a:pt x="214446" y="479282"/>
                  <a:pt x="0" y="461665"/>
                </a:cubicBezTo>
                <a:cubicBezTo>
                  <a:pt x="8259" y="288620"/>
                  <a:pt x="-20451" y="160855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167040253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7" name="مستطيل 46">
            <a:extLst>
              <a:ext uri="{FF2B5EF4-FFF2-40B4-BE49-F238E27FC236}">
                <a16:creationId xmlns:a16="http://schemas.microsoft.com/office/drawing/2014/main" id="{0B226182-F4D4-1351-EA2D-BA990D06A9C9}"/>
              </a:ext>
            </a:extLst>
          </p:cNvPr>
          <p:cNvSpPr/>
          <p:nvPr/>
        </p:nvSpPr>
        <p:spPr>
          <a:xfrm>
            <a:off x="7835551" y="3947753"/>
            <a:ext cx="571500" cy="461665"/>
          </a:xfrm>
          <a:custGeom>
            <a:avLst/>
            <a:gdLst>
              <a:gd name="connsiteX0" fmla="*/ 0 w 571500"/>
              <a:gd name="connsiteY0" fmla="*/ 0 h 461665"/>
              <a:gd name="connsiteX1" fmla="*/ 571500 w 571500"/>
              <a:gd name="connsiteY1" fmla="*/ 0 h 461665"/>
              <a:gd name="connsiteX2" fmla="*/ 571500 w 571500"/>
              <a:gd name="connsiteY2" fmla="*/ 461665 h 461665"/>
              <a:gd name="connsiteX3" fmla="*/ 0 w 571500"/>
              <a:gd name="connsiteY3" fmla="*/ 461665 h 461665"/>
              <a:gd name="connsiteX4" fmla="*/ 0 w 5715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461665" fill="none" extrusionOk="0">
                <a:moveTo>
                  <a:pt x="0" y="0"/>
                </a:moveTo>
                <a:cubicBezTo>
                  <a:pt x="281263" y="-1819"/>
                  <a:pt x="302230" y="2333"/>
                  <a:pt x="571500" y="0"/>
                </a:cubicBezTo>
                <a:cubicBezTo>
                  <a:pt x="592601" y="200421"/>
                  <a:pt x="585878" y="264927"/>
                  <a:pt x="571500" y="461665"/>
                </a:cubicBezTo>
                <a:cubicBezTo>
                  <a:pt x="288973" y="461743"/>
                  <a:pt x="232032" y="441622"/>
                  <a:pt x="0" y="461665"/>
                </a:cubicBezTo>
                <a:cubicBezTo>
                  <a:pt x="-20420" y="269109"/>
                  <a:pt x="14580" y="152378"/>
                  <a:pt x="0" y="0"/>
                </a:cubicBezTo>
                <a:close/>
              </a:path>
              <a:path w="571500" h="461665" stroke="0" extrusionOk="0">
                <a:moveTo>
                  <a:pt x="0" y="0"/>
                </a:moveTo>
                <a:cubicBezTo>
                  <a:pt x="238102" y="-3662"/>
                  <a:pt x="342158" y="-21367"/>
                  <a:pt x="571500" y="0"/>
                </a:cubicBezTo>
                <a:cubicBezTo>
                  <a:pt x="591996" y="210003"/>
                  <a:pt x="586425" y="261213"/>
                  <a:pt x="571500" y="461665"/>
                </a:cubicBezTo>
                <a:cubicBezTo>
                  <a:pt x="333387" y="452089"/>
                  <a:pt x="214446" y="479282"/>
                  <a:pt x="0" y="461665"/>
                </a:cubicBezTo>
                <a:cubicBezTo>
                  <a:pt x="8259" y="288620"/>
                  <a:pt x="-20451" y="160855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167040253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8" name="مستطيل 47">
            <a:extLst>
              <a:ext uri="{FF2B5EF4-FFF2-40B4-BE49-F238E27FC236}">
                <a16:creationId xmlns:a16="http://schemas.microsoft.com/office/drawing/2014/main" id="{AA6BECE8-8C5E-CD13-6699-176AE29BCCA5}"/>
              </a:ext>
            </a:extLst>
          </p:cNvPr>
          <p:cNvSpPr/>
          <p:nvPr/>
        </p:nvSpPr>
        <p:spPr>
          <a:xfrm>
            <a:off x="7163130" y="3947752"/>
            <a:ext cx="571500" cy="461665"/>
          </a:xfrm>
          <a:custGeom>
            <a:avLst/>
            <a:gdLst>
              <a:gd name="connsiteX0" fmla="*/ 0 w 571500"/>
              <a:gd name="connsiteY0" fmla="*/ 0 h 461665"/>
              <a:gd name="connsiteX1" fmla="*/ 571500 w 571500"/>
              <a:gd name="connsiteY1" fmla="*/ 0 h 461665"/>
              <a:gd name="connsiteX2" fmla="*/ 571500 w 571500"/>
              <a:gd name="connsiteY2" fmla="*/ 461665 h 461665"/>
              <a:gd name="connsiteX3" fmla="*/ 0 w 571500"/>
              <a:gd name="connsiteY3" fmla="*/ 461665 h 461665"/>
              <a:gd name="connsiteX4" fmla="*/ 0 w 5715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461665" fill="none" extrusionOk="0">
                <a:moveTo>
                  <a:pt x="0" y="0"/>
                </a:moveTo>
                <a:cubicBezTo>
                  <a:pt x="281263" y="-1819"/>
                  <a:pt x="302230" y="2333"/>
                  <a:pt x="571500" y="0"/>
                </a:cubicBezTo>
                <a:cubicBezTo>
                  <a:pt x="592601" y="200421"/>
                  <a:pt x="585878" y="264927"/>
                  <a:pt x="571500" y="461665"/>
                </a:cubicBezTo>
                <a:cubicBezTo>
                  <a:pt x="288973" y="461743"/>
                  <a:pt x="232032" y="441622"/>
                  <a:pt x="0" y="461665"/>
                </a:cubicBezTo>
                <a:cubicBezTo>
                  <a:pt x="-20420" y="269109"/>
                  <a:pt x="14580" y="152378"/>
                  <a:pt x="0" y="0"/>
                </a:cubicBezTo>
                <a:close/>
              </a:path>
              <a:path w="571500" h="461665" stroke="0" extrusionOk="0">
                <a:moveTo>
                  <a:pt x="0" y="0"/>
                </a:moveTo>
                <a:cubicBezTo>
                  <a:pt x="238102" y="-3662"/>
                  <a:pt x="342158" y="-21367"/>
                  <a:pt x="571500" y="0"/>
                </a:cubicBezTo>
                <a:cubicBezTo>
                  <a:pt x="591996" y="210003"/>
                  <a:pt x="586425" y="261213"/>
                  <a:pt x="571500" y="461665"/>
                </a:cubicBezTo>
                <a:cubicBezTo>
                  <a:pt x="333387" y="452089"/>
                  <a:pt x="214446" y="479282"/>
                  <a:pt x="0" y="461665"/>
                </a:cubicBezTo>
                <a:cubicBezTo>
                  <a:pt x="8259" y="288620"/>
                  <a:pt x="-20451" y="160855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167040253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9" name="مستطيل 48">
            <a:extLst>
              <a:ext uri="{FF2B5EF4-FFF2-40B4-BE49-F238E27FC236}">
                <a16:creationId xmlns:a16="http://schemas.microsoft.com/office/drawing/2014/main" id="{C2814114-00B7-6CC3-D5F3-D623C2A6B159}"/>
              </a:ext>
            </a:extLst>
          </p:cNvPr>
          <p:cNvSpPr/>
          <p:nvPr/>
        </p:nvSpPr>
        <p:spPr>
          <a:xfrm>
            <a:off x="6487557" y="3947752"/>
            <a:ext cx="571500" cy="461665"/>
          </a:xfrm>
          <a:custGeom>
            <a:avLst/>
            <a:gdLst>
              <a:gd name="connsiteX0" fmla="*/ 0 w 571500"/>
              <a:gd name="connsiteY0" fmla="*/ 0 h 461665"/>
              <a:gd name="connsiteX1" fmla="*/ 571500 w 571500"/>
              <a:gd name="connsiteY1" fmla="*/ 0 h 461665"/>
              <a:gd name="connsiteX2" fmla="*/ 571500 w 571500"/>
              <a:gd name="connsiteY2" fmla="*/ 461665 h 461665"/>
              <a:gd name="connsiteX3" fmla="*/ 0 w 571500"/>
              <a:gd name="connsiteY3" fmla="*/ 461665 h 461665"/>
              <a:gd name="connsiteX4" fmla="*/ 0 w 5715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461665" fill="none" extrusionOk="0">
                <a:moveTo>
                  <a:pt x="0" y="0"/>
                </a:moveTo>
                <a:cubicBezTo>
                  <a:pt x="281263" y="-1819"/>
                  <a:pt x="302230" y="2333"/>
                  <a:pt x="571500" y="0"/>
                </a:cubicBezTo>
                <a:cubicBezTo>
                  <a:pt x="592601" y="200421"/>
                  <a:pt x="585878" y="264927"/>
                  <a:pt x="571500" y="461665"/>
                </a:cubicBezTo>
                <a:cubicBezTo>
                  <a:pt x="288973" y="461743"/>
                  <a:pt x="232032" y="441622"/>
                  <a:pt x="0" y="461665"/>
                </a:cubicBezTo>
                <a:cubicBezTo>
                  <a:pt x="-20420" y="269109"/>
                  <a:pt x="14580" y="152378"/>
                  <a:pt x="0" y="0"/>
                </a:cubicBezTo>
                <a:close/>
              </a:path>
              <a:path w="571500" h="461665" stroke="0" extrusionOk="0">
                <a:moveTo>
                  <a:pt x="0" y="0"/>
                </a:moveTo>
                <a:cubicBezTo>
                  <a:pt x="238102" y="-3662"/>
                  <a:pt x="342158" y="-21367"/>
                  <a:pt x="571500" y="0"/>
                </a:cubicBezTo>
                <a:cubicBezTo>
                  <a:pt x="591996" y="210003"/>
                  <a:pt x="586425" y="261213"/>
                  <a:pt x="571500" y="461665"/>
                </a:cubicBezTo>
                <a:cubicBezTo>
                  <a:pt x="333387" y="452089"/>
                  <a:pt x="214446" y="479282"/>
                  <a:pt x="0" y="461665"/>
                </a:cubicBezTo>
                <a:cubicBezTo>
                  <a:pt x="8259" y="288620"/>
                  <a:pt x="-20451" y="160855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167040253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0" name="مستطيل 49">
            <a:extLst>
              <a:ext uri="{FF2B5EF4-FFF2-40B4-BE49-F238E27FC236}">
                <a16:creationId xmlns:a16="http://schemas.microsoft.com/office/drawing/2014/main" id="{55169252-E86B-0973-C10A-3376B873891A}"/>
              </a:ext>
            </a:extLst>
          </p:cNvPr>
          <p:cNvSpPr/>
          <p:nvPr/>
        </p:nvSpPr>
        <p:spPr>
          <a:xfrm>
            <a:off x="5808831" y="3947752"/>
            <a:ext cx="571500" cy="461665"/>
          </a:xfrm>
          <a:custGeom>
            <a:avLst/>
            <a:gdLst>
              <a:gd name="connsiteX0" fmla="*/ 0 w 571500"/>
              <a:gd name="connsiteY0" fmla="*/ 0 h 461665"/>
              <a:gd name="connsiteX1" fmla="*/ 571500 w 571500"/>
              <a:gd name="connsiteY1" fmla="*/ 0 h 461665"/>
              <a:gd name="connsiteX2" fmla="*/ 571500 w 571500"/>
              <a:gd name="connsiteY2" fmla="*/ 461665 h 461665"/>
              <a:gd name="connsiteX3" fmla="*/ 0 w 571500"/>
              <a:gd name="connsiteY3" fmla="*/ 461665 h 461665"/>
              <a:gd name="connsiteX4" fmla="*/ 0 w 5715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461665" fill="none" extrusionOk="0">
                <a:moveTo>
                  <a:pt x="0" y="0"/>
                </a:moveTo>
                <a:cubicBezTo>
                  <a:pt x="281263" y="-1819"/>
                  <a:pt x="302230" y="2333"/>
                  <a:pt x="571500" y="0"/>
                </a:cubicBezTo>
                <a:cubicBezTo>
                  <a:pt x="592601" y="200421"/>
                  <a:pt x="585878" y="264927"/>
                  <a:pt x="571500" y="461665"/>
                </a:cubicBezTo>
                <a:cubicBezTo>
                  <a:pt x="288973" y="461743"/>
                  <a:pt x="232032" y="441622"/>
                  <a:pt x="0" y="461665"/>
                </a:cubicBezTo>
                <a:cubicBezTo>
                  <a:pt x="-20420" y="269109"/>
                  <a:pt x="14580" y="152378"/>
                  <a:pt x="0" y="0"/>
                </a:cubicBezTo>
                <a:close/>
              </a:path>
              <a:path w="571500" h="461665" stroke="0" extrusionOk="0">
                <a:moveTo>
                  <a:pt x="0" y="0"/>
                </a:moveTo>
                <a:cubicBezTo>
                  <a:pt x="238102" y="-3662"/>
                  <a:pt x="342158" y="-21367"/>
                  <a:pt x="571500" y="0"/>
                </a:cubicBezTo>
                <a:cubicBezTo>
                  <a:pt x="591996" y="210003"/>
                  <a:pt x="586425" y="261213"/>
                  <a:pt x="571500" y="461665"/>
                </a:cubicBezTo>
                <a:cubicBezTo>
                  <a:pt x="333387" y="452089"/>
                  <a:pt x="214446" y="479282"/>
                  <a:pt x="0" y="461665"/>
                </a:cubicBezTo>
                <a:cubicBezTo>
                  <a:pt x="8259" y="288620"/>
                  <a:pt x="-20451" y="160855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167040253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1" name="مستطيل 50">
            <a:extLst>
              <a:ext uri="{FF2B5EF4-FFF2-40B4-BE49-F238E27FC236}">
                <a16:creationId xmlns:a16="http://schemas.microsoft.com/office/drawing/2014/main" id="{8EBF3AD9-7B20-E762-96B0-80D620A9DA7E}"/>
              </a:ext>
            </a:extLst>
          </p:cNvPr>
          <p:cNvSpPr/>
          <p:nvPr/>
        </p:nvSpPr>
        <p:spPr>
          <a:xfrm>
            <a:off x="5112521" y="3947751"/>
            <a:ext cx="571500" cy="461665"/>
          </a:xfrm>
          <a:custGeom>
            <a:avLst/>
            <a:gdLst>
              <a:gd name="connsiteX0" fmla="*/ 0 w 571500"/>
              <a:gd name="connsiteY0" fmla="*/ 0 h 461665"/>
              <a:gd name="connsiteX1" fmla="*/ 571500 w 571500"/>
              <a:gd name="connsiteY1" fmla="*/ 0 h 461665"/>
              <a:gd name="connsiteX2" fmla="*/ 571500 w 571500"/>
              <a:gd name="connsiteY2" fmla="*/ 461665 h 461665"/>
              <a:gd name="connsiteX3" fmla="*/ 0 w 571500"/>
              <a:gd name="connsiteY3" fmla="*/ 461665 h 461665"/>
              <a:gd name="connsiteX4" fmla="*/ 0 w 5715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461665" fill="none" extrusionOk="0">
                <a:moveTo>
                  <a:pt x="0" y="0"/>
                </a:moveTo>
                <a:cubicBezTo>
                  <a:pt x="281263" y="-1819"/>
                  <a:pt x="302230" y="2333"/>
                  <a:pt x="571500" y="0"/>
                </a:cubicBezTo>
                <a:cubicBezTo>
                  <a:pt x="592601" y="200421"/>
                  <a:pt x="585878" y="264927"/>
                  <a:pt x="571500" y="461665"/>
                </a:cubicBezTo>
                <a:cubicBezTo>
                  <a:pt x="288973" y="461743"/>
                  <a:pt x="232032" y="441622"/>
                  <a:pt x="0" y="461665"/>
                </a:cubicBezTo>
                <a:cubicBezTo>
                  <a:pt x="-20420" y="269109"/>
                  <a:pt x="14580" y="152378"/>
                  <a:pt x="0" y="0"/>
                </a:cubicBezTo>
                <a:close/>
              </a:path>
              <a:path w="571500" h="461665" stroke="0" extrusionOk="0">
                <a:moveTo>
                  <a:pt x="0" y="0"/>
                </a:moveTo>
                <a:cubicBezTo>
                  <a:pt x="238102" y="-3662"/>
                  <a:pt x="342158" y="-21367"/>
                  <a:pt x="571500" y="0"/>
                </a:cubicBezTo>
                <a:cubicBezTo>
                  <a:pt x="591996" y="210003"/>
                  <a:pt x="586425" y="261213"/>
                  <a:pt x="571500" y="461665"/>
                </a:cubicBezTo>
                <a:cubicBezTo>
                  <a:pt x="333387" y="452089"/>
                  <a:pt x="214446" y="479282"/>
                  <a:pt x="0" y="461665"/>
                </a:cubicBezTo>
                <a:cubicBezTo>
                  <a:pt x="8259" y="288620"/>
                  <a:pt x="-20451" y="160855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167040253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2" name="مستطيل 51">
            <a:extLst>
              <a:ext uri="{FF2B5EF4-FFF2-40B4-BE49-F238E27FC236}">
                <a16:creationId xmlns:a16="http://schemas.microsoft.com/office/drawing/2014/main" id="{8E134A9F-2BAA-3CCD-6E8A-78382F0947CC}"/>
              </a:ext>
            </a:extLst>
          </p:cNvPr>
          <p:cNvSpPr/>
          <p:nvPr/>
        </p:nvSpPr>
        <p:spPr>
          <a:xfrm>
            <a:off x="4386487" y="3947751"/>
            <a:ext cx="571500" cy="461665"/>
          </a:xfrm>
          <a:custGeom>
            <a:avLst/>
            <a:gdLst>
              <a:gd name="connsiteX0" fmla="*/ 0 w 571500"/>
              <a:gd name="connsiteY0" fmla="*/ 0 h 461665"/>
              <a:gd name="connsiteX1" fmla="*/ 571500 w 571500"/>
              <a:gd name="connsiteY1" fmla="*/ 0 h 461665"/>
              <a:gd name="connsiteX2" fmla="*/ 571500 w 571500"/>
              <a:gd name="connsiteY2" fmla="*/ 461665 h 461665"/>
              <a:gd name="connsiteX3" fmla="*/ 0 w 571500"/>
              <a:gd name="connsiteY3" fmla="*/ 461665 h 461665"/>
              <a:gd name="connsiteX4" fmla="*/ 0 w 5715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461665" fill="none" extrusionOk="0">
                <a:moveTo>
                  <a:pt x="0" y="0"/>
                </a:moveTo>
                <a:cubicBezTo>
                  <a:pt x="281263" y="-1819"/>
                  <a:pt x="302230" y="2333"/>
                  <a:pt x="571500" y="0"/>
                </a:cubicBezTo>
                <a:cubicBezTo>
                  <a:pt x="592601" y="200421"/>
                  <a:pt x="585878" y="264927"/>
                  <a:pt x="571500" y="461665"/>
                </a:cubicBezTo>
                <a:cubicBezTo>
                  <a:pt x="288973" y="461743"/>
                  <a:pt x="232032" y="441622"/>
                  <a:pt x="0" y="461665"/>
                </a:cubicBezTo>
                <a:cubicBezTo>
                  <a:pt x="-20420" y="269109"/>
                  <a:pt x="14580" y="152378"/>
                  <a:pt x="0" y="0"/>
                </a:cubicBezTo>
                <a:close/>
              </a:path>
              <a:path w="571500" h="461665" stroke="0" extrusionOk="0">
                <a:moveTo>
                  <a:pt x="0" y="0"/>
                </a:moveTo>
                <a:cubicBezTo>
                  <a:pt x="238102" y="-3662"/>
                  <a:pt x="342158" y="-21367"/>
                  <a:pt x="571500" y="0"/>
                </a:cubicBezTo>
                <a:cubicBezTo>
                  <a:pt x="591996" y="210003"/>
                  <a:pt x="586425" y="261213"/>
                  <a:pt x="571500" y="461665"/>
                </a:cubicBezTo>
                <a:cubicBezTo>
                  <a:pt x="333387" y="452089"/>
                  <a:pt x="214446" y="479282"/>
                  <a:pt x="0" y="461665"/>
                </a:cubicBezTo>
                <a:cubicBezTo>
                  <a:pt x="8259" y="288620"/>
                  <a:pt x="-20451" y="160855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167040253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53" name="مستطيل 52">
            <a:extLst>
              <a:ext uri="{FF2B5EF4-FFF2-40B4-BE49-F238E27FC236}">
                <a16:creationId xmlns:a16="http://schemas.microsoft.com/office/drawing/2014/main" id="{BD7588C9-4EC9-7F07-6B57-F9835F472F32}"/>
              </a:ext>
            </a:extLst>
          </p:cNvPr>
          <p:cNvSpPr/>
          <p:nvPr/>
        </p:nvSpPr>
        <p:spPr>
          <a:xfrm>
            <a:off x="3685504" y="3947750"/>
            <a:ext cx="571500" cy="461665"/>
          </a:xfrm>
          <a:custGeom>
            <a:avLst/>
            <a:gdLst>
              <a:gd name="connsiteX0" fmla="*/ 0 w 571500"/>
              <a:gd name="connsiteY0" fmla="*/ 0 h 461665"/>
              <a:gd name="connsiteX1" fmla="*/ 571500 w 571500"/>
              <a:gd name="connsiteY1" fmla="*/ 0 h 461665"/>
              <a:gd name="connsiteX2" fmla="*/ 571500 w 571500"/>
              <a:gd name="connsiteY2" fmla="*/ 461665 h 461665"/>
              <a:gd name="connsiteX3" fmla="*/ 0 w 571500"/>
              <a:gd name="connsiteY3" fmla="*/ 461665 h 461665"/>
              <a:gd name="connsiteX4" fmla="*/ 0 w 5715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461665" fill="none" extrusionOk="0">
                <a:moveTo>
                  <a:pt x="0" y="0"/>
                </a:moveTo>
                <a:cubicBezTo>
                  <a:pt x="281263" y="-1819"/>
                  <a:pt x="302230" y="2333"/>
                  <a:pt x="571500" y="0"/>
                </a:cubicBezTo>
                <a:cubicBezTo>
                  <a:pt x="592601" y="200421"/>
                  <a:pt x="585878" y="264927"/>
                  <a:pt x="571500" y="461665"/>
                </a:cubicBezTo>
                <a:cubicBezTo>
                  <a:pt x="288973" y="461743"/>
                  <a:pt x="232032" y="441622"/>
                  <a:pt x="0" y="461665"/>
                </a:cubicBezTo>
                <a:cubicBezTo>
                  <a:pt x="-20420" y="269109"/>
                  <a:pt x="14580" y="152378"/>
                  <a:pt x="0" y="0"/>
                </a:cubicBezTo>
                <a:close/>
              </a:path>
              <a:path w="571500" h="461665" stroke="0" extrusionOk="0">
                <a:moveTo>
                  <a:pt x="0" y="0"/>
                </a:moveTo>
                <a:cubicBezTo>
                  <a:pt x="238102" y="-3662"/>
                  <a:pt x="342158" y="-21367"/>
                  <a:pt x="571500" y="0"/>
                </a:cubicBezTo>
                <a:cubicBezTo>
                  <a:pt x="591996" y="210003"/>
                  <a:pt x="586425" y="261213"/>
                  <a:pt x="571500" y="461665"/>
                </a:cubicBezTo>
                <a:cubicBezTo>
                  <a:pt x="333387" y="452089"/>
                  <a:pt x="214446" y="479282"/>
                  <a:pt x="0" y="461665"/>
                </a:cubicBezTo>
                <a:cubicBezTo>
                  <a:pt x="8259" y="288620"/>
                  <a:pt x="-20451" y="160855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167040253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54" name="مستطيل 53">
            <a:extLst>
              <a:ext uri="{FF2B5EF4-FFF2-40B4-BE49-F238E27FC236}">
                <a16:creationId xmlns:a16="http://schemas.microsoft.com/office/drawing/2014/main" id="{475ABE98-D9E7-148A-9C53-E469FB0911AD}"/>
              </a:ext>
            </a:extLst>
          </p:cNvPr>
          <p:cNvSpPr/>
          <p:nvPr/>
        </p:nvSpPr>
        <p:spPr>
          <a:xfrm>
            <a:off x="11043299" y="4741503"/>
            <a:ext cx="571500" cy="461665"/>
          </a:xfrm>
          <a:custGeom>
            <a:avLst/>
            <a:gdLst>
              <a:gd name="connsiteX0" fmla="*/ 0 w 571500"/>
              <a:gd name="connsiteY0" fmla="*/ 0 h 461665"/>
              <a:gd name="connsiteX1" fmla="*/ 571500 w 571500"/>
              <a:gd name="connsiteY1" fmla="*/ 0 h 461665"/>
              <a:gd name="connsiteX2" fmla="*/ 571500 w 571500"/>
              <a:gd name="connsiteY2" fmla="*/ 461665 h 461665"/>
              <a:gd name="connsiteX3" fmla="*/ 0 w 571500"/>
              <a:gd name="connsiteY3" fmla="*/ 461665 h 461665"/>
              <a:gd name="connsiteX4" fmla="*/ 0 w 5715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461665" fill="none" extrusionOk="0">
                <a:moveTo>
                  <a:pt x="0" y="0"/>
                </a:moveTo>
                <a:cubicBezTo>
                  <a:pt x="281263" y="-1819"/>
                  <a:pt x="302230" y="2333"/>
                  <a:pt x="571500" y="0"/>
                </a:cubicBezTo>
                <a:cubicBezTo>
                  <a:pt x="592601" y="200421"/>
                  <a:pt x="585878" y="264927"/>
                  <a:pt x="571500" y="461665"/>
                </a:cubicBezTo>
                <a:cubicBezTo>
                  <a:pt x="288973" y="461743"/>
                  <a:pt x="232032" y="441622"/>
                  <a:pt x="0" y="461665"/>
                </a:cubicBezTo>
                <a:cubicBezTo>
                  <a:pt x="-20420" y="269109"/>
                  <a:pt x="14580" y="152378"/>
                  <a:pt x="0" y="0"/>
                </a:cubicBezTo>
                <a:close/>
              </a:path>
              <a:path w="571500" h="461665" stroke="0" extrusionOk="0">
                <a:moveTo>
                  <a:pt x="0" y="0"/>
                </a:moveTo>
                <a:cubicBezTo>
                  <a:pt x="238102" y="-3662"/>
                  <a:pt x="342158" y="-21367"/>
                  <a:pt x="571500" y="0"/>
                </a:cubicBezTo>
                <a:cubicBezTo>
                  <a:pt x="591996" y="210003"/>
                  <a:pt x="586425" y="261213"/>
                  <a:pt x="571500" y="461665"/>
                </a:cubicBezTo>
                <a:cubicBezTo>
                  <a:pt x="333387" y="452089"/>
                  <a:pt x="214446" y="479282"/>
                  <a:pt x="0" y="461665"/>
                </a:cubicBezTo>
                <a:cubicBezTo>
                  <a:pt x="8259" y="288620"/>
                  <a:pt x="-20451" y="160855"/>
                  <a:pt x="0" y="0"/>
                </a:cubicBezTo>
                <a:close/>
              </a:path>
            </a:pathLst>
          </a:custGeom>
          <a:solidFill>
            <a:srgbClr val="F3ABAE"/>
          </a:solidFill>
          <a:ln>
            <a:solidFill>
              <a:srgbClr val="FCB352"/>
            </a:solidFill>
            <a:extLst>
              <a:ext uri="{C807C97D-BFC1-408E-A445-0C87EB9F89A2}">
                <ask:lineSketchStyleProps xmlns:ask="http://schemas.microsoft.com/office/drawing/2018/sketchyshapes" sd="167040253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5" name="مستطيل 54">
            <a:extLst>
              <a:ext uri="{FF2B5EF4-FFF2-40B4-BE49-F238E27FC236}">
                <a16:creationId xmlns:a16="http://schemas.microsoft.com/office/drawing/2014/main" id="{B654937A-BC4E-0D15-9421-5246D71668DE}"/>
              </a:ext>
            </a:extLst>
          </p:cNvPr>
          <p:cNvSpPr/>
          <p:nvPr/>
        </p:nvSpPr>
        <p:spPr>
          <a:xfrm>
            <a:off x="10360261" y="4729607"/>
            <a:ext cx="571500" cy="461665"/>
          </a:xfrm>
          <a:custGeom>
            <a:avLst/>
            <a:gdLst>
              <a:gd name="connsiteX0" fmla="*/ 0 w 571500"/>
              <a:gd name="connsiteY0" fmla="*/ 0 h 461665"/>
              <a:gd name="connsiteX1" fmla="*/ 571500 w 571500"/>
              <a:gd name="connsiteY1" fmla="*/ 0 h 461665"/>
              <a:gd name="connsiteX2" fmla="*/ 571500 w 571500"/>
              <a:gd name="connsiteY2" fmla="*/ 461665 h 461665"/>
              <a:gd name="connsiteX3" fmla="*/ 0 w 571500"/>
              <a:gd name="connsiteY3" fmla="*/ 461665 h 461665"/>
              <a:gd name="connsiteX4" fmla="*/ 0 w 5715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461665" fill="none" extrusionOk="0">
                <a:moveTo>
                  <a:pt x="0" y="0"/>
                </a:moveTo>
                <a:cubicBezTo>
                  <a:pt x="281263" y="-1819"/>
                  <a:pt x="302230" y="2333"/>
                  <a:pt x="571500" y="0"/>
                </a:cubicBezTo>
                <a:cubicBezTo>
                  <a:pt x="592601" y="200421"/>
                  <a:pt x="585878" y="264927"/>
                  <a:pt x="571500" y="461665"/>
                </a:cubicBezTo>
                <a:cubicBezTo>
                  <a:pt x="288973" y="461743"/>
                  <a:pt x="232032" y="441622"/>
                  <a:pt x="0" y="461665"/>
                </a:cubicBezTo>
                <a:cubicBezTo>
                  <a:pt x="-20420" y="269109"/>
                  <a:pt x="14580" y="152378"/>
                  <a:pt x="0" y="0"/>
                </a:cubicBezTo>
                <a:close/>
              </a:path>
              <a:path w="571500" h="461665" stroke="0" extrusionOk="0">
                <a:moveTo>
                  <a:pt x="0" y="0"/>
                </a:moveTo>
                <a:cubicBezTo>
                  <a:pt x="238102" y="-3662"/>
                  <a:pt x="342158" y="-21367"/>
                  <a:pt x="571500" y="0"/>
                </a:cubicBezTo>
                <a:cubicBezTo>
                  <a:pt x="591996" y="210003"/>
                  <a:pt x="586425" y="261213"/>
                  <a:pt x="571500" y="461665"/>
                </a:cubicBezTo>
                <a:cubicBezTo>
                  <a:pt x="333387" y="452089"/>
                  <a:pt x="214446" y="479282"/>
                  <a:pt x="0" y="461665"/>
                </a:cubicBezTo>
                <a:cubicBezTo>
                  <a:pt x="8259" y="288620"/>
                  <a:pt x="-20451" y="160855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167040253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6" name="مستطيل 55">
            <a:extLst>
              <a:ext uri="{FF2B5EF4-FFF2-40B4-BE49-F238E27FC236}">
                <a16:creationId xmlns:a16="http://schemas.microsoft.com/office/drawing/2014/main" id="{3CD0950F-86E0-5656-E32C-071E732651C8}"/>
              </a:ext>
            </a:extLst>
          </p:cNvPr>
          <p:cNvSpPr/>
          <p:nvPr/>
        </p:nvSpPr>
        <p:spPr>
          <a:xfrm>
            <a:off x="9687840" y="4729606"/>
            <a:ext cx="571500" cy="461665"/>
          </a:xfrm>
          <a:custGeom>
            <a:avLst/>
            <a:gdLst>
              <a:gd name="connsiteX0" fmla="*/ 0 w 571500"/>
              <a:gd name="connsiteY0" fmla="*/ 0 h 461665"/>
              <a:gd name="connsiteX1" fmla="*/ 571500 w 571500"/>
              <a:gd name="connsiteY1" fmla="*/ 0 h 461665"/>
              <a:gd name="connsiteX2" fmla="*/ 571500 w 571500"/>
              <a:gd name="connsiteY2" fmla="*/ 461665 h 461665"/>
              <a:gd name="connsiteX3" fmla="*/ 0 w 571500"/>
              <a:gd name="connsiteY3" fmla="*/ 461665 h 461665"/>
              <a:gd name="connsiteX4" fmla="*/ 0 w 5715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461665" fill="none" extrusionOk="0">
                <a:moveTo>
                  <a:pt x="0" y="0"/>
                </a:moveTo>
                <a:cubicBezTo>
                  <a:pt x="281263" y="-1819"/>
                  <a:pt x="302230" y="2333"/>
                  <a:pt x="571500" y="0"/>
                </a:cubicBezTo>
                <a:cubicBezTo>
                  <a:pt x="592601" y="200421"/>
                  <a:pt x="585878" y="264927"/>
                  <a:pt x="571500" y="461665"/>
                </a:cubicBezTo>
                <a:cubicBezTo>
                  <a:pt x="288973" y="461743"/>
                  <a:pt x="232032" y="441622"/>
                  <a:pt x="0" y="461665"/>
                </a:cubicBezTo>
                <a:cubicBezTo>
                  <a:pt x="-20420" y="269109"/>
                  <a:pt x="14580" y="152378"/>
                  <a:pt x="0" y="0"/>
                </a:cubicBezTo>
                <a:close/>
              </a:path>
              <a:path w="571500" h="461665" stroke="0" extrusionOk="0">
                <a:moveTo>
                  <a:pt x="0" y="0"/>
                </a:moveTo>
                <a:cubicBezTo>
                  <a:pt x="238102" y="-3662"/>
                  <a:pt x="342158" y="-21367"/>
                  <a:pt x="571500" y="0"/>
                </a:cubicBezTo>
                <a:cubicBezTo>
                  <a:pt x="591996" y="210003"/>
                  <a:pt x="586425" y="261213"/>
                  <a:pt x="571500" y="461665"/>
                </a:cubicBezTo>
                <a:cubicBezTo>
                  <a:pt x="333387" y="452089"/>
                  <a:pt x="214446" y="479282"/>
                  <a:pt x="0" y="461665"/>
                </a:cubicBezTo>
                <a:cubicBezTo>
                  <a:pt x="8259" y="288620"/>
                  <a:pt x="-20451" y="160855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167040253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7" name="مستطيل 56">
            <a:extLst>
              <a:ext uri="{FF2B5EF4-FFF2-40B4-BE49-F238E27FC236}">
                <a16:creationId xmlns:a16="http://schemas.microsoft.com/office/drawing/2014/main" id="{62DC5DBF-53CE-E41E-2A07-8761206E56CE}"/>
              </a:ext>
            </a:extLst>
          </p:cNvPr>
          <p:cNvSpPr/>
          <p:nvPr/>
        </p:nvSpPr>
        <p:spPr>
          <a:xfrm>
            <a:off x="9012267" y="4729606"/>
            <a:ext cx="571500" cy="461665"/>
          </a:xfrm>
          <a:custGeom>
            <a:avLst/>
            <a:gdLst>
              <a:gd name="connsiteX0" fmla="*/ 0 w 571500"/>
              <a:gd name="connsiteY0" fmla="*/ 0 h 461665"/>
              <a:gd name="connsiteX1" fmla="*/ 571500 w 571500"/>
              <a:gd name="connsiteY1" fmla="*/ 0 h 461665"/>
              <a:gd name="connsiteX2" fmla="*/ 571500 w 571500"/>
              <a:gd name="connsiteY2" fmla="*/ 461665 h 461665"/>
              <a:gd name="connsiteX3" fmla="*/ 0 w 571500"/>
              <a:gd name="connsiteY3" fmla="*/ 461665 h 461665"/>
              <a:gd name="connsiteX4" fmla="*/ 0 w 5715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461665" fill="none" extrusionOk="0">
                <a:moveTo>
                  <a:pt x="0" y="0"/>
                </a:moveTo>
                <a:cubicBezTo>
                  <a:pt x="281263" y="-1819"/>
                  <a:pt x="302230" y="2333"/>
                  <a:pt x="571500" y="0"/>
                </a:cubicBezTo>
                <a:cubicBezTo>
                  <a:pt x="592601" y="200421"/>
                  <a:pt x="585878" y="264927"/>
                  <a:pt x="571500" y="461665"/>
                </a:cubicBezTo>
                <a:cubicBezTo>
                  <a:pt x="288973" y="461743"/>
                  <a:pt x="232032" y="441622"/>
                  <a:pt x="0" y="461665"/>
                </a:cubicBezTo>
                <a:cubicBezTo>
                  <a:pt x="-20420" y="269109"/>
                  <a:pt x="14580" y="152378"/>
                  <a:pt x="0" y="0"/>
                </a:cubicBezTo>
                <a:close/>
              </a:path>
              <a:path w="571500" h="461665" stroke="0" extrusionOk="0">
                <a:moveTo>
                  <a:pt x="0" y="0"/>
                </a:moveTo>
                <a:cubicBezTo>
                  <a:pt x="238102" y="-3662"/>
                  <a:pt x="342158" y="-21367"/>
                  <a:pt x="571500" y="0"/>
                </a:cubicBezTo>
                <a:cubicBezTo>
                  <a:pt x="591996" y="210003"/>
                  <a:pt x="586425" y="261213"/>
                  <a:pt x="571500" y="461665"/>
                </a:cubicBezTo>
                <a:cubicBezTo>
                  <a:pt x="333387" y="452089"/>
                  <a:pt x="214446" y="479282"/>
                  <a:pt x="0" y="461665"/>
                </a:cubicBezTo>
                <a:cubicBezTo>
                  <a:pt x="8259" y="288620"/>
                  <a:pt x="-20451" y="160855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167040253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8" name="مستطيل 57">
            <a:extLst>
              <a:ext uri="{FF2B5EF4-FFF2-40B4-BE49-F238E27FC236}">
                <a16:creationId xmlns:a16="http://schemas.microsoft.com/office/drawing/2014/main" id="{EC25E06B-AAEB-833E-1F78-3CC200DB3F64}"/>
              </a:ext>
            </a:extLst>
          </p:cNvPr>
          <p:cNvSpPr/>
          <p:nvPr/>
        </p:nvSpPr>
        <p:spPr>
          <a:xfrm>
            <a:off x="8333541" y="4729606"/>
            <a:ext cx="571500" cy="461665"/>
          </a:xfrm>
          <a:custGeom>
            <a:avLst/>
            <a:gdLst>
              <a:gd name="connsiteX0" fmla="*/ 0 w 571500"/>
              <a:gd name="connsiteY0" fmla="*/ 0 h 461665"/>
              <a:gd name="connsiteX1" fmla="*/ 571500 w 571500"/>
              <a:gd name="connsiteY1" fmla="*/ 0 h 461665"/>
              <a:gd name="connsiteX2" fmla="*/ 571500 w 571500"/>
              <a:gd name="connsiteY2" fmla="*/ 461665 h 461665"/>
              <a:gd name="connsiteX3" fmla="*/ 0 w 571500"/>
              <a:gd name="connsiteY3" fmla="*/ 461665 h 461665"/>
              <a:gd name="connsiteX4" fmla="*/ 0 w 5715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461665" fill="none" extrusionOk="0">
                <a:moveTo>
                  <a:pt x="0" y="0"/>
                </a:moveTo>
                <a:cubicBezTo>
                  <a:pt x="281263" y="-1819"/>
                  <a:pt x="302230" y="2333"/>
                  <a:pt x="571500" y="0"/>
                </a:cubicBezTo>
                <a:cubicBezTo>
                  <a:pt x="592601" y="200421"/>
                  <a:pt x="585878" y="264927"/>
                  <a:pt x="571500" y="461665"/>
                </a:cubicBezTo>
                <a:cubicBezTo>
                  <a:pt x="288973" y="461743"/>
                  <a:pt x="232032" y="441622"/>
                  <a:pt x="0" y="461665"/>
                </a:cubicBezTo>
                <a:cubicBezTo>
                  <a:pt x="-20420" y="269109"/>
                  <a:pt x="14580" y="152378"/>
                  <a:pt x="0" y="0"/>
                </a:cubicBezTo>
                <a:close/>
              </a:path>
              <a:path w="571500" h="461665" stroke="0" extrusionOk="0">
                <a:moveTo>
                  <a:pt x="0" y="0"/>
                </a:moveTo>
                <a:cubicBezTo>
                  <a:pt x="238102" y="-3662"/>
                  <a:pt x="342158" y="-21367"/>
                  <a:pt x="571500" y="0"/>
                </a:cubicBezTo>
                <a:cubicBezTo>
                  <a:pt x="591996" y="210003"/>
                  <a:pt x="586425" y="261213"/>
                  <a:pt x="571500" y="461665"/>
                </a:cubicBezTo>
                <a:cubicBezTo>
                  <a:pt x="333387" y="452089"/>
                  <a:pt x="214446" y="479282"/>
                  <a:pt x="0" y="461665"/>
                </a:cubicBezTo>
                <a:cubicBezTo>
                  <a:pt x="8259" y="288620"/>
                  <a:pt x="-20451" y="160855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167040253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9" name="مستطيل 58">
            <a:extLst>
              <a:ext uri="{FF2B5EF4-FFF2-40B4-BE49-F238E27FC236}">
                <a16:creationId xmlns:a16="http://schemas.microsoft.com/office/drawing/2014/main" id="{D25F7B40-02DF-8B06-0559-CE3B9458FBCB}"/>
              </a:ext>
            </a:extLst>
          </p:cNvPr>
          <p:cNvSpPr/>
          <p:nvPr/>
        </p:nvSpPr>
        <p:spPr>
          <a:xfrm>
            <a:off x="7637231" y="4729605"/>
            <a:ext cx="571500" cy="461665"/>
          </a:xfrm>
          <a:custGeom>
            <a:avLst/>
            <a:gdLst>
              <a:gd name="connsiteX0" fmla="*/ 0 w 571500"/>
              <a:gd name="connsiteY0" fmla="*/ 0 h 461665"/>
              <a:gd name="connsiteX1" fmla="*/ 571500 w 571500"/>
              <a:gd name="connsiteY1" fmla="*/ 0 h 461665"/>
              <a:gd name="connsiteX2" fmla="*/ 571500 w 571500"/>
              <a:gd name="connsiteY2" fmla="*/ 461665 h 461665"/>
              <a:gd name="connsiteX3" fmla="*/ 0 w 571500"/>
              <a:gd name="connsiteY3" fmla="*/ 461665 h 461665"/>
              <a:gd name="connsiteX4" fmla="*/ 0 w 5715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461665" fill="none" extrusionOk="0">
                <a:moveTo>
                  <a:pt x="0" y="0"/>
                </a:moveTo>
                <a:cubicBezTo>
                  <a:pt x="281263" y="-1819"/>
                  <a:pt x="302230" y="2333"/>
                  <a:pt x="571500" y="0"/>
                </a:cubicBezTo>
                <a:cubicBezTo>
                  <a:pt x="592601" y="200421"/>
                  <a:pt x="585878" y="264927"/>
                  <a:pt x="571500" y="461665"/>
                </a:cubicBezTo>
                <a:cubicBezTo>
                  <a:pt x="288973" y="461743"/>
                  <a:pt x="232032" y="441622"/>
                  <a:pt x="0" y="461665"/>
                </a:cubicBezTo>
                <a:cubicBezTo>
                  <a:pt x="-20420" y="269109"/>
                  <a:pt x="14580" y="152378"/>
                  <a:pt x="0" y="0"/>
                </a:cubicBezTo>
                <a:close/>
              </a:path>
              <a:path w="571500" h="461665" stroke="0" extrusionOk="0">
                <a:moveTo>
                  <a:pt x="0" y="0"/>
                </a:moveTo>
                <a:cubicBezTo>
                  <a:pt x="238102" y="-3662"/>
                  <a:pt x="342158" y="-21367"/>
                  <a:pt x="571500" y="0"/>
                </a:cubicBezTo>
                <a:cubicBezTo>
                  <a:pt x="591996" y="210003"/>
                  <a:pt x="586425" y="261213"/>
                  <a:pt x="571500" y="461665"/>
                </a:cubicBezTo>
                <a:cubicBezTo>
                  <a:pt x="333387" y="452089"/>
                  <a:pt x="214446" y="479282"/>
                  <a:pt x="0" y="461665"/>
                </a:cubicBezTo>
                <a:cubicBezTo>
                  <a:pt x="8259" y="288620"/>
                  <a:pt x="-20451" y="160855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167040253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0" name="مستطيل 59">
            <a:extLst>
              <a:ext uri="{FF2B5EF4-FFF2-40B4-BE49-F238E27FC236}">
                <a16:creationId xmlns:a16="http://schemas.microsoft.com/office/drawing/2014/main" id="{DFE7D476-6EE4-5F1C-032D-4A9ADF5564FA}"/>
              </a:ext>
            </a:extLst>
          </p:cNvPr>
          <p:cNvSpPr/>
          <p:nvPr/>
        </p:nvSpPr>
        <p:spPr>
          <a:xfrm>
            <a:off x="6911197" y="4729605"/>
            <a:ext cx="571500" cy="461665"/>
          </a:xfrm>
          <a:custGeom>
            <a:avLst/>
            <a:gdLst>
              <a:gd name="connsiteX0" fmla="*/ 0 w 571500"/>
              <a:gd name="connsiteY0" fmla="*/ 0 h 461665"/>
              <a:gd name="connsiteX1" fmla="*/ 571500 w 571500"/>
              <a:gd name="connsiteY1" fmla="*/ 0 h 461665"/>
              <a:gd name="connsiteX2" fmla="*/ 571500 w 571500"/>
              <a:gd name="connsiteY2" fmla="*/ 461665 h 461665"/>
              <a:gd name="connsiteX3" fmla="*/ 0 w 571500"/>
              <a:gd name="connsiteY3" fmla="*/ 461665 h 461665"/>
              <a:gd name="connsiteX4" fmla="*/ 0 w 5715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461665" fill="none" extrusionOk="0">
                <a:moveTo>
                  <a:pt x="0" y="0"/>
                </a:moveTo>
                <a:cubicBezTo>
                  <a:pt x="281263" y="-1819"/>
                  <a:pt x="302230" y="2333"/>
                  <a:pt x="571500" y="0"/>
                </a:cubicBezTo>
                <a:cubicBezTo>
                  <a:pt x="592601" y="200421"/>
                  <a:pt x="585878" y="264927"/>
                  <a:pt x="571500" y="461665"/>
                </a:cubicBezTo>
                <a:cubicBezTo>
                  <a:pt x="288973" y="461743"/>
                  <a:pt x="232032" y="441622"/>
                  <a:pt x="0" y="461665"/>
                </a:cubicBezTo>
                <a:cubicBezTo>
                  <a:pt x="-20420" y="269109"/>
                  <a:pt x="14580" y="152378"/>
                  <a:pt x="0" y="0"/>
                </a:cubicBezTo>
                <a:close/>
              </a:path>
              <a:path w="571500" h="461665" stroke="0" extrusionOk="0">
                <a:moveTo>
                  <a:pt x="0" y="0"/>
                </a:moveTo>
                <a:cubicBezTo>
                  <a:pt x="238102" y="-3662"/>
                  <a:pt x="342158" y="-21367"/>
                  <a:pt x="571500" y="0"/>
                </a:cubicBezTo>
                <a:cubicBezTo>
                  <a:pt x="591996" y="210003"/>
                  <a:pt x="586425" y="261213"/>
                  <a:pt x="571500" y="461665"/>
                </a:cubicBezTo>
                <a:cubicBezTo>
                  <a:pt x="333387" y="452089"/>
                  <a:pt x="214446" y="479282"/>
                  <a:pt x="0" y="461665"/>
                </a:cubicBezTo>
                <a:cubicBezTo>
                  <a:pt x="8259" y="288620"/>
                  <a:pt x="-20451" y="160855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167040253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1" name="مستطيل 60">
            <a:extLst>
              <a:ext uri="{FF2B5EF4-FFF2-40B4-BE49-F238E27FC236}">
                <a16:creationId xmlns:a16="http://schemas.microsoft.com/office/drawing/2014/main" id="{106907D0-CA06-3456-5BC8-B27BB8042577}"/>
              </a:ext>
            </a:extLst>
          </p:cNvPr>
          <p:cNvSpPr/>
          <p:nvPr/>
        </p:nvSpPr>
        <p:spPr>
          <a:xfrm>
            <a:off x="6210214" y="4729604"/>
            <a:ext cx="571500" cy="461665"/>
          </a:xfrm>
          <a:custGeom>
            <a:avLst/>
            <a:gdLst>
              <a:gd name="connsiteX0" fmla="*/ 0 w 571500"/>
              <a:gd name="connsiteY0" fmla="*/ 0 h 461665"/>
              <a:gd name="connsiteX1" fmla="*/ 571500 w 571500"/>
              <a:gd name="connsiteY1" fmla="*/ 0 h 461665"/>
              <a:gd name="connsiteX2" fmla="*/ 571500 w 571500"/>
              <a:gd name="connsiteY2" fmla="*/ 461665 h 461665"/>
              <a:gd name="connsiteX3" fmla="*/ 0 w 571500"/>
              <a:gd name="connsiteY3" fmla="*/ 461665 h 461665"/>
              <a:gd name="connsiteX4" fmla="*/ 0 w 5715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461665" fill="none" extrusionOk="0">
                <a:moveTo>
                  <a:pt x="0" y="0"/>
                </a:moveTo>
                <a:cubicBezTo>
                  <a:pt x="281263" y="-1819"/>
                  <a:pt x="302230" y="2333"/>
                  <a:pt x="571500" y="0"/>
                </a:cubicBezTo>
                <a:cubicBezTo>
                  <a:pt x="592601" y="200421"/>
                  <a:pt x="585878" y="264927"/>
                  <a:pt x="571500" y="461665"/>
                </a:cubicBezTo>
                <a:cubicBezTo>
                  <a:pt x="288973" y="461743"/>
                  <a:pt x="232032" y="441622"/>
                  <a:pt x="0" y="461665"/>
                </a:cubicBezTo>
                <a:cubicBezTo>
                  <a:pt x="-20420" y="269109"/>
                  <a:pt x="14580" y="152378"/>
                  <a:pt x="0" y="0"/>
                </a:cubicBezTo>
                <a:close/>
              </a:path>
              <a:path w="571500" h="461665" stroke="0" extrusionOk="0">
                <a:moveTo>
                  <a:pt x="0" y="0"/>
                </a:moveTo>
                <a:cubicBezTo>
                  <a:pt x="238102" y="-3662"/>
                  <a:pt x="342158" y="-21367"/>
                  <a:pt x="571500" y="0"/>
                </a:cubicBezTo>
                <a:cubicBezTo>
                  <a:pt x="591996" y="210003"/>
                  <a:pt x="586425" y="261213"/>
                  <a:pt x="571500" y="461665"/>
                </a:cubicBezTo>
                <a:cubicBezTo>
                  <a:pt x="333387" y="452089"/>
                  <a:pt x="214446" y="479282"/>
                  <a:pt x="0" y="461665"/>
                </a:cubicBezTo>
                <a:cubicBezTo>
                  <a:pt x="8259" y="288620"/>
                  <a:pt x="-20451" y="160855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167040253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2" name="مستطيل 61">
            <a:extLst>
              <a:ext uri="{FF2B5EF4-FFF2-40B4-BE49-F238E27FC236}">
                <a16:creationId xmlns:a16="http://schemas.microsoft.com/office/drawing/2014/main" id="{5C15F232-700D-5D66-0844-E97FC6061720}"/>
              </a:ext>
            </a:extLst>
          </p:cNvPr>
          <p:cNvSpPr/>
          <p:nvPr/>
        </p:nvSpPr>
        <p:spPr>
          <a:xfrm>
            <a:off x="11041732" y="5320436"/>
            <a:ext cx="571500" cy="461665"/>
          </a:xfrm>
          <a:custGeom>
            <a:avLst/>
            <a:gdLst>
              <a:gd name="connsiteX0" fmla="*/ 0 w 571500"/>
              <a:gd name="connsiteY0" fmla="*/ 0 h 461665"/>
              <a:gd name="connsiteX1" fmla="*/ 571500 w 571500"/>
              <a:gd name="connsiteY1" fmla="*/ 0 h 461665"/>
              <a:gd name="connsiteX2" fmla="*/ 571500 w 571500"/>
              <a:gd name="connsiteY2" fmla="*/ 461665 h 461665"/>
              <a:gd name="connsiteX3" fmla="*/ 0 w 571500"/>
              <a:gd name="connsiteY3" fmla="*/ 461665 h 461665"/>
              <a:gd name="connsiteX4" fmla="*/ 0 w 5715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461665" fill="none" extrusionOk="0">
                <a:moveTo>
                  <a:pt x="0" y="0"/>
                </a:moveTo>
                <a:cubicBezTo>
                  <a:pt x="281263" y="-1819"/>
                  <a:pt x="302230" y="2333"/>
                  <a:pt x="571500" y="0"/>
                </a:cubicBezTo>
                <a:cubicBezTo>
                  <a:pt x="592601" y="200421"/>
                  <a:pt x="585878" y="264927"/>
                  <a:pt x="571500" y="461665"/>
                </a:cubicBezTo>
                <a:cubicBezTo>
                  <a:pt x="288973" y="461743"/>
                  <a:pt x="232032" y="441622"/>
                  <a:pt x="0" y="461665"/>
                </a:cubicBezTo>
                <a:cubicBezTo>
                  <a:pt x="-20420" y="269109"/>
                  <a:pt x="14580" y="152378"/>
                  <a:pt x="0" y="0"/>
                </a:cubicBezTo>
                <a:close/>
              </a:path>
              <a:path w="571500" h="461665" stroke="0" extrusionOk="0">
                <a:moveTo>
                  <a:pt x="0" y="0"/>
                </a:moveTo>
                <a:cubicBezTo>
                  <a:pt x="238102" y="-3662"/>
                  <a:pt x="342158" y="-21367"/>
                  <a:pt x="571500" y="0"/>
                </a:cubicBezTo>
                <a:cubicBezTo>
                  <a:pt x="591996" y="210003"/>
                  <a:pt x="586425" y="261213"/>
                  <a:pt x="571500" y="461665"/>
                </a:cubicBezTo>
                <a:cubicBezTo>
                  <a:pt x="333387" y="452089"/>
                  <a:pt x="214446" y="479282"/>
                  <a:pt x="0" y="461665"/>
                </a:cubicBezTo>
                <a:cubicBezTo>
                  <a:pt x="8259" y="288620"/>
                  <a:pt x="-20451" y="160855"/>
                  <a:pt x="0" y="0"/>
                </a:cubicBezTo>
                <a:close/>
              </a:path>
            </a:pathLst>
          </a:custGeom>
          <a:solidFill>
            <a:srgbClr val="F3ABAE"/>
          </a:solidFill>
          <a:ln>
            <a:solidFill>
              <a:srgbClr val="FCB352"/>
            </a:solidFill>
            <a:extLst>
              <a:ext uri="{C807C97D-BFC1-408E-A445-0C87EB9F89A2}">
                <ask:lineSketchStyleProps xmlns:ask="http://schemas.microsoft.com/office/drawing/2018/sketchyshapes" sd="167040253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3" name="مستطيل 62">
            <a:extLst>
              <a:ext uri="{FF2B5EF4-FFF2-40B4-BE49-F238E27FC236}">
                <a16:creationId xmlns:a16="http://schemas.microsoft.com/office/drawing/2014/main" id="{DE8BA223-7C2A-1F20-8C47-23F1E906ECAB}"/>
              </a:ext>
            </a:extLst>
          </p:cNvPr>
          <p:cNvSpPr/>
          <p:nvPr/>
        </p:nvSpPr>
        <p:spPr>
          <a:xfrm>
            <a:off x="10360261" y="5308396"/>
            <a:ext cx="571500" cy="461665"/>
          </a:xfrm>
          <a:custGeom>
            <a:avLst/>
            <a:gdLst>
              <a:gd name="connsiteX0" fmla="*/ 0 w 571500"/>
              <a:gd name="connsiteY0" fmla="*/ 0 h 461665"/>
              <a:gd name="connsiteX1" fmla="*/ 571500 w 571500"/>
              <a:gd name="connsiteY1" fmla="*/ 0 h 461665"/>
              <a:gd name="connsiteX2" fmla="*/ 571500 w 571500"/>
              <a:gd name="connsiteY2" fmla="*/ 461665 h 461665"/>
              <a:gd name="connsiteX3" fmla="*/ 0 w 571500"/>
              <a:gd name="connsiteY3" fmla="*/ 461665 h 461665"/>
              <a:gd name="connsiteX4" fmla="*/ 0 w 5715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461665" fill="none" extrusionOk="0">
                <a:moveTo>
                  <a:pt x="0" y="0"/>
                </a:moveTo>
                <a:cubicBezTo>
                  <a:pt x="281263" y="-1819"/>
                  <a:pt x="302230" y="2333"/>
                  <a:pt x="571500" y="0"/>
                </a:cubicBezTo>
                <a:cubicBezTo>
                  <a:pt x="592601" y="200421"/>
                  <a:pt x="585878" y="264927"/>
                  <a:pt x="571500" y="461665"/>
                </a:cubicBezTo>
                <a:cubicBezTo>
                  <a:pt x="288973" y="461743"/>
                  <a:pt x="232032" y="441622"/>
                  <a:pt x="0" y="461665"/>
                </a:cubicBezTo>
                <a:cubicBezTo>
                  <a:pt x="-20420" y="269109"/>
                  <a:pt x="14580" y="152378"/>
                  <a:pt x="0" y="0"/>
                </a:cubicBezTo>
                <a:close/>
              </a:path>
              <a:path w="571500" h="461665" stroke="0" extrusionOk="0">
                <a:moveTo>
                  <a:pt x="0" y="0"/>
                </a:moveTo>
                <a:cubicBezTo>
                  <a:pt x="238102" y="-3662"/>
                  <a:pt x="342158" y="-21367"/>
                  <a:pt x="571500" y="0"/>
                </a:cubicBezTo>
                <a:cubicBezTo>
                  <a:pt x="591996" y="210003"/>
                  <a:pt x="586425" y="261213"/>
                  <a:pt x="571500" y="461665"/>
                </a:cubicBezTo>
                <a:cubicBezTo>
                  <a:pt x="333387" y="452089"/>
                  <a:pt x="214446" y="479282"/>
                  <a:pt x="0" y="461665"/>
                </a:cubicBezTo>
                <a:cubicBezTo>
                  <a:pt x="8259" y="288620"/>
                  <a:pt x="-20451" y="160855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167040253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4" name="مستطيل 63">
            <a:extLst>
              <a:ext uri="{FF2B5EF4-FFF2-40B4-BE49-F238E27FC236}">
                <a16:creationId xmlns:a16="http://schemas.microsoft.com/office/drawing/2014/main" id="{693A1694-4960-83B0-C79B-263328D7A764}"/>
              </a:ext>
            </a:extLst>
          </p:cNvPr>
          <p:cNvSpPr/>
          <p:nvPr/>
        </p:nvSpPr>
        <p:spPr>
          <a:xfrm>
            <a:off x="9684688" y="5308396"/>
            <a:ext cx="571500" cy="461665"/>
          </a:xfrm>
          <a:custGeom>
            <a:avLst/>
            <a:gdLst>
              <a:gd name="connsiteX0" fmla="*/ 0 w 571500"/>
              <a:gd name="connsiteY0" fmla="*/ 0 h 461665"/>
              <a:gd name="connsiteX1" fmla="*/ 571500 w 571500"/>
              <a:gd name="connsiteY1" fmla="*/ 0 h 461665"/>
              <a:gd name="connsiteX2" fmla="*/ 571500 w 571500"/>
              <a:gd name="connsiteY2" fmla="*/ 461665 h 461665"/>
              <a:gd name="connsiteX3" fmla="*/ 0 w 571500"/>
              <a:gd name="connsiteY3" fmla="*/ 461665 h 461665"/>
              <a:gd name="connsiteX4" fmla="*/ 0 w 5715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461665" fill="none" extrusionOk="0">
                <a:moveTo>
                  <a:pt x="0" y="0"/>
                </a:moveTo>
                <a:cubicBezTo>
                  <a:pt x="281263" y="-1819"/>
                  <a:pt x="302230" y="2333"/>
                  <a:pt x="571500" y="0"/>
                </a:cubicBezTo>
                <a:cubicBezTo>
                  <a:pt x="592601" y="200421"/>
                  <a:pt x="585878" y="264927"/>
                  <a:pt x="571500" y="461665"/>
                </a:cubicBezTo>
                <a:cubicBezTo>
                  <a:pt x="288973" y="461743"/>
                  <a:pt x="232032" y="441622"/>
                  <a:pt x="0" y="461665"/>
                </a:cubicBezTo>
                <a:cubicBezTo>
                  <a:pt x="-20420" y="269109"/>
                  <a:pt x="14580" y="152378"/>
                  <a:pt x="0" y="0"/>
                </a:cubicBezTo>
                <a:close/>
              </a:path>
              <a:path w="571500" h="461665" stroke="0" extrusionOk="0">
                <a:moveTo>
                  <a:pt x="0" y="0"/>
                </a:moveTo>
                <a:cubicBezTo>
                  <a:pt x="238102" y="-3662"/>
                  <a:pt x="342158" y="-21367"/>
                  <a:pt x="571500" y="0"/>
                </a:cubicBezTo>
                <a:cubicBezTo>
                  <a:pt x="591996" y="210003"/>
                  <a:pt x="586425" y="261213"/>
                  <a:pt x="571500" y="461665"/>
                </a:cubicBezTo>
                <a:cubicBezTo>
                  <a:pt x="333387" y="452089"/>
                  <a:pt x="214446" y="479282"/>
                  <a:pt x="0" y="461665"/>
                </a:cubicBezTo>
                <a:cubicBezTo>
                  <a:pt x="8259" y="288620"/>
                  <a:pt x="-20451" y="160855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167040253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5" name="مستطيل 64">
            <a:extLst>
              <a:ext uri="{FF2B5EF4-FFF2-40B4-BE49-F238E27FC236}">
                <a16:creationId xmlns:a16="http://schemas.microsoft.com/office/drawing/2014/main" id="{0EAF990B-EBA7-84C5-D411-24278CCF3E69}"/>
              </a:ext>
            </a:extLst>
          </p:cNvPr>
          <p:cNvSpPr/>
          <p:nvPr/>
        </p:nvSpPr>
        <p:spPr>
          <a:xfrm>
            <a:off x="9005962" y="5308396"/>
            <a:ext cx="571500" cy="461665"/>
          </a:xfrm>
          <a:custGeom>
            <a:avLst/>
            <a:gdLst>
              <a:gd name="connsiteX0" fmla="*/ 0 w 571500"/>
              <a:gd name="connsiteY0" fmla="*/ 0 h 461665"/>
              <a:gd name="connsiteX1" fmla="*/ 571500 w 571500"/>
              <a:gd name="connsiteY1" fmla="*/ 0 h 461665"/>
              <a:gd name="connsiteX2" fmla="*/ 571500 w 571500"/>
              <a:gd name="connsiteY2" fmla="*/ 461665 h 461665"/>
              <a:gd name="connsiteX3" fmla="*/ 0 w 571500"/>
              <a:gd name="connsiteY3" fmla="*/ 461665 h 461665"/>
              <a:gd name="connsiteX4" fmla="*/ 0 w 5715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461665" fill="none" extrusionOk="0">
                <a:moveTo>
                  <a:pt x="0" y="0"/>
                </a:moveTo>
                <a:cubicBezTo>
                  <a:pt x="281263" y="-1819"/>
                  <a:pt x="302230" y="2333"/>
                  <a:pt x="571500" y="0"/>
                </a:cubicBezTo>
                <a:cubicBezTo>
                  <a:pt x="592601" y="200421"/>
                  <a:pt x="585878" y="264927"/>
                  <a:pt x="571500" y="461665"/>
                </a:cubicBezTo>
                <a:cubicBezTo>
                  <a:pt x="288973" y="461743"/>
                  <a:pt x="232032" y="441622"/>
                  <a:pt x="0" y="461665"/>
                </a:cubicBezTo>
                <a:cubicBezTo>
                  <a:pt x="-20420" y="269109"/>
                  <a:pt x="14580" y="152378"/>
                  <a:pt x="0" y="0"/>
                </a:cubicBezTo>
                <a:close/>
              </a:path>
              <a:path w="571500" h="461665" stroke="0" extrusionOk="0">
                <a:moveTo>
                  <a:pt x="0" y="0"/>
                </a:moveTo>
                <a:cubicBezTo>
                  <a:pt x="238102" y="-3662"/>
                  <a:pt x="342158" y="-21367"/>
                  <a:pt x="571500" y="0"/>
                </a:cubicBezTo>
                <a:cubicBezTo>
                  <a:pt x="591996" y="210003"/>
                  <a:pt x="586425" y="261213"/>
                  <a:pt x="571500" y="461665"/>
                </a:cubicBezTo>
                <a:cubicBezTo>
                  <a:pt x="333387" y="452089"/>
                  <a:pt x="214446" y="479282"/>
                  <a:pt x="0" y="461665"/>
                </a:cubicBezTo>
                <a:cubicBezTo>
                  <a:pt x="8259" y="288620"/>
                  <a:pt x="-20451" y="160855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167040253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6" name="مستطيل 65">
            <a:extLst>
              <a:ext uri="{FF2B5EF4-FFF2-40B4-BE49-F238E27FC236}">
                <a16:creationId xmlns:a16="http://schemas.microsoft.com/office/drawing/2014/main" id="{8B27D848-4408-D19E-0EE7-6C063DB1F78A}"/>
              </a:ext>
            </a:extLst>
          </p:cNvPr>
          <p:cNvSpPr/>
          <p:nvPr/>
        </p:nvSpPr>
        <p:spPr>
          <a:xfrm>
            <a:off x="8309652" y="5308395"/>
            <a:ext cx="571500" cy="461665"/>
          </a:xfrm>
          <a:custGeom>
            <a:avLst/>
            <a:gdLst>
              <a:gd name="connsiteX0" fmla="*/ 0 w 571500"/>
              <a:gd name="connsiteY0" fmla="*/ 0 h 461665"/>
              <a:gd name="connsiteX1" fmla="*/ 571500 w 571500"/>
              <a:gd name="connsiteY1" fmla="*/ 0 h 461665"/>
              <a:gd name="connsiteX2" fmla="*/ 571500 w 571500"/>
              <a:gd name="connsiteY2" fmla="*/ 461665 h 461665"/>
              <a:gd name="connsiteX3" fmla="*/ 0 w 571500"/>
              <a:gd name="connsiteY3" fmla="*/ 461665 h 461665"/>
              <a:gd name="connsiteX4" fmla="*/ 0 w 5715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461665" fill="none" extrusionOk="0">
                <a:moveTo>
                  <a:pt x="0" y="0"/>
                </a:moveTo>
                <a:cubicBezTo>
                  <a:pt x="281263" y="-1819"/>
                  <a:pt x="302230" y="2333"/>
                  <a:pt x="571500" y="0"/>
                </a:cubicBezTo>
                <a:cubicBezTo>
                  <a:pt x="592601" y="200421"/>
                  <a:pt x="585878" y="264927"/>
                  <a:pt x="571500" y="461665"/>
                </a:cubicBezTo>
                <a:cubicBezTo>
                  <a:pt x="288973" y="461743"/>
                  <a:pt x="232032" y="441622"/>
                  <a:pt x="0" y="461665"/>
                </a:cubicBezTo>
                <a:cubicBezTo>
                  <a:pt x="-20420" y="269109"/>
                  <a:pt x="14580" y="152378"/>
                  <a:pt x="0" y="0"/>
                </a:cubicBezTo>
                <a:close/>
              </a:path>
              <a:path w="571500" h="461665" stroke="0" extrusionOk="0">
                <a:moveTo>
                  <a:pt x="0" y="0"/>
                </a:moveTo>
                <a:cubicBezTo>
                  <a:pt x="238102" y="-3662"/>
                  <a:pt x="342158" y="-21367"/>
                  <a:pt x="571500" y="0"/>
                </a:cubicBezTo>
                <a:cubicBezTo>
                  <a:pt x="591996" y="210003"/>
                  <a:pt x="586425" y="261213"/>
                  <a:pt x="571500" y="461665"/>
                </a:cubicBezTo>
                <a:cubicBezTo>
                  <a:pt x="333387" y="452089"/>
                  <a:pt x="214446" y="479282"/>
                  <a:pt x="0" y="461665"/>
                </a:cubicBezTo>
                <a:cubicBezTo>
                  <a:pt x="8259" y="288620"/>
                  <a:pt x="-20451" y="160855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167040253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7" name="مستطيل 66">
            <a:extLst>
              <a:ext uri="{FF2B5EF4-FFF2-40B4-BE49-F238E27FC236}">
                <a16:creationId xmlns:a16="http://schemas.microsoft.com/office/drawing/2014/main" id="{801A56FE-4EE1-16DE-A1DB-23B85DC35B24}"/>
              </a:ext>
            </a:extLst>
          </p:cNvPr>
          <p:cNvSpPr/>
          <p:nvPr/>
        </p:nvSpPr>
        <p:spPr>
          <a:xfrm>
            <a:off x="7583618" y="5308395"/>
            <a:ext cx="571500" cy="461665"/>
          </a:xfrm>
          <a:custGeom>
            <a:avLst/>
            <a:gdLst>
              <a:gd name="connsiteX0" fmla="*/ 0 w 571500"/>
              <a:gd name="connsiteY0" fmla="*/ 0 h 461665"/>
              <a:gd name="connsiteX1" fmla="*/ 571500 w 571500"/>
              <a:gd name="connsiteY1" fmla="*/ 0 h 461665"/>
              <a:gd name="connsiteX2" fmla="*/ 571500 w 571500"/>
              <a:gd name="connsiteY2" fmla="*/ 461665 h 461665"/>
              <a:gd name="connsiteX3" fmla="*/ 0 w 571500"/>
              <a:gd name="connsiteY3" fmla="*/ 461665 h 461665"/>
              <a:gd name="connsiteX4" fmla="*/ 0 w 5715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461665" fill="none" extrusionOk="0">
                <a:moveTo>
                  <a:pt x="0" y="0"/>
                </a:moveTo>
                <a:cubicBezTo>
                  <a:pt x="281263" y="-1819"/>
                  <a:pt x="302230" y="2333"/>
                  <a:pt x="571500" y="0"/>
                </a:cubicBezTo>
                <a:cubicBezTo>
                  <a:pt x="592601" y="200421"/>
                  <a:pt x="585878" y="264927"/>
                  <a:pt x="571500" y="461665"/>
                </a:cubicBezTo>
                <a:cubicBezTo>
                  <a:pt x="288973" y="461743"/>
                  <a:pt x="232032" y="441622"/>
                  <a:pt x="0" y="461665"/>
                </a:cubicBezTo>
                <a:cubicBezTo>
                  <a:pt x="-20420" y="269109"/>
                  <a:pt x="14580" y="152378"/>
                  <a:pt x="0" y="0"/>
                </a:cubicBezTo>
                <a:close/>
              </a:path>
              <a:path w="571500" h="461665" stroke="0" extrusionOk="0">
                <a:moveTo>
                  <a:pt x="0" y="0"/>
                </a:moveTo>
                <a:cubicBezTo>
                  <a:pt x="238102" y="-3662"/>
                  <a:pt x="342158" y="-21367"/>
                  <a:pt x="571500" y="0"/>
                </a:cubicBezTo>
                <a:cubicBezTo>
                  <a:pt x="591996" y="210003"/>
                  <a:pt x="586425" y="261213"/>
                  <a:pt x="571500" y="461665"/>
                </a:cubicBezTo>
                <a:cubicBezTo>
                  <a:pt x="333387" y="452089"/>
                  <a:pt x="214446" y="479282"/>
                  <a:pt x="0" y="461665"/>
                </a:cubicBezTo>
                <a:cubicBezTo>
                  <a:pt x="8259" y="288620"/>
                  <a:pt x="-20451" y="160855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167040253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8" name="مستطيل 67">
            <a:extLst>
              <a:ext uri="{FF2B5EF4-FFF2-40B4-BE49-F238E27FC236}">
                <a16:creationId xmlns:a16="http://schemas.microsoft.com/office/drawing/2014/main" id="{1D10D3EE-A703-A293-73F9-EEE9AE5F86CF}"/>
              </a:ext>
            </a:extLst>
          </p:cNvPr>
          <p:cNvSpPr/>
          <p:nvPr/>
        </p:nvSpPr>
        <p:spPr>
          <a:xfrm>
            <a:off x="6882635" y="5308394"/>
            <a:ext cx="571500" cy="461665"/>
          </a:xfrm>
          <a:custGeom>
            <a:avLst/>
            <a:gdLst>
              <a:gd name="connsiteX0" fmla="*/ 0 w 571500"/>
              <a:gd name="connsiteY0" fmla="*/ 0 h 461665"/>
              <a:gd name="connsiteX1" fmla="*/ 571500 w 571500"/>
              <a:gd name="connsiteY1" fmla="*/ 0 h 461665"/>
              <a:gd name="connsiteX2" fmla="*/ 571500 w 571500"/>
              <a:gd name="connsiteY2" fmla="*/ 461665 h 461665"/>
              <a:gd name="connsiteX3" fmla="*/ 0 w 571500"/>
              <a:gd name="connsiteY3" fmla="*/ 461665 h 461665"/>
              <a:gd name="connsiteX4" fmla="*/ 0 w 5715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461665" fill="none" extrusionOk="0">
                <a:moveTo>
                  <a:pt x="0" y="0"/>
                </a:moveTo>
                <a:cubicBezTo>
                  <a:pt x="281263" y="-1819"/>
                  <a:pt x="302230" y="2333"/>
                  <a:pt x="571500" y="0"/>
                </a:cubicBezTo>
                <a:cubicBezTo>
                  <a:pt x="592601" y="200421"/>
                  <a:pt x="585878" y="264927"/>
                  <a:pt x="571500" y="461665"/>
                </a:cubicBezTo>
                <a:cubicBezTo>
                  <a:pt x="288973" y="461743"/>
                  <a:pt x="232032" y="441622"/>
                  <a:pt x="0" y="461665"/>
                </a:cubicBezTo>
                <a:cubicBezTo>
                  <a:pt x="-20420" y="269109"/>
                  <a:pt x="14580" y="152378"/>
                  <a:pt x="0" y="0"/>
                </a:cubicBezTo>
                <a:close/>
              </a:path>
              <a:path w="571500" h="461665" stroke="0" extrusionOk="0">
                <a:moveTo>
                  <a:pt x="0" y="0"/>
                </a:moveTo>
                <a:cubicBezTo>
                  <a:pt x="238102" y="-3662"/>
                  <a:pt x="342158" y="-21367"/>
                  <a:pt x="571500" y="0"/>
                </a:cubicBezTo>
                <a:cubicBezTo>
                  <a:pt x="591996" y="210003"/>
                  <a:pt x="586425" y="261213"/>
                  <a:pt x="571500" y="461665"/>
                </a:cubicBezTo>
                <a:cubicBezTo>
                  <a:pt x="333387" y="452089"/>
                  <a:pt x="214446" y="479282"/>
                  <a:pt x="0" y="461665"/>
                </a:cubicBezTo>
                <a:cubicBezTo>
                  <a:pt x="8259" y="288620"/>
                  <a:pt x="-20451" y="160855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167040253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9" name="مستطيل 68">
            <a:extLst>
              <a:ext uri="{FF2B5EF4-FFF2-40B4-BE49-F238E27FC236}">
                <a16:creationId xmlns:a16="http://schemas.microsoft.com/office/drawing/2014/main" id="{82F4BBA6-5A2C-8462-828A-7F01BB2DE2B0}"/>
              </a:ext>
            </a:extLst>
          </p:cNvPr>
          <p:cNvSpPr/>
          <p:nvPr/>
        </p:nvSpPr>
        <p:spPr>
          <a:xfrm>
            <a:off x="11041732" y="5825329"/>
            <a:ext cx="571500" cy="461665"/>
          </a:xfrm>
          <a:custGeom>
            <a:avLst/>
            <a:gdLst>
              <a:gd name="connsiteX0" fmla="*/ 0 w 571500"/>
              <a:gd name="connsiteY0" fmla="*/ 0 h 461665"/>
              <a:gd name="connsiteX1" fmla="*/ 571500 w 571500"/>
              <a:gd name="connsiteY1" fmla="*/ 0 h 461665"/>
              <a:gd name="connsiteX2" fmla="*/ 571500 w 571500"/>
              <a:gd name="connsiteY2" fmla="*/ 461665 h 461665"/>
              <a:gd name="connsiteX3" fmla="*/ 0 w 571500"/>
              <a:gd name="connsiteY3" fmla="*/ 461665 h 461665"/>
              <a:gd name="connsiteX4" fmla="*/ 0 w 5715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461665" fill="none" extrusionOk="0">
                <a:moveTo>
                  <a:pt x="0" y="0"/>
                </a:moveTo>
                <a:cubicBezTo>
                  <a:pt x="281263" y="-1819"/>
                  <a:pt x="302230" y="2333"/>
                  <a:pt x="571500" y="0"/>
                </a:cubicBezTo>
                <a:cubicBezTo>
                  <a:pt x="592601" y="200421"/>
                  <a:pt x="585878" y="264927"/>
                  <a:pt x="571500" y="461665"/>
                </a:cubicBezTo>
                <a:cubicBezTo>
                  <a:pt x="288973" y="461743"/>
                  <a:pt x="232032" y="441622"/>
                  <a:pt x="0" y="461665"/>
                </a:cubicBezTo>
                <a:cubicBezTo>
                  <a:pt x="-20420" y="269109"/>
                  <a:pt x="14580" y="152378"/>
                  <a:pt x="0" y="0"/>
                </a:cubicBezTo>
                <a:close/>
              </a:path>
              <a:path w="571500" h="461665" stroke="0" extrusionOk="0">
                <a:moveTo>
                  <a:pt x="0" y="0"/>
                </a:moveTo>
                <a:cubicBezTo>
                  <a:pt x="238102" y="-3662"/>
                  <a:pt x="342158" y="-21367"/>
                  <a:pt x="571500" y="0"/>
                </a:cubicBezTo>
                <a:cubicBezTo>
                  <a:pt x="591996" y="210003"/>
                  <a:pt x="586425" y="261213"/>
                  <a:pt x="571500" y="461665"/>
                </a:cubicBezTo>
                <a:cubicBezTo>
                  <a:pt x="333387" y="452089"/>
                  <a:pt x="214446" y="479282"/>
                  <a:pt x="0" y="461665"/>
                </a:cubicBezTo>
                <a:cubicBezTo>
                  <a:pt x="8259" y="288620"/>
                  <a:pt x="-20451" y="160855"/>
                  <a:pt x="0" y="0"/>
                </a:cubicBezTo>
                <a:close/>
              </a:path>
            </a:pathLst>
          </a:custGeom>
          <a:solidFill>
            <a:srgbClr val="F3ABAE"/>
          </a:solidFill>
          <a:ln>
            <a:solidFill>
              <a:srgbClr val="FCB352"/>
            </a:solidFill>
            <a:extLst>
              <a:ext uri="{C807C97D-BFC1-408E-A445-0C87EB9F89A2}">
                <ask:lineSketchStyleProps xmlns:ask="http://schemas.microsoft.com/office/drawing/2018/sketchyshapes" sd="167040253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0" name="مستطيل 69">
            <a:extLst>
              <a:ext uri="{FF2B5EF4-FFF2-40B4-BE49-F238E27FC236}">
                <a16:creationId xmlns:a16="http://schemas.microsoft.com/office/drawing/2014/main" id="{6809A565-D16E-F3BE-F6E9-BD438608824D}"/>
              </a:ext>
            </a:extLst>
          </p:cNvPr>
          <p:cNvSpPr/>
          <p:nvPr/>
        </p:nvSpPr>
        <p:spPr>
          <a:xfrm>
            <a:off x="10402390" y="5825329"/>
            <a:ext cx="571500" cy="461665"/>
          </a:xfrm>
          <a:custGeom>
            <a:avLst/>
            <a:gdLst>
              <a:gd name="connsiteX0" fmla="*/ 0 w 571500"/>
              <a:gd name="connsiteY0" fmla="*/ 0 h 461665"/>
              <a:gd name="connsiteX1" fmla="*/ 571500 w 571500"/>
              <a:gd name="connsiteY1" fmla="*/ 0 h 461665"/>
              <a:gd name="connsiteX2" fmla="*/ 571500 w 571500"/>
              <a:gd name="connsiteY2" fmla="*/ 461665 h 461665"/>
              <a:gd name="connsiteX3" fmla="*/ 0 w 571500"/>
              <a:gd name="connsiteY3" fmla="*/ 461665 h 461665"/>
              <a:gd name="connsiteX4" fmla="*/ 0 w 5715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461665" fill="none" extrusionOk="0">
                <a:moveTo>
                  <a:pt x="0" y="0"/>
                </a:moveTo>
                <a:cubicBezTo>
                  <a:pt x="281263" y="-1819"/>
                  <a:pt x="302230" y="2333"/>
                  <a:pt x="571500" y="0"/>
                </a:cubicBezTo>
                <a:cubicBezTo>
                  <a:pt x="592601" y="200421"/>
                  <a:pt x="585878" y="264927"/>
                  <a:pt x="571500" y="461665"/>
                </a:cubicBezTo>
                <a:cubicBezTo>
                  <a:pt x="288973" y="461743"/>
                  <a:pt x="232032" y="441622"/>
                  <a:pt x="0" y="461665"/>
                </a:cubicBezTo>
                <a:cubicBezTo>
                  <a:pt x="-20420" y="269109"/>
                  <a:pt x="14580" y="152378"/>
                  <a:pt x="0" y="0"/>
                </a:cubicBezTo>
                <a:close/>
              </a:path>
              <a:path w="571500" h="461665" stroke="0" extrusionOk="0">
                <a:moveTo>
                  <a:pt x="0" y="0"/>
                </a:moveTo>
                <a:cubicBezTo>
                  <a:pt x="238102" y="-3662"/>
                  <a:pt x="342158" y="-21367"/>
                  <a:pt x="571500" y="0"/>
                </a:cubicBezTo>
                <a:cubicBezTo>
                  <a:pt x="591996" y="210003"/>
                  <a:pt x="586425" y="261213"/>
                  <a:pt x="571500" y="461665"/>
                </a:cubicBezTo>
                <a:cubicBezTo>
                  <a:pt x="333387" y="452089"/>
                  <a:pt x="214446" y="479282"/>
                  <a:pt x="0" y="461665"/>
                </a:cubicBezTo>
                <a:cubicBezTo>
                  <a:pt x="8259" y="288620"/>
                  <a:pt x="-20451" y="160855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167040253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71" name="مستطيل 70">
            <a:extLst>
              <a:ext uri="{FF2B5EF4-FFF2-40B4-BE49-F238E27FC236}">
                <a16:creationId xmlns:a16="http://schemas.microsoft.com/office/drawing/2014/main" id="{E6D32B89-C690-CA17-204E-E5F5A021510B}"/>
              </a:ext>
            </a:extLst>
          </p:cNvPr>
          <p:cNvSpPr/>
          <p:nvPr/>
        </p:nvSpPr>
        <p:spPr>
          <a:xfrm>
            <a:off x="9723664" y="5825329"/>
            <a:ext cx="571500" cy="461665"/>
          </a:xfrm>
          <a:custGeom>
            <a:avLst/>
            <a:gdLst>
              <a:gd name="connsiteX0" fmla="*/ 0 w 571500"/>
              <a:gd name="connsiteY0" fmla="*/ 0 h 461665"/>
              <a:gd name="connsiteX1" fmla="*/ 571500 w 571500"/>
              <a:gd name="connsiteY1" fmla="*/ 0 h 461665"/>
              <a:gd name="connsiteX2" fmla="*/ 571500 w 571500"/>
              <a:gd name="connsiteY2" fmla="*/ 461665 h 461665"/>
              <a:gd name="connsiteX3" fmla="*/ 0 w 571500"/>
              <a:gd name="connsiteY3" fmla="*/ 461665 h 461665"/>
              <a:gd name="connsiteX4" fmla="*/ 0 w 5715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461665" fill="none" extrusionOk="0">
                <a:moveTo>
                  <a:pt x="0" y="0"/>
                </a:moveTo>
                <a:cubicBezTo>
                  <a:pt x="281263" y="-1819"/>
                  <a:pt x="302230" y="2333"/>
                  <a:pt x="571500" y="0"/>
                </a:cubicBezTo>
                <a:cubicBezTo>
                  <a:pt x="592601" y="200421"/>
                  <a:pt x="585878" y="264927"/>
                  <a:pt x="571500" y="461665"/>
                </a:cubicBezTo>
                <a:cubicBezTo>
                  <a:pt x="288973" y="461743"/>
                  <a:pt x="232032" y="441622"/>
                  <a:pt x="0" y="461665"/>
                </a:cubicBezTo>
                <a:cubicBezTo>
                  <a:pt x="-20420" y="269109"/>
                  <a:pt x="14580" y="152378"/>
                  <a:pt x="0" y="0"/>
                </a:cubicBezTo>
                <a:close/>
              </a:path>
              <a:path w="571500" h="461665" stroke="0" extrusionOk="0">
                <a:moveTo>
                  <a:pt x="0" y="0"/>
                </a:moveTo>
                <a:cubicBezTo>
                  <a:pt x="238102" y="-3662"/>
                  <a:pt x="342158" y="-21367"/>
                  <a:pt x="571500" y="0"/>
                </a:cubicBezTo>
                <a:cubicBezTo>
                  <a:pt x="591996" y="210003"/>
                  <a:pt x="586425" y="261213"/>
                  <a:pt x="571500" y="461665"/>
                </a:cubicBezTo>
                <a:cubicBezTo>
                  <a:pt x="333387" y="452089"/>
                  <a:pt x="214446" y="479282"/>
                  <a:pt x="0" y="461665"/>
                </a:cubicBezTo>
                <a:cubicBezTo>
                  <a:pt x="8259" y="288620"/>
                  <a:pt x="-20451" y="160855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167040253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72" name="مستطيل 71">
            <a:extLst>
              <a:ext uri="{FF2B5EF4-FFF2-40B4-BE49-F238E27FC236}">
                <a16:creationId xmlns:a16="http://schemas.microsoft.com/office/drawing/2014/main" id="{A6345CB4-7EED-7B08-E5C7-3EF7644244F0}"/>
              </a:ext>
            </a:extLst>
          </p:cNvPr>
          <p:cNvSpPr/>
          <p:nvPr/>
        </p:nvSpPr>
        <p:spPr>
          <a:xfrm>
            <a:off x="9027354" y="5825328"/>
            <a:ext cx="571500" cy="461665"/>
          </a:xfrm>
          <a:custGeom>
            <a:avLst/>
            <a:gdLst>
              <a:gd name="connsiteX0" fmla="*/ 0 w 571500"/>
              <a:gd name="connsiteY0" fmla="*/ 0 h 461665"/>
              <a:gd name="connsiteX1" fmla="*/ 571500 w 571500"/>
              <a:gd name="connsiteY1" fmla="*/ 0 h 461665"/>
              <a:gd name="connsiteX2" fmla="*/ 571500 w 571500"/>
              <a:gd name="connsiteY2" fmla="*/ 461665 h 461665"/>
              <a:gd name="connsiteX3" fmla="*/ 0 w 571500"/>
              <a:gd name="connsiteY3" fmla="*/ 461665 h 461665"/>
              <a:gd name="connsiteX4" fmla="*/ 0 w 5715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461665" fill="none" extrusionOk="0">
                <a:moveTo>
                  <a:pt x="0" y="0"/>
                </a:moveTo>
                <a:cubicBezTo>
                  <a:pt x="281263" y="-1819"/>
                  <a:pt x="302230" y="2333"/>
                  <a:pt x="571500" y="0"/>
                </a:cubicBezTo>
                <a:cubicBezTo>
                  <a:pt x="592601" y="200421"/>
                  <a:pt x="585878" y="264927"/>
                  <a:pt x="571500" y="461665"/>
                </a:cubicBezTo>
                <a:cubicBezTo>
                  <a:pt x="288973" y="461743"/>
                  <a:pt x="232032" y="441622"/>
                  <a:pt x="0" y="461665"/>
                </a:cubicBezTo>
                <a:cubicBezTo>
                  <a:pt x="-20420" y="269109"/>
                  <a:pt x="14580" y="152378"/>
                  <a:pt x="0" y="0"/>
                </a:cubicBezTo>
                <a:close/>
              </a:path>
              <a:path w="571500" h="461665" stroke="0" extrusionOk="0">
                <a:moveTo>
                  <a:pt x="0" y="0"/>
                </a:moveTo>
                <a:cubicBezTo>
                  <a:pt x="238102" y="-3662"/>
                  <a:pt x="342158" y="-21367"/>
                  <a:pt x="571500" y="0"/>
                </a:cubicBezTo>
                <a:cubicBezTo>
                  <a:pt x="591996" y="210003"/>
                  <a:pt x="586425" y="261213"/>
                  <a:pt x="571500" y="461665"/>
                </a:cubicBezTo>
                <a:cubicBezTo>
                  <a:pt x="333387" y="452089"/>
                  <a:pt x="214446" y="479282"/>
                  <a:pt x="0" y="461665"/>
                </a:cubicBezTo>
                <a:cubicBezTo>
                  <a:pt x="8259" y="288620"/>
                  <a:pt x="-20451" y="160855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167040253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73" name="مستطيل 72">
            <a:extLst>
              <a:ext uri="{FF2B5EF4-FFF2-40B4-BE49-F238E27FC236}">
                <a16:creationId xmlns:a16="http://schemas.microsoft.com/office/drawing/2014/main" id="{98F1A65D-823F-888A-0C65-E8C046C56A31}"/>
              </a:ext>
            </a:extLst>
          </p:cNvPr>
          <p:cNvSpPr/>
          <p:nvPr/>
        </p:nvSpPr>
        <p:spPr>
          <a:xfrm>
            <a:off x="8301320" y="5825328"/>
            <a:ext cx="571500" cy="461665"/>
          </a:xfrm>
          <a:custGeom>
            <a:avLst/>
            <a:gdLst>
              <a:gd name="connsiteX0" fmla="*/ 0 w 571500"/>
              <a:gd name="connsiteY0" fmla="*/ 0 h 461665"/>
              <a:gd name="connsiteX1" fmla="*/ 571500 w 571500"/>
              <a:gd name="connsiteY1" fmla="*/ 0 h 461665"/>
              <a:gd name="connsiteX2" fmla="*/ 571500 w 571500"/>
              <a:gd name="connsiteY2" fmla="*/ 461665 h 461665"/>
              <a:gd name="connsiteX3" fmla="*/ 0 w 571500"/>
              <a:gd name="connsiteY3" fmla="*/ 461665 h 461665"/>
              <a:gd name="connsiteX4" fmla="*/ 0 w 5715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461665" fill="none" extrusionOk="0">
                <a:moveTo>
                  <a:pt x="0" y="0"/>
                </a:moveTo>
                <a:cubicBezTo>
                  <a:pt x="281263" y="-1819"/>
                  <a:pt x="302230" y="2333"/>
                  <a:pt x="571500" y="0"/>
                </a:cubicBezTo>
                <a:cubicBezTo>
                  <a:pt x="592601" y="200421"/>
                  <a:pt x="585878" y="264927"/>
                  <a:pt x="571500" y="461665"/>
                </a:cubicBezTo>
                <a:cubicBezTo>
                  <a:pt x="288973" y="461743"/>
                  <a:pt x="232032" y="441622"/>
                  <a:pt x="0" y="461665"/>
                </a:cubicBezTo>
                <a:cubicBezTo>
                  <a:pt x="-20420" y="269109"/>
                  <a:pt x="14580" y="152378"/>
                  <a:pt x="0" y="0"/>
                </a:cubicBezTo>
                <a:close/>
              </a:path>
              <a:path w="571500" h="461665" stroke="0" extrusionOk="0">
                <a:moveTo>
                  <a:pt x="0" y="0"/>
                </a:moveTo>
                <a:cubicBezTo>
                  <a:pt x="238102" y="-3662"/>
                  <a:pt x="342158" y="-21367"/>
                  <a:pt x="571500" y="0"/>
                </a:cubicBezTo>
                <a:cubicBezTo>
                  <a:pt x="591996" y="210003"/>
                  <a:pt x="586425" y="261213"/>
                  <a:pt x="571500" y="461665"/>
                </a:cubicBezTo>
                <a:cubicBezTo>
                  <a:pt x="333387" y="452089"/>
                  <a:pt x="214446" y="479282"/>
                  <a:pt x="0" y="461665"/>
                </a:cubicBezTo>
                <a:cubicBezTo>
                  <a:pt x="8259" y="288620"/>
                  <a:pt x="-20451" y="160855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167040253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74" name="مستطيل 73">
            <a:extLst>
              <a:ext uri="{FF2B5EF4-FFF2-40B4-BE49-F238E27FC236}">
                <a16:creationId xmlns:a16="http://schemas.microsoft.com/office/drawing/2014/main" id="{F2DC443F-76AC-ACA9-D35A-3FEA6A193279}"/>
              </a:ext>
            </a:extLst>
          </p:cNvPr>
          <p:cNvSpPr/>
          <p:nvPr/>
        </p:nvSpPr>
        <p:spPr>
          <a:xfrm>
            <a:off x="7600337" y="5825327"/>
            <a:ext cx="571500" cy="461665"/>
          </a:xfrm>
          <a:custGeom>
            <a:avLst/>
            <a:gdLst>
              <a:gd name="connsiteX0" fmla="*/ 0 w 571500"/>
              <a:gd name="connsiteY0" fmla="*/ 0 h 461665"/>
              <a:gd name="connsiteX1" fmla="*/ 571500 w 571500"/>
              <a:gd name="connsiteY1" fmla="*/ 0 h 461665"/>
              <a:gd name="connsiteX2" fmla="*/ 571500 w 571500"/>
              <a:gd name="connsiteY2" fmla="*/ 461665 h 461665"/>
              <a:gd name="connsiteX3" fmla="*/ 0 w 571500"/>
              <a:gd name="connsiteY3" fmla="*/ 461665 h 461665"/>
              <a:gd name="connsiteX4" fmla="*/ 0 w 5715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461665" fill="none" extrusionOk="0">
                <a:moveTo>
                  <a:pt x="0" y="0"/>
                </a:moveTo>
                <a:cubicBezTo>
                  <a:pt x="281263" y="-1819"/>
                  <a:pt x="302230" y="2333"/>
                  <a:pt x="571500" y="0"/>
                </a:cubicBezTo>
                <a:cubicBezTo>
                  <a:pt x="592601" y="200421"/>
                  <a:pt x="585878" y="264927"/>
                  <a:pt x="571500" y="461665"/>
                </a:cubicBezTo>
                <a:cubicBezTo>
                  <a:pt x="288973" y="461743"/>
                  <a:pt x="232032" y="441622"/>
                  <a:pt x="0" y="461665"/>
                </a:cubicBezTo>
                <a:cubicBezTo>
                  <a:pt x="-20420" y="269109"/>
                  <a:pt x="14580" y="152378"/>
                  <a:pt x="0" y="0"/>
                </a:cubicBezTo>
                <a:close/>
              </a:path>
              <a:path w="571500" h="461665" stroke="0" extrusionOk="0">
                <a:moveTo>
                  <a:pt x="0" y="0"/>
                </a:moveTo>
                <a:cubicBezTo>
                  <a:pt x="238102" y="-3662"/>
                  <a:pt x="342158" y="-21367"/>
                  <a:pt x="571500" y="0"/>
                </a:cubicBezTo>
                <a:cubicBezTo>
                  <a:pt x="591996" y="210003"/>
                  <a:pt x="586425" y="261213"/>
                  <a:pt x="571500" y="461665"/>
                </a:cubicBezTo>
                <a:cubicBezTo>
                  <a:pt x="333387" y="452089"/>
                  <a:pt x="214446" y="479282"/>
                  <a:pt x="0" y="461665"/>
                </a:cubicBezTo>
                <a:cubicBezTo>
                  <a:pt x="8259" y="288620"/>
                  <a:pt x="-20451" y="160855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167040253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75" name="مستطيل 74">
            <a:extLst>
              <a:ext uri="{FF2B5EF4-FFF2-40B4-BE49-F238E27FC236}">
                <a16:creationId xmlns:a16="http://schemas.microsoft.com/office/drawing/2014/main" id="{DB47C213-71CA-31E4-61A5-34DB5E34B921}"/>
              </a:ext>
            </a:extLst>
          </p:cNvPr>
          <p:cNvSpPr/>
          <p:nvPr/>
        </p:nvSpPr>
        <p:spPr>
          <a:xfrm>
            <a:off x="11041732" y="6341664"/>
            <a:ext cx="571500" cy="461665"/>
          </a:xfrm>
          <a:custGeom>
            <a:avLst/>
            <a:gdLst>
              <a:gd name="connsiteX0" fmla="*/ 0 w 571500"/>
              <a:gd name="connsiteY0" fmla="*/ 0 h 461665"/>
              <a:gd name="connsiteX1" fmla="*/ 571500 w 571500"/>
              <a:gd name="connsiteY1" fmla="*/ 0 h 461665"/>
              <a:gd name="connsiteX2" fmla="*/ 571500 w 571500"/>
              <a:gd name="connsiteY2" fmla="*/ 461665 h 461665"/>
              <a:gd name="connsiteX3" fmla="*/ 0 w 571500"/>
              <a:gd name="connsiteY3" fmla="*/ 461665 h 461665"/>
              <a:gd name="connsiteX4" fmla="*/ 0 w 5715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461665" fill="none" extrusionOk="0">
                <a:moveTo>
                  <a:pt x="0" y="0"/>
                </a:moveTo>
                <a:cubicBezTo>
                  <a:pt x="281263" y="-1819"/>
                  <a:pt x="302230" y="2333"/>
                  <a:pt x="571500" y="0"/>
                </a:cubicBezTo>
                <a:cubicBezTo>
                  <a:pt x="592601" y="200421"/>
                  <a:pt x="585878" y="264927"/>
                  <a:pt x="571500" y="461665"/>
                </a:cubicBezTo>
                <a:cubicBezTo>
                  <a:pt x="288973" y="461743"/>
                  <a:pt x="232032" y="441622"/>
                  <a:pt x="0" y="461665"/>
                </a:cubicBezTo>
                <a:cubicBezTo>
                  <a:pt x="-20420" y="269109"/>
                  <a:pt x="14580" y="152378"/>
                  <a:pt x="0" y="0"/>
                </a:cubicBezTo>
                <a:close/>
              </a:path>
              <a:path w="571500" h="461665" stroke="0" extrusionOk="0">
                <a:moveTo>
                  <a:pt x="0" y="0"/>
                </a:moveTo>
                <a:cubicBezTo>
                  <a:pt x="238102" y="-3662"/>
                  <a:pt x="342158" y="-21367"/>
                  <a:pt x="571500" y="0"/>
                </a:cubicBezTo>
                <a:cubicBezTo>
                  <a:pt x="591996" y="210003"/>
                  <a:pt x="586425" y="261213"/>
                  <a:pt x="571500" y="461665"/>
                </a:cubicBezTo>
                <a:cubicBezTo>
                  <a:pt x="333387" y="452089"/>
                  <a:pt x="214446" y="479282"/>
                  <a:pt x="0" y="461665"/>
                </a:cubicBezTo>
                <a:cubicBezTo>
                  <a:pt x="8259" y="288620"/>
                  <a:pt x="-20451" y="160855"/>
                  <a:pt x="0" y="0"/>
                </a:cubicBezTo>
                <a:close/>
              </a:path>
            </a:pathLst>
          </a:custGeom>
          <a:solidFill>
            <a:srgbClr val="F3ABAE"/>
          </a:solidFill>
          <a:ln>
            <a:solidFill>
              <a:srgbClr val="FCB352"/>
            </a:solidFill>
            <a:extLst>
              <a:ext uri="{C807C97D-BFC1-408E-A445-0C87EB9F89A2}">
                <ask:lineSketchStyleProps xmlns:ask="http://schemas.microsoft.com/office/drawing/2018/sketchyshapes" sd="167040253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76" name="مستطيل 75">
            <a:extLst>
              <a:ext uri="{FF2B5EF4-FFF2-40B4-BE49-F238E27FC236}">
                <a16:creationId xmlns:a16="http://schemas.microsoft.com/office/drawing/2014/main" id="{D02EF867-153D-56A3-B775-3476AB56F7EE}"/>
              </a:ext>
            </a:extLst>
          </p:cNvPr>
          <p:cNvSpPr/>
          <p:nvPr/>
        </p:nvSpPr>
        <p:spPr>
          <a:xfrm>
            <a:off x="10387531" y="6341665"/>
            <a:ext cx="571500" cy="461665"/>
          </a:xfrm>
          <a:custGeom>
            <a:avLst/>
            <a:gdLst>
              <a:gd name="connsiteX0" fmla="*/ 0 w 571500"/>
              <a:gd name="connsiteY0" fmla="*/ 0 h 461665"/>
              <a:gd name="connsiteX1" fmla="*/ 571500 w 571500"/>
              <a:gd name="connsiteY1" fmla="*/ 0 h 461665"/>
              <a:gd name="connsiteX2" fmla="*/ 571500 w 571500"/>
              <a:gd name="connsiteY2" fmla="*/ 461665 h 461665"/>
              <a:gd name="connsiteX3" fmla="*/ 0 w 571500"/>
              <a:gd name="connsiteY3" fmla="*/ 461665 h 461665"/>
              <a:gd name="connsiteX4" fmla="*/ 0 w 5715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461665" fill="none" extrusionOk="0">
                <a:moveTo>
                  <a:pt x="0" y="0"/>
                </a:moveTo>
                <a:cubicBezTo>
                  <a:pt x="281263" y="-1819"/>
                  <a:pt x="302230" y="2333"/>
                  <a:pt x="571500" y="0"/>
                </a:cubicBezTo>
                <a:cubicBezTo>
                  <a:pt x="592601" y="200421"/>
                  <a:pt x="585878" y="264927"/>
                  <a:pt x="571500" y="461665"/>
                </a:cubicBezTo>
                <a:cubicBezTo>
                  <a:pt x="288973" y="461743"/>
                  <a:pt x="232032" y="441622"/>
                  <a:pt x="0" y="461665"/>
                </a:cubicBezTo>
                <a:cubicBezTo>
                  <a:pt x="-20420" y="269109"/>
                  <a:pt x="14580" y="152378"/>
                  <a:pt x="0" y="0"/>
                </a:cubicBezTo>
                <a:close/>
              </a:path>
              <a:path w="571500" h="461665" stroke="0" extrusionOk="0">
                <a:moveTo>
                  <a:pt x="0" y="0"/>
                </a:moveTo>
                <a:cubicBezTo>
                  <a:pt x="238102" y="-3662"/>
                  <a:pt x="342158" y="-21367"/>
                  <a:pt x="571500" y="0"/>
                </a:cubicBezTo>
                <a:cubicBezTo>
                  <a:pt x="591996" y="210003"/>
                  <a:pt x="586425" y="261213"/>
                  <a:pt x="571500" y="461665"/>
                </a:cubicBezTo>
                <a:cubicBezTo>
                  <a:pt x="333387" y="452089"/>
                  <a:pt x="214446" y="479282"/>
                  <a:pt x="0" y="461665"/>
                </a:cubicBezTo>
                <a:cubicBezTo>
                  <a:pt x="8259" y="288620"/>
                  <a:pt x="-20451" y="160855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167040253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77" name="مستطيل 76">
            <a:extLst>
              <a:ext uri="{FF2B5EF4-FFF2-40B4-BE49-F238E27FC236}">
                <a16:creationId xmlns:a16="http://schemas.microsoft.com/office/drawing/2014/main" id="{EF84EFA7-B51C-7137-224A-C756E2E0974F}"/>
              </a:ext>
            </a:extLst>
          </p:cNvPr>
          <p:cNvSpPr/>
          <p:nvPr/>
        </p:nvSpPr>
        <p:spPr>
          <a:xfrm>
            <a:off x="9691221" y="6341664"/>
            <a:ext cx="571500" cy="461665"/>
          </a:xfrm>
          <a:custGeom>
            <a:avLst/>
            <a:gdLst>
              <a:gd name="connsiteX0" fmla="*/ 0 w 571500"/>
              <a:gd name="connsiteY0" fmla="*/ 0 h 461665"/>
              <a:gd name="connsiteX1" fmla="*/ 571500 w 571500"/>
              <a:gd name="connsiteY1" fmla="*/ 0 h 461665"/>
              <a:gd name="connsiteX2" fmla="*/ 571500 w 571500"/>
              <a:gd name="connsiteY2" fmla="*/ 461665 h 461665"/>
              <a:gd name="connsiteX3" fmla="*/ 0 w 571500"/>
              <a:gd name="connsiteY3" fmla="*/ 461665 h 461665"/>
              <a:gd name="connsiteX4" fmla="*/ 0 w 5715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461665" fill="none" extrusionOk="0">
                <a:moveTo>
                  <a:pt x="0" y="0"/>
                </a:moveTo>
                <a:cubicBezTo>
                  <a:pt x="281263" y="-1819"/>
                  <a:pt x="302230" y="2333"/>
                  <a:pt x="571500" y="0"/>
                </a:cubicBezTo>
                <a:cubicBezTo>
                  <a:pt x="592601" y="200421"/>
                  <a:pt x="585878" y="264927"/>
                  <a:pt x="571500" y="461665"/>
                </a:cubicBezTo>
                <a:cubicBezTo>
                  <a:pt x="288973" y="461743"/>
                  <a:pt x="232032" y="441622"/>
                  <a:pt x="0" y="461665"/>
                </a:cubicBezTo>
                <a:cubicBezTo>
                  <a:pt x="-20420" y="269109"/>
                  <a:pt x="14580" y="152378"/>
                  <a:pt x="0" y="0"/>
                </a:cubicBezTo>
                <a:close/>
              </a:path>
              <a:path w="571500" h="461665" stroke="0" extrusionOk="0">
                <a:moveTo>
                  <a:pt x="0" y="0"/>
                </a:moveTo>
                <a:cubicBezTo>
                  <a:pt x="238102" y="-3662"/>
                  <a:pt x="342158" y="-21367"/>
                  <a:pt x="571500" y="0"/>
                </a:cubicBezTo>
                <a:cubicBezTo>
                  <a:pt x="591996" y="210003"/>
                  <a:pt x="586425" y="261213"/>
                  <a:pt x="571500" y="461665"/>
                </a:cubicBezTo>
                <a:cubicBezTo>
                  <a:pt x="333387" y="452089"/>
                  <a:pt x="214446" y="479282"/>
                  <a:pt x="0" y="461665"/>
                </a:cubicBezTo>
                <a:cubicBezTo>
                  <a:pt x="8259" y="288620"/>
                  <a:pt x="-20451" y="160855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167040253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78" name="مستطيل 77">
            <a:extLst>
              <a:ext uri="{FF2B5EF4-FFF2-40B4-BE49-F238E27FC236}">
                <a16:creationId xmlns:a16="http://schemas.microsoft.com/office/drawing/2014/main" id="{0FE15986-016A-8E14-384E-30BB00E6260C}"/>
              </a:ext>
            </a:extLst>
          </p:cNvPr>
          <p:cNvSpPr/>
          <p:nvPr/>
        </p:nvSpPr>
        <p:spPr>
          <a:xfrm>
            <a:off x="8965187" y="6341664"/>
            <a:ext cx="571500" cy="461665"/>
          </a:xfrm>
          <a:custGeom>
            <a:avLst/>
            <a:gdLst>
              <a:gd name="connsiteX0" fmla="*/ 0 w 571500"/>
              <a:gd name="connsiteY0" fmla="*/ 0 h 461665"/>
              <a:gd name="connsiteX1" fmla="*/ 571500 w 571500"/>
              <a:gd name="connsiteY1" fmla="*/ 0 h 461665"/>
              <a:gd name="connsiteX2" fmla="*/ 571500 w 571500"/>
              <a:gd name="connsiteY2" fmla="*/ 461665 h 461665"/>
              <a:gd name="connsiteX3" fmla="*/ 0 w 571500"/>
              <a:gd name="connsiteY3" fmla="*/ 461665 h 461665"/>
              <a:gd name="connsiteX4" fmla="*/ 0 w 5715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461665" fill="none" extrusionOk="0">
                <a:moveTo>
                  <a:pt x="0" y="0"/>
                </a:moveTo>
                <a:cubicBezTo>
                  <a:pt x="281263" y="-1819"/>
                  <a:pt x="302230" y="2333"/>
                  <a:pt x="571500" y="0"/>
                </a:cubicBezTo>
                <a:cubicBezTo>
                  <a:pt x="592601" y="200421"/>
                  <a:pt x="585878" y="264927"/>
                  <a:pt x="571500" y="461665"/>
                </a:cubicBezTo>
                <a:cubicBezTo>
                  <a:pt x="288973" y="461743"/>
                  <a:pt x="232032" y="441622"/>
                  <a:pt x="0" y="461665"/>
                </a:cubicBezTo>
                <a:cubicBezTo>
                  <a:pt x="-20420" y="269109"/>
                  <a:pt x="14580" y="152378"/>
                  <a:pt x="0" y="0"/>
                </a:cubicBezTo>
                <a:close/>
              </a:path>
              <a:path w="571500" h="461665" stroke="0" extrusionOk="0">
                <a:moveTo>
                  <a:pt x="0" y="0"/>
                </a:moveTo>
                <a:cubicBezTo>
                  <a:pt x="238102" y="-3662"/>
                  <a:pt x="342158" y="-21367"/>
                  <a:pt x="571500" y="0"/>
                </a:cubicBezTo>
                <a:cubicBezTo>
                  <a:pt x="591996" y="210003"/>
                  <a:pt x="586425" y="261213"/>
                  <a:pt x="571500" y="461665"/>
                </a:cubicBezTo>
                <a:cubicBezTo>
                  <a:pt x="333387" y="452089"/>
                  <a:pt x="214446" y="479282"/>
                  <a:pt x="0" y="461665"/>
                </a:cubicBezTo>
                <a:cubicBezTo>
                  <a:pt x="8259" y="288620"/>
                  <a:pt x="-20451" y="160855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167040253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79" name="مستطيل 78">
            <a:extLst>
              <a:ext uri="{FF2B5EF4-FFF2-40B4-BE49-F238E27FC236}">
                <a16:creationId xmlns:a16="http://schemas.microsoft.com/office/drawing/2014/main" id="{3A046A5F-47C0-CBC2-84C4-A4EA18CE59C3}"/>
              </a:ext>
            </a:extLst>
          </p:cNvPr>
          <p:cNvSpPr/>
          <p:nvPr/>
        </p:nvSpPr>
        <p:spPr>
          <a:xfrm>
            <a:off x="8264204" y="6341663"/>
            <a:ext cx="571500" cy="461665"/>
          </a:xfrm>
          <a:custGeom>
            <a:avLst/>
            <a:gdLst>
              <a:gd name="connsiteX0" fmla="*/ 0 w 571500"/>
              <a:gd name="connsiteY0" fmla="*/ 0 h 461665"/>
              <a:gd name="connsiteX1" fmla="*/ 571500 w 571500"/>
              <a:gd name="connsiteY1" fmla="*/ 0 h 461665"/>
              <a:gd name="connsiteX2" fmla="*/ 571500 w 571500"/>
              <a:gd name="connsiteY2" fmla="*/ 461665 h 461665"/>
              <a:gd name="connsiteX3" fmla="*/ 0 w 571500"/>
              <a:gd name="connsiteY3" fmla="*/ 461665 h 461665"/>
              <a:gd name="connsiteX4" fmla="*/ 0 w 5715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461665" fill="none" extrusionOk="0">
                <a:moveTo>
                  <a:pt x="0" y="0"/>
                </a:moveTo>
                <a:cubicBezTo>
                  <a:pt x="281263" y="-1819"/>
                  <a:pt x="302230" y="2333"/>
                  <a:pt x="571500" y="0"/>
                </a:cubicBezTo>
                <a:cubicBezTo>
                  <a:pt x="592601" y="200421"/>
                  <a:pt x="585878" y="264927"/>
                  <a:pt x="571500" y="461665"/>
                </a:cubicBezTo>
                <a:cubicBezTo>
                  <a:pt x="288973" y="461743"/>
                  <a:pt x="232032" y="441622"/>
                  <a:pt x="0" y="461665"/>
                </a:cubicBezTo>
                <a:cubicBezTo>
                  <a:pt x="-20420" y="269109"/>
                  <a:pt x="14580" y="152378"/>
                  <a:pt x="0" y="0"/>
                </a:cubicBezTo>
                <a:close/>
              </a:path>
              <a:path w="571500" h="461665" stroke="0" extrusionOk="0">
                <a:moveTo>
                  <a:pt x="0" y="0"/>
                </a:moveTo>
                <a:cubicBezTo>
                  <a:pt x="238102" y="-3662"/>
                  <a:pt x="342158" y="-21367"/>
                  <a:pt x="571500" y="0"/>
                </a:cubicBezTo>
                <a:cubicBezTo>
                  <a:pt x="591996" y="210003"/>
                  <a:pt x="586425" y="261213"/>
                  <a:pt x="571500" y="461665"/>
                </a:cubicBezTo>
                <a:cubicBezTo>
                  <a:pt x="333387" y="452089"/>
                  <a:pt x="214446" y="479282"/>
                  <a:pt x="0" y="461665"/>
                </a:cubicBezTo>
                <a:cubicBezTo>
                  <a:pt x="8259" y="288620"/>
                  <a:pt x="-20451" y="160855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167040253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80" name="مستطيل 79">
            <a:extLst>
              <a:ext uri="{FF2B5EF4-FFF2-40B4-BE49-F238E27FC236}">
                <a16:creationId xmlns:a16="http://schemas.microsoft.com/office/drawing/2014/main" id="{039D0397-9068-0F10-1A34-C2C6B48DD89F}"/>
              </a:ext>
            </a:extLst>
          </p:cNvPr>
          <p:cNvSpPr/>
          <p:nvPr/>
        </p:nvSpPr>
        <p:spPr>
          <a:xfrm>
            <a:off x="3532207" y="4729602"/>
            <a:ext cx="571500" cy="461665"/>
          </a:xfrm>
          <a:custGeom>
            <a:avLst/>
            <a:gdLst>
              <a:gd name="connsiteX0" fmla="*/ 0 w 571500"/>
              <a:gd name="connsiteY0" fmla="*/ 0 h 461665"/>
              <a:gd name="connsiteX1" fmla="*/ 571500 w 571500"/>
              <a:gd name="connsiteY1" fmla="*/ 0 h 461665"/>
              <a:gd name="connsiteX2" fmla="*/ 571500 w 571500"/>
              <a:gd name="connsiteY2" fmla="*/ 461665 h 461665"/>
              <a:gd name="connsiteX3" fmla="*/ 0 w 571500"/>
              <a:gd name="connsiteY3" fmla="*/ 461665 h 461665"/>
              <a:gd name="connsiteX4" fmla="*/ 0 w 5715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461665" fill="none" extrusionOk="0">
                <a:moveTo>
                  <a:pt x="0" y="0"/>
                </a:moveTo>
                <a:cubicBezTo>
                  <a:pt x="281263" y="-1819"/>
                  <a:pt x="302230" y="2333"/>
                  <a:pt x="571500" y="0"/>
                </a:cubicBezTo>
                <a:cubicBezTo>
                  <a:pt x="592601" y="200421"/>
                  <a:pt x="585878" y="264927"/>
                  <a:pt x="571500" y="461665"/>
                </a:cubicBezTo>
                <a:cubicBezTo>
                  <a:pt x="288973" y="461743"/>
                  <a:pt x="232032" y="441622"/>
                  <a:pt x="0" y="461665"/>
                </a:cubicBezTo>
                <a:cubicBezTo>
                  <a:pt x="-20420" y="269109"/>
                  <a:pt x="14580" y="152378"/>
                  <a:pt x="0" y="0"/>
                </a:cubicBezTo>
                <a:close/>
              </a:path>
              <a:path w="571500" h="461665" stroke="0" extrusionOk="0">
                <a:moveTo>
                  <a:pt x="0" y="0"/>
                </a:moveTo>
                <a:cubicBezTo>
                  <a:pt x="238102" y="-3662"/>
                  <a:pt x="342158" y="-21367"/>
                  <a:pt x="571500" y="0"/>
                </a:cubicBezTo>
                <a:cubicBezTo>
                  <a:pt x="591996" y="210003"/>
                  <a:pt x="586425" y="261213"/>
                  <a:pt x="571500" y="461665"/>
                </a:cubicBezTo>
                <a:cubicBezTo>
                  <a:pt x="333387" y="452089"/>
                  <a:pt x="214446" y="479282"/>
                  <a:pt x="0" y="461665"/>
                </a:cubicBezTo>
                <a:cubicBezTo>
                  <a:pt x="8259" y="288620"/>
                  <a:pt x="-20451" y="160855"/>
                  <a:pt x="0" y="0"/>
                </a:cubicBezTo>
                <a:close/>
              </a:path>
            </a:pathLst>
          </a:custGeom>
          <a:solidFill>
            <a:srgbClr val="F3ABAE"/>
          </a:solidFill>
          <a:ln>
            <a:solidFill>
              <a:srgbClr val="FCB352"/>
            </a:solidFill>
            <a:extLst>
              <a:ext uri="{C807C97D-BFC1-408E-A445-0C87EB9F89A2}">
                <ask:lineSketchStyleProps xmlns:ask="http://schemas.microsoft.com/office/drawing/2018/sketchyshapes" sd="167040253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81" name="مستطيل 80">
            <a:extLst>
              <a:ext uri="{FF2B5EF4-FFF2-40B4-BE49-F238E27FC236}">
                <a16:creationId xmlns:a16="http://schemas.microsoft.com/office/drawing/2014/main" id="{B19732F6-AFAC-E471-C5A6-20CAD982D17A}"/>
              </a:ext>
            </a:extLst>
          </p:cNvPr>
          <p:cNvSpPr/>
          <p:nvPr/>
        </p:nvSpPr>
        <p:spPr>
          <a:xfrm>
            <a:off x="2852718" y="4729604"/>
            <a:ext cx="571500" cy="461665"/>
          </a:xfrm>
          <a:custGeom>
            <a:avLst/>
            <a:gdLst>
              <a:gd name="connsiteX0" fmla="*/ 0 w 571500"/>
              <a:gd name="connsiteY0" fmla="*/ 0 h 461665"/>
              <a:gd name="connsiteX1" fmla="*/ 571500 w 571500"/>
              <a:gd name="connsiteY1" fmla="*/ 0 h 461665"/>
              <a:gd name="connsiteX2" fmla="*/ 571500 w 571500"/>
              <a:gd name="connsiteY2" fmla="*/ 461665 h 461665"/>
              <a:gd name="connsiteX3" fmla="*/ 0 w 571500"/>
              <a:gd name="connsiteY3" fmla="*/ 461665 h 461665"/>
              <a:gd name="connsiteX4" fmla="*/ 0 w 5715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461665" fill="none" extrusionOk="0">
                <a:moveTo>
                  <a:pt x="0" y="0"/>
                </a:moveTo>
                <a:cubicBezTo>
                  <a:pt x="281263" y="-1819"/>
                  <a:pt x="302230" y="2333"/>
                  <a:pt x="571500" y="0"/>
                </a:cubicBezTo>
                <a:cubicBezTo>
                  <a:pt x="592601" y="200421"/>
                  <a:pt x="585878" y="264927"/>
                  <a:pt x="571500" y="461665"/>
                </a:cubicBezTo>
                <a:cubicBezTo>
                  <a:pt x="288973" y="461743"/>
                  <a:pt x="232032" y="441622"/>
                  <a:pt x="0" y="461665"/>
                </a:cubicBezTo>
                <a:cubicBezTo>
                  <a:pt x="-20420" y="269109"/>
                  <a:pt x="14580" y="152378"/>
                  <a:pt x="0" y="0"/>
                </a:cubicBezTo>
                <a:close/>
              </a:path>
              <a:path w="571500" h="461665" stroke="0" extrusionOk="0">
                <a:moveTo>
                  <a:pt x="0" y="0"/>
                </a:moveTo>
                <a:cubicBezTo>
                  <a:pt x="238102" y="-3662"/>
                  <a:pt x="342158" y="-21367"/>
                  <a:pt x="571500" y="0"/>
                </a:cubicBezTo>
                <a:cubicBezTo>
                  <a:pt x="591996" y="210003"/>
                  <a:pt x="586425" y="261213"/>
                  <a:pt x="571500" y="461665"/>
                </a:cubicBezTo>
                <a:cubicBezTo>
                  <a:pt x="333387" y="452089"/>
                  <a:pt x="214446" y="479282"/>
                  <a:pt x="0" y="461665"/>
                </a:cubicBezTo>
                <a:cubicBezTo>
                  <a:pt x="8259" y="288620"/>
                  <a:pt x="-20451" y="160855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167040253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82" name="مستطيل 81">
            <a:extLst>
              <a:ext uri="{FF2B5EF4-FFF2-40B4-BE49-F238E27FC236}">
                <a16:creationId xmlns:a16="http://schemas.microsoft.com/office/drawing/2014/main" id="{909216FA-7141-DA43-6A1D-551B2F3E8161}"/>
              </a:ext>
            </a:extLst>
          </p:cNvPr>
          <p:cNvSpPr/>
          <p:nvPr/>
        </p:nvSpPr>
        <p:spPr>
          <a:xfrm>
            <a:off x="2126684" y="4729604"/>
            <a:ext cx="571500" cy="461665"/>
          </a:xfrm>
          <a:custGeom>
            <a:avLst/>
            <a:gdLst>
              <a:gd name="connsiteX0" fmla="*/ 0 w 571500"/>
              <a:gd name="connsiteY0" fmla="*/ 0 h 461665"/>
              <a:gd name="connsiteX1" fmla="*/ 571500 w 571500"/>
              <a:gd name="connsiteY1" fmla="*/ 0 h 461665"/>
              <a:gd name="connsiteX2" fmla="*/ 571500 w 571500"/>
              <a:gd name="connsiteY2" fmla="*/ 461665 h 461665"/>
              <a:gd name="connsiteX3" fmla="*/ 0 w 571500"/>
              <a:gd name="connsiteY3" fmla="*/ 461665 h 461665"/>
              <a:gd name="connsiteX4" fmla="*/ 0 w 5715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461665" fill="none" extrusionOk="0">
                <a:moveTo>
                  <a:pt x="0" y="0"/>
                </a:moveTo>
                <a:cubicBezTo>
                  <a:pt x="281263" y="-1819"/>
                  <a:pt x="302230" y="2333"/>
                  <a:pt x="571500" y="0"/>
                </a:cubicBezTo>
                <a:cubicBezTo>
                  <a:pt x="592601" y="200421"/>
                  <a:pt x="585878" y="264927"/>
                  <a:pt x="571500" y="461665"/>
                </a:cubicBezTo>
                <a:cubicBezTo>
                  <a:pt x="288973" y="461743"/>
                  <a:pt x="232032" y="441622"/>
                  <a:pt x="0" y="461665"/>
                </a:cubicBezTo>
                <a:cubicBezTo>
                  <a:pt x="-20420" y="269109"/>
                  <a:pt x="14580" y="152378"/>
                  <a:pt x="0" y="0"/>
                </a:cubicBezTo>
                <a:close/>
              </a:path>
              <a:path w="571500" h="461665" stroke="0" extrusionOk="0">
                <a:moveTo>
                  <a:pt x="0" y="0"/>
                </a:moveTo>
                <a:cubicBezTo>
                  <a:pt x="238102" y="-3662"/>
                  <a:pt x="342158" y="-21367"/>
                  <a:pt x="571500" y="0"/>
                </a:cubicBezTo>
                <a:cubicBezTo>
                  <a:pt x="591996" y="210003"/>
                  <a:pt x="586425" y="261213"/>
                  <a:pt x="571500" y="461665"/>
                </a:cubicBezTo>
                <a:cubicBezTo>
                  <a:pt x="333387" y="452089"/>
                  <a:pt x="214446" y="479282"/>
                  <a:pt x="0" y="461665"/>
                </a:cubicBezTo>
                <a:cubicBezTo>
                  <a:pt x="8259" y="288620"/>
                  <a:pt x="-20451" y="160855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167040253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83" name="مستطيل 82">
            <a:extLst>
              <a:ext uri="{FF2B5EF4-FFF2-40B4-BE49-F238E27FC236}">
                <a16:creationId xmlns:a16="http://schemas.microsoft.com/office/drawing/2014/main" id="{7228C025-3FF4-F587-36B9-B0E96E20E0E8}"/>
              </a:ext>
            </a:extLst>
          </p:cNvPr>
          <p:cNvSpPr/>
          <p:nvPr/>
        </p:nvSpPr>
        <p:spPr>
          <a:xfrm>
            <a:off x="1425701" y="4729603"/>
            <a:ext cx="571500" cy="461665"/>
          </a:xfrm>
          <a:custGeom>
            <a:avLst/>
            <a:gdLst>
              <a:gd name="connsiteX0" fmla="*/ 0 w 571500"/>
              <a:gd name="connsiteY0" fmla="*/ 0 h 461665"/>
              <a:gd name="connsiteX1" fmla="*/ 571500 w 571500"/>
              <a:gd name="connsiteY1" fmla="*/ 0 h 461665"/>
              <a:gd name="connsiteX2" fmla="*/ 571500 w 571500"/>
              <a:gd name="connsiteY2" fmla="*/ 461665 h 461665"/>
              <a:gd name="connsiteX3" fmla="*/ 0 w 571500"/>
              <a:gd name="connsiteY3" fmla="*/ 461665 h 461665"/>
              <a:gd name="connsiteX4" fmla="*/ 0 w 5715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461665" fill="none" extrusionOk="0">
                <a:moveTo>
                  <a:pt x="0" y="0"/>
                </a:moveTo>
                <a:cubicBezTo>
                  <a:pt x="281263" y="-1819"/>
                  <a:pt x="302230" y="2333"/>
                  <a:pt x="571500" y="0"/>
                </a:cubicBezTo>
                <a:cubicBezTo>
                  <a:pt x="592601" y="200421"/>
                  <a:pt x="585878" y="264927"/>
                  <a:pt x="571500" y="461665"/>
                </a:cubicBezTo>
                <a:cubicBezTo>
                  <a:pt x="288973" y="461743"/>
                  <a:pt x="232032" y="441622"/>
                  <a:pt x="0" y="461665"/>
                </a:cubicBezTo>
                <a:cubicBezTo>
                  <a:pt x="-20420" y="269109"/>
                  <a:pt x="14580" y="152378"/>
                  <a:pt x="0" y="0"/>
                </a:cubicBezTo>
                <a:close/>
              </a:path>
              <a:path w="571500" h="461665" stroke="0" extrusionOk="0">
                <a:moveTo>
                  <a:pt x="0" y="0"/>
                </a:moveTo>
                <a:cubicBezTo>
                  <a:pt x="238102" y="-3662"/>
                  <a:pt x="342158" y="-21367"/>
                  <a:pt x="571500" y="0"/>
                </a:cubicBezTo>
                <a:cubicBezTo>
                  <a:pt x="591996" y="210003"/>
                  <a:pt x="586425" y="261213"/>
                  <a:pt x="571500" y="461665"/>
                </a:cubicBezTo>
                <a:cubicBezTo>
                  <a:pt x="333387" y="452089"/>
                  <a:pt x="214446" y="479282"/>
                  <a:pt x="0" y="461665"/>
                </a:cubicBezTo>
                <a:cubicBezTo>
                  <a:pt x="8259" y="288620"/>
                  <a:pt x="-20451" y="160855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167040253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84" name="مستطيل 83">
            <a:extLst>
              <a:ext uri="{FF2B5EF4-FFF2-40B4-BE49-F238E27FC236}">
                <a16:creationId xmlns:a16="http://schemas.microsoft.com/office/drawing/2014/main" id="{39F7E34F-0B87-3FFD-792D-CC81B2141131}"/>
              </a:ext>
            </a:extLst>
          </p:cNvPr>
          <p:cNvSpPr/>
          <p:nvPr/>
        </p:nvSpPr>
        <p:spPr>
          <a:xfrm>
            <a:off x="3532207" y="5281472"/>
            <a:ext cx="571500" cy="461665"/>
          </a:xfrm>
          <a:custGeom>
            <a:avLst/>
            <a:gdLst>
              <a:gd name="connsiteX0" fmla="*/ 0 w 571500"/>
              <a:gd name="connsiteY0" fmla="*/ 0 h 461665"/>
              <a:gd name="connsiteX1" fmla="*/ 571500 w 571500"/>
              <a:gd name="connsiteY1" fmla="*/ 0 h 461665"/>
              <a:gd name="connsiteX2" fmla="*/ 571500 w 571500"/>
              <a:gd name="connsiteY2" fmla="*/ 461665 h 461665"/>
              <a:gd name="connsiteX3" fmla="*/ 0 w 571500"/>
              <a:gd name="connsiteY3" fmla="*/ 461665 h 461665"/>
              <a:gd name="connsiteX4" fmla="*/ 0 w 5715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461665" fill="none" extrusionOk="0">
                <a:moveTo>
                  <a:pt x="0" y="0"/>
                </a:moveTo>
                <a:cubicBezTo>
                  <a:pt x="281263" y="-1819"/>
                  <a:pt x="302230" y="2333"/>
                  <a:pt x="571500" y="0"/>
                </a:cubicBezTo>
                <a:cubicBezTo>
                  <a:pt x="592601" y="200421"/>
                  <a:pt x="585878" y="264927"/>
                  <a:pt x="571500" y="461665"/>
                </a:cubicBezTo>
                <a:cubicBezTo>
                  <a:pt x="288973" y="461743"/>
                  <a:pt x="232032" y="441622"/>
                  <a:pt x="0" y="461665"/>
                </a:cubicBezTo>
                <a:cubicBezTo>
                  <a:pt x="-20420" y="269109"/>
                  <a:pt x="14580" y="152378"/>
                  <a:pt x="0" y="0"/>
                </a:cubicBezTo>
                <a:close/>
              </a:path>
              <a:path w="571500" h="461665" stroke="0" extrusionOk="0">
                <a:moveTo>
                  <a:pt x="0" y="0"/>
                </a:moveTo>
                <a:cubicBezTo>
                  <a:pt x="238102" y="-3662"/>
                  <a:pt x="342158" y="-21367"/>
                  <a:pt x="571500" y="0"/>
                </a:cubicBezTo>
                <a:cubicBezTo>
                  <a:pt x="591996" y="210003"/>
                  <a:pt x="586425" y="261213"/>
                  <a:pt x="571500" y="461665"/>
                </a:cubicBezTo>
                <a:cubicBezTo>
                  <a:pt x="333387" y="452089"/>
                  <a:pt x="214446" y="479282"/>
                  <a:pt x="0" y="461665"/>
                </a:cubicBezTo>
                <a:cubicBezTo>
                  <a:pt x="8259" y="288620"/>
                  <a:pt x="-20451" y="160855"/>
                  <a:pt x="0" y="0"/>
                </a:cubicBezTo>
                <a:close/>
              </a:path>
            </a:pathLst>
          </a:custGeom>
          <a:solidFill>
            <a:srgbClr val="F3ABAE"/>
          </a:solidFill>
          <a:ln>
            <a:solidFill>
              <a:srgbClr val="FCB352"/>
            </a:solidFill>
            <a:extLst>
              <a:ext uri="{C807C97D-BFC1-408E-A445-0C87EB9F89A2}">
                <ask:lineSketchStyleProps xmlns:ask="http://schemas.microsoft.com/office/drawing/2018/sketchyshapes" sd="167040253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85" name="مستطيل 84">
            <a:extLst>
              <a:ext uri="{FF2B5EF4-FFF2-40B4-BE49-F238E27FC236}">
                <a16:creationId xmlns:a16="http://schemas.microsoft.com/office/drawing/2014/main" id="{68EF95D7-71DF-694E-FB0F-6608719A91E2}"/>
              </a:ext>
            </a:extLst>
          </p:cNvPr>
          <p:cNvSpPr/>
          <p:nvPr/>
        </p:nvSpPr>
        <p:spPr>
          <a:xfrm>
            <a:off x="2831224" y="5281472"/>
            <a:ext cx="571500" cy="461665"/>
          </a:xfrm>
          <a:custGeom>
            <a:avLst/>
            <a:gdLst>
              <a:gd name="connsiteX0" fmla="*/ 0 w 571500"/>
              <a:gd name="connsiteY0" fmla="*/ 0 h 461665"/>
              <a:gd name="connsiteX1" fmla="*/ 571500 w 571500"/>
              <a:gd name="connsiteY1" fmla="*/ 0 h 461665"/>
              <a:gd name="connsiteX2" fmla="*/ 571500 w 571500"/>
              <a:gd name="connsiteY2" fmla="*/ 461665 h 461665"/>
              <a:gd name="connsiteX3" fmla="*/ 0 w 571500"/>
              <a:gd name="connsiteY3" fmla="*/ 461665 h 461665"/>
              <a:gd name="connsiteX4" fmla="*/ 0 w 5715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461665" fill="none" extrusionOk="0">
                <a:moveTo>
                  <a:pt x="0" y="0"/>
                </a:moveTo>
                <a:cubicBezTo>
                  <a:pt x="281263" y="-1819"/>
                  <a:pt x="302230" y="2333"/>
                  <a:pt x="571500" y="0"/>
                </a:cubicBezTo>
                <a:cubicBezTo>
                  <a:pt x="592601" y="200421"/>
                  <a:pt x="585878" y="264927"/>
                  <a:pt x="571500" y="461665"/>
                </a:cubicBezTo>
                <a:cubicBezTo>
                  <a:pt x="288973" y="461743"/>
                  <a:pt x="232032" y="441622"/>
                  <a:pt x="0" y="461665"/>
                </a:cubicBezTo>
                <a:cubicBezTo>
                  <a:pt x="-20420" y="269109"/>
                  <a:pt x="14580" y="152378"/>
                  <a:pt x="0" y="0"/>
                </a:cubicBezTo>
                <a:close/>
              </a:path>
              <a:path w="571500" h="461665" stroke="0" extrusionOk="0">
                <a:moveTo>
                  <a:pt x="0" y="0"/>
                </a:moveTo>
                <a:cubicBezTo>
                  <a:pt x="238102" y="-3662"/>
                  <a:pt x="342158" y="-21367"/>
                  <a:pt x="571500" y="0"/>
                </a:cubicBezTo>
                <a:cubicBezTo>
                  <a:pt x="591996" y="210003"/>
                  <a:pt x="586425" y="261213"/>
                  <a:pt x="571500" y="461665"/>
                </a:cubicBezTo>
                <a:cubicBezTo>
                  <a:pt x="333387" y="452089"/>
                  <a:pt x="214446" y="479282"/>
                  <a:pt x="0" y="461665"/>
                </a:cubicBezTo>
                <a:cubicBezTo>
                  <a:pt x="8259" y="288620"/>
                  <a:pt x="-20451" y="160855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167040253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86" name="مستطيل 85">
            <a:extLst>
              <a:ext uri="{FF2B5EF4-FFF2-40B4-BE49-F238E27FC236}">
                <a16:creationId xmlns:a16="http://schemas.microsoft.com/office/drawing/2014/main" id="{7F54D627-A186-D8D4-409B-E7FDAA32E61F}"/>
              </a:ext>
            </a:extLst>
          </p:cNvPr>
          <p:cNvSpPr/>
          <p:nvPr/>
        </p:nvSpPr>
        <p:spPr>
          <a:xfrm>
            <a:off x="2130241" y="5281471"/>
            <a:ext cx="571500" cy="461665"/>
          </a:xfrm>
          <a:custGeom>
            <a:avLst/>
            <a:gdLst>
              <a:gd name="connsiteX0" fmla="*/ 0 w 571500"/>
              <a:gd name="connsiteY0" fmla="*/ 0 h 461665"/>
              <a:gd name="connsiteX1" fmla="*/ 571500 w 571500"/>
              <a:gd name="connsiteY1" fmla="*/ 0 h 461665"/>
              <a:gd name="connsiteX2" fmla="*/ 571500 w 571500"/>
              <a:gd name="connsiteY2" fmla="*/ 461665 h 461665"/>
              <a:gd name="connsiteX3" fmla="*/ 0 w 571500"/>
              <a:gd name="connsiteY3" fmla="*/ 461665 h 461665"/>
              <a:gd name="connsiteX4" fmla="*/ 0 w 5715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461665" fill="none" extrusionOk="0">
                <a:moveTo>
                  <a:pt x="0" y="0"/>
                </a:moveTo>
                <a:cubicBezTo>
                  <a:pt x="281263" y="-1819"/>
                  <a:pt x="302230" y="2333"/>
                  <a:pt x="571500" y="0"/>
                </a:cubicBezTo>
                <a:cubicBezTo>
                  <a:pt x="592601" y="200421"/>
                  <a:pt x="585878" y="264927"/>
                  <a:pt x="571500" y="461665"/>
                </a:cubicBezTo>
                <a:cubicBezTo>
                  <a:pt x="288973" y="461743"/>
                  <a:pt x="232032" y="441622"/>
                  <a:pt x="0" y="461665"/>
                </a:cubicBezTo>
                <a:cubicBezTo>
                  <a:pt x="-20420" y="269109"/>
                  <a:pt x="14580" y="152378"/>
                  <a:pt x="0" y="0"/>
                </a:cubicBezTo>
                <a:close/>
              </a:path>
              <a:path w="571500" h="461665" stroke="0" extrusionOk="0">
                <a:moveTo>
                  <a:pt x="0" y="0"/>
                </a:moveTo>
                <a:cubicBezTo>
                  <a:pt x="238102" y="-3662"/>
                  <a:pt x="342158" y="-21367"/>
                  <a:pt x="571500" y="0"/>
                </a:cubicBezTo>
                <a:cubicBezTo>
                  <a:pt x="591996" y="210003"/>
                  <a:pt x="586425" y="261213"/>
                  <a:pt x="571500" y="461665"/>
                </a:cubicBezTo>
                <a:cubicBezTo>
                  <a:pt x="333387" y="452089"/>
                  <a:pt x="214446" y="479282"/>
                  <a:pt x="0" y="461665"/>
                </a:cubicBezTo>
                <a:cubicBezTo>
                  <a:pt x="8259" y="288620"/>
                  <a:pt x="-20451" y="160855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167040253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87" name="مستطيل 86">
            <a:extLst>
              <a:ext uri="{FF2B5EF4-FFF2-40B4-BE49-F238E27FC236}">
                <a16:creationId xmlns:a16="http://schemas.microsoft.com/office/drawing/2014/main" id="{CC30398A-35BC-14CB-432A-978E65F43514}"/>
              </a:ext>
            </a:extLst>
          </p:cNvPr>
          <p:cNvSpPr/>
          <p:nvPr/>
        </p:nvSpPr>
        <p:spPr>
          <a:xfrm>
            <a:off x="3506196" y="5825327"/>
            <a:ext cx="571500" cy="461665"/>
          </a:xfrm>
          <a:custGeom>
            <a:avLst/>
            <a:gdLst>
              <a:gd name="connsiteX0" fmla="*/ 0 w 571500"/>
              <a:gd name="connsiteY0" fmla="*/ 0 h 461665"/>
              <a:gd name="connsiteX1" fmla="*/ 571500 w 571500"/>
              <a:gd name="connsiteY1" fmla="*/ 0 h 461665"/>
              <a:gd name="connsiteX2" fmla="*/ 571500 w 571500"/>
              <a:gd name="connsiteY2" fmla="*/ 461665 h 461665"/>
              <a:gd name="connsiteX3" fmla="*/ 0 w 571500"/>
              <a:gd name="connsiteY3" fmla="*/ 461665 h 461665"/>
              <a:gd name="connsiteX4" fmla="*/ 0 w 5715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461665" fill="none" extrusionOk="0">
                <a:moveTo>
                  <a:pt x="0" y="0"/>
                </a:moveTo>
                <a:cubicBezTo>
                  <a:pt x="281263" y="-1819"/>
                  <a:pt x="302230" y="2333"/>
                  <a:pt x="571500" y="0"/>
                </a:cubicBezTo>
                <a:cubicBezTo>
                  <a:pt x="592601" y="200421"/>
                  <a:pt x="585878" y="264927"/>
                  <a:pt x="571500" y="461665"/>
                </a:cubicBezTo>
                <a:cubicBezTo>
                  <a:pt x="288973" y="461743"/>
                  <a:pt x="232032" y="441622"/>
                  <a:pt x="0" y="461665"/>
                </a:cubicBezTo>
                <a:cubicBezTo>
                  <a:pt x="-20420" y="269109"/>
                  <a:pt x="14580" y="152378"/>
                  <a:pt x="0" y="0"/>
                </a:cubicBezTo>
                <a:close/>
              </a:path>
              <a:path w="571500" h="461665" stroke="0" extrusionOk="0">
                <a:moveTo>
                  <a:pt x="0" y="0"/>
                </a:moveTo>
                <a:cubicBezTo>
                  <a:pt x="238102" y="-3662"/>
                  <a:pt x="342158" y="-21367"/>
                  <a:pt x="571500" y="0"/>
                </a:cubicBezTo>
                <a:cubicBezTo>
                  <a:pt x="591996" y="210003"/>
                  <a:pt x="586425" y="261213"/>
                  <a:pt x="571500" y="461665"/>
                </a:cubicBezTo>
                <a:cubicBezTo>
                  <a:pt x="333387" y="452089"/>
                  <a:pt x="214446" y="479282"/>
                  <a:pt x="0" y="461665"/>
                </a:cubicBezTo>
                <a:cubicBezTo>
                  <a:pt x="8259" y="288620"/>
                  <a:pt x="-20451" y="160855"/>
                  <a:pt x="0" y="0"/>
                </a:cubicBezTo>
                <a:close/>
              </a:path>
            </a:pathLst>
          </a:custGeom>
          <a:solidFill>
            <a:srgbClr val="F3ABAE"/>
          </a:solidFill>
          <a:ln>
            <a:solidFill>
              <a:srgbClr val="FCB352"/>
            </a:solidFill>
            <a:extLst>
              <a:ext uri="{C807C97D-BFC1-408E-A445-0C87EB9F89A2}">
                <ask:lineSketchStyleProps xmlns:ask="http://schemas.microsoft.com/office/drawing/2018/sketchyshapes" sd="167040253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88" name="مستطيل 87">
            <a:extLst>
              <a:ext uri="{FF2B5EF4-FFF2-40B4-BE49-F238E27FC236}">
                <a16:creationId xmlns:a16="http://schemas.microsoft.com/office/drawing/2014/main" id="{1CF08059-CB01-0AEB-DBD7-0CBFE9F98ABB}"/>
              </a:ext>
            </a:extLst>
          </p:cNvPr>
          <p:cNvSpPr/>
          <p:nvPr/>
        </p:nvSpPr>
        <p:spPr>
          <a:xfrm>
            <a:off x="2805213" y="5825326"/>
            <a:ext cx="571500" cy="461665"/>
          </a:xfrm>
          <a:custGeom>
            <a:avLst/>
            <a:gdLst>
              <a:gd name="connsiteX0" fmla="*/ 0 w 571500"/>
              <a:gd name="connsiteY0" fmla="*/ 0 h 461665"/>
              <a:gd name="connsiteX1" fmla="*/ 571500 w 571500"/>
              <a:gd name="connsiteY1" fmla="*/ 0 h 461665"/>
              <a:gd name="connsiteX2" fmla="*/ 571500 w 571500"/>
              <a:gd name="connsiteY2" fmla="*/ 461665 h 461665"/>
              <a:gd name="connsiteX3" fmla="*/ 0 w 571500"/>
              <a:gd name="connsiteY3" fmla="*/ 461665 h 461665"/>
              <a:gd name="connsiteX4" fmla="*/ 0 w 57150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461665" fill="none" extrusionOk="0">
                <a:moveTo>
                  <a:pt x="0" y="0"/>
                </a:moveTo>
                <a:cubicBezTo>
                  <a:pt x="281263" y="-1819"/>
                  <a:pt x="302230" y="2333"/>
                  <a:pt x="571500" y="0"/>
                </a:cubicBezTo>
                <a:cubicBezTo>
                  <a:pt x="592601" y="200421"/>
                  <a:pt x="585878" y="264927"/>
                  <a:pt x="571500" y="461665"/>
                </a:cubicBezTo>
                <a:cubicBezTo>
                  <a:pt x="288973" y="461743"/>
                  <a:pt x="232032" y="441622"/>
                  <a:pt x="0" y="461665"/>
                </a:cubicBezTo>
                <a:cubicBezTo>
                  <a:pt x="-20420" y="269109"/>
                  <a:pt x="14580" y="152378"/>
                  <a:pt x="0" y="0"/>
                </a:cubicBezTo>
                <a:close/>
              </a:path>
              <a:path w="571500" h="461665" stroke="0" extrusionOk="0">
                <a:moveTo>
                  <a:pt x="0" y="0"/>
                </a:moveTo>
                <a:cubicBezTo>
                  <a:pt x="238102" y="-3662"/>
                  <a:pt x="342158" y="-21367"/>
                  <a:pt x="571500" y="0"/>
                </a:cubicBezTo>
                <a:cubicBezTo>
                  <a:pt x="591996" y="210003"/>
                  <a:pt x="586425" y="261213"/>
                  <a:pt x="571500" y="461665"/>
                </a:cubicBezTo>
                <a:cubicBezTo>
                  <a:pt x="333387" y="452089"/>
                  <a:pt x="214446" y="479282"/>
                  <a:pt x="0" y="461665"/>
                </a:cubicBezTo>
                <a:cubicBezTo>
                  <a:pt x="8259" y="288620"/>
                  <a:pt x="-20451" y="160855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167040253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89" name="مستطيل 88">
            <a:extLst>
              <a:ext uri="{FF2B5EF4-FFF2-40B4-BE49-F238E27FC236}">
                <a16:creationId xmlns:a16="http://schemas.microsoft.com/office/drawing/2014/main" id="{6DFA7C2F-8E79-8F7E-66B9-7A3C770886F4}"/>
              </a:ext>
            </a:extLst>
          </p:cNvPr>
          <p:cNvSpPr/>
          <p:nvPr/>
        </p:nvSpPr>
        <p:spPr>
          <a:xfrm>
            <a:off x="4869170" y="5800253"/>
            <a:ext cx="1618387" cy="765973"/>
          </a:xfrm>
          <a:custGeom>
            <a:avLst/>
            <a:gdLst>
              <a:gd name="connsiteX0" fmla="*/ 0 w 1618387"/>
              <a:gd name="connsiteY0" fmla="*/ 0 h 765973"/>
              <a:gd name="connsiteX1" fmla="*/ 523278 w 1618387"/>
              <a:gd name="connsiteY1" fmla="*/ 0 h 765973"/>
              <a:gd name="connsiteX2" fmla="*/ 1078925 w 1618387"/>
              <a:gd name="connsiteY2" fmla="*/ 0 h 765973"/>
              <a:gd name="connsiteX3" fmla="*/ 1618387 w 1618387"/>
              <a:gd name="connsiteY3" fmla="*/ 0 h 765973"/>
              <a:gd name="connsiteX4" fmla="*/ 1618387 w 1618387"/>
              <a:gd name="connsiteY4" fmla="*/ 390646 h 765973"/>
              <a:gd name="connsiteX5" fmla="*/ 1618387 w 1618387"/>
              <a:gd name="connsiteY5" fmla="*/ 765973 h 765973"/>
              <a:gd name="connsiteX6" fmla="*/ 1095109 w 1618387"/>
              <a:gd name="connsiteY6" fmla="*/ 765973 h 765973"/>
              <a:gd name="connsiteX7" fmla="*/ 555646 w 1618387"/>
              <a:gd name="connsiteY7" fmla="*/ 765973 h 765973"/>
              <a:gd name="connsiteX8" fmla="*/ 0 w 1618387"/>
              <a:gd name="connsiteY8" fmla="*/ 765973 h 765973"/>
              <a:gd name="connsiteX9" fmla="*/ 0 w 1618387"/>
              <a:gd name="connsiteY9" fmla="*/ 398306 h 765973"/>
              <a:gd name="connsiteX10" fmla="*/ 0 w 1618387"/>
              <a:gd name="connsiteY10" fmla="*/ 0 h 765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18387" h="765973" fill="none" extrusionOk="0">
                <a:moveTo>
                  <a:pt x="0" y="0"/>
                </a:moveTo>
                <a:cubicBezTo>
                  <a:pt x="205479" y="209"/>
                  <a:pt x="281161" y="-13815"/>
                  <a:pt x="523278" y="0"/>
                </a:cubicBezTo>
                <a:cubicBezTo>
                  <a:pt x="765395" y="13815"/>
                  <a:pt x="938455" y="4291"/>
                  <a:pt x="1078925" y="0"/>
                </a:cubicBezTo>
                <a:cubicBezTo>
                  <a:pt x="1219395" y="-4291"/>
                  <a:pt x="1463768" y="-2304"/>
                  <a:pt x="1618387" y="0"/>
                </a:cubicBezTo>
                <a:cubicBezTo>
                  <a:pt x="1626458" y="118260"/>
                  <a:pt x="1634206" y="298482"/>
                  <a:pt x="1618387" y="390646"/>
                </a:cubicBezTo>
                <a:cubicBezTo>
                  <a:pt x="1602568" y="482810"/>
                  <a:pt x="1604748" y="684107"/>
                  <a:pt x="1618387" y="765973"/>
                </a:cubicBezTo>
                <a:cubicBezTo>
                  <a:pt x="1373827" y="792011"/>
                  <a:pt x="1307069" y="769858"/>
                  <a:pt x="1095109" y="765973"/>
                </a:cubicBezTo>
                <a:cubicBezTo>
                  <a:pt x="883149" y="762088"/>
                  <a:pt x="666439" y="789231"/>
                  <a:pt x="555646" y="765973"/>
                </a:cubicBezTo>
                <a:cubicBezTo>
                  <a:pt x="444853" y="742715"/>
                  <a:pt x="141146" y="755163"/>
                  <a:pt x="0" y="765973"/>
                </a:cubicBezTo>
                <a:cubicBezTo>
                  <a:pt x="-8404" y="588997"/>
                  <a:pt x="-2956" y="476943"/>
                  <a:pt x="0" y="398306"/>
                </a:cubicBezTo>
                <a:cubicBezTo>
                  <a:pt x="2956" y="319669"/>
                  <a:pt x="-8888" y="157370"/>
                  <a:pt x="0" y="0"/>
                </a:cubicBezTo>
                <a:close/>
              </a:path>
              <a:path w="1618387" h="765973" stroke="0" extrusionOk="0">
                <a:moveTo>
                  <a:pt x="0" y="0"/>
                </a:moveTo>
                <a:cubicBezTo>
                  <a:pt x="243394" y="-13226"/>
                  <a:pt x="316463" y="3665"/>
                  <a:pt x="555646" y="0"/>
                </a:cubicBezTo>
                <a:cubicBezTo>
                  <a:pt x="794829" y="-3665"/>
                  <a:pt x="916974" y="4463"/>
                  <a:pt x="1062741" y="0"/>
                </a:cubicBezTo>
                <a:cubicBezTo>
                  <a:pt x="1208508" y="-4463"/>
                  <a:pt x="1363126" y="25787"/>
                  <a:pt x="1618387" y="0"/>
                </a:cubicBezTo>
                <a:cubicBezTo>
                  <a:pt x="1613435" y="178913"/>
                  <a:pt x="1624951" y="258949"/>
                  <a:pt x="1618387" y="398306"/>
                </a:cubicBezTo>
                <a:cubicBezTo>
                  <a:pt x="1611823" y="537663"/>
                  <a:pt x="1614808" y="617225"/>
                  <a:pt x="1618387" y="765973"/>
                </a:cubicBezTo>
                <a:cubicBezTo>
                  <a:pt x="1478447" y="776669"/>
                  <a:pt x="1188806" y="759782"/>
                  <a:pt x="1078925" y="765973"/>
                </a:cubicBezTo>
                <a:cubicBezTo>
                  <a:pt x="969044" y="772164"/>
                  <a:pt x="798396" y="742607"/>
                  <a:pt x="555646" y="765973"/>
                </a:cubicBezTo>
                <a:cubicBezTo>
                  <a:pt x="312896" y="789339"/>
                  <a:pt x="174238" y="750658"/>
                  <a:pt x="0" y="765973"/>
                </a:cubicBezTo>
                <a:cubicBezTo>
                  <a:pt x="-10015" y="678864"/>
                  <a:pt x="12257" y="550419"/>
                  <a:pt x="0" y="390646"/>
                </a:cubicBezTo>
                <a:cubicBezTo>
                  <a:pt x="-12257" y="230873"/>
                  <a:pt x="-14737" y="165298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67040253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 جولة</a:t>
            </a:r>
          </a:p>
        </p:txBody>
      </p:sp>
    </p:spTree>
    <p:extLst>
      <p:ext uri="{BB962C8B-B14F-4D97-AF65-F5344CB8AC3E}">
        <p14:creationId xmlns:p14="http://schemas.microsoft.com/office/powerpoint/2010/main" val="341324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"/>
                            </p:stCondLst>
                            <p:childTnLst>
                              <p:par>
                                <p:cTn id="8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"/>
                            </p:stCondLst>
                            <p:childTnLst>
                              <p:par>
                                <p:cTn id="9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000"/>
                            </p:stCondLst>
                            <p:childTnLst>
                              <p:par>
                                <p:cTn id="1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"/>
                            </p:stCondLst>
                            <p:childTnLst>
                              <p:par>
                                <p:cTn id="1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0"/>
                            </p:stCondLst>
                            <p:childTnLst>
                              <p:par>
                                <p:cTn id="1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6000"/>
                            </p:stCondLst>
                            <p:childTnLst>
                              <p:par>
                                <p:cTn id="1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7000"/>
                            </p:stCondLst>
                            <p:childTnLst>
                              <p:par>
                                <p:cTn id="1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"/>
                            </p:stCondLst>
                            <p:childTnLst>
                              <p:par>
                                <p:cTn id="1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3000"/>
                            </p:stCondLst>
                            <p:childTnLst>
                              <p:par>
                                <p:cTn id="1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000"/>
                            </p:stCondLst>
                            <p:childTnLst>
                              <p:par>
                                <p:cTn id="17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0"/>
                            </p:stCondLst>
                            <p:childTnLst>
                              <p:par>
                                <p:cTn id="18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000"/>
                            </p:stCondLst>
                            <p:childTnLst>
                              <p:par>
                                <p:cTn id="1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00"/>
                            </p:stCondLst>
                            <p:childTnLst>
                              <p:par>
                                <p:cTn id="20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000"/>
                            </p:stCondLst>
                            <p:childTnLst>
                              <p:par>
                                <p:cTn id="2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3000"/>
                            </p:stCondLst>
                            <p:childTnLst>
                              <p:par>
                                <p:cTn id="2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000"/>
                            </p:stCondLst>
                            <p:childTnLst>
                              <p:par>
                                <p:cTn id="2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000"/>
                            </p:stCondLst>
                            <p:childTnLst>
                              <p:par>
                                <p:cTn id="2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3000"/>
                            </p:stCondLst>
                            <p:childTnLst>
                              <p:par>
                                <p:cTn id="2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4000"/>
                            </p:stCondLst>
                            <p:childTnLst>
                              <p:par>
                                <p:cTn id="2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000"/>
                            </p:stCondLst>
                            <p:childTnLst>
                              <p:par>
                                <p:cTn id="2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2000"/>
                            </p:stCondLst>
                            <p:childTnLst>
                              <p:par>
                                <p:cTn id="2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3000"/>
                            </p:stCondLst>
                            <p:childTnLst>
                              <p:par>
                                <p:cTn id="2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1000"/>
                            </p:stCondLst>
                            <p:childTnLst>
                              <p:par>
                                <p:cTn id="29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2000"/>
                            </p:stCondLst>
                            <p:childTnLst>
                              <p:par>
                                <p:cTn id="30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1000"/>
                            </p:stCondLst>
                            <p:childTnLst>
                              <p:par>
                                <p:cTn id="3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2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3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4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1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5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6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8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0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2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7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4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5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8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9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3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4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7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2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5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0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2000"/>
                            </p:stCondLst>
                            <p:childTnLst>
                              <p:par>
                                <p:cTn id="41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3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4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5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9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3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5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6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7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0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1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3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4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5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6" fill="hold">
                      <p:stCondLst>
                        <p:cond delay="indefinite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0" grpId="0" animBg="1"/>
      <p:bldP spid="31" grpId="0"/>
      <p:bldP spid="32" grpId="0"/>
      <p:bldP spid="33" grpId="0"/>
      <p:bldP spid="37" grpId="0"/>
      <p:bldP spid="38" grpId="0" animBg="1"/>
      <p:bldP spid="39" grpId="0"/>
      <p:bldP spid="41" grpId="0" animBg="1"/>
      <p:bldP spid="45" grpId="0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flipH="1">
            <a:off x="10773014" y="0"/>
            <a:ext cx="1418985" cy="68580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99251A13-78D7-E4E0-4023-52781EA6A6A8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28" y="145538"/>
            <a:ext cx="806475" cy="80647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8E28658-A00E-BD98-ACE4-C2873453AA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2" y="5716093"/>
            <a:ext cx="1030606" cy="1032671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467CBAB-A5B5-7810-F713-0099BFB96603}"/>
              </a:ext>
            </a:extLst>
          </p:cNvPr>
          <p:cNvSpPr/>
          <p:nvPr/>
        </p:nvSpPr>
        <p:spPr>
          <a:xfrm>
            <a:off x="7979877" y="1518024"/>
            <a:ext cx="1445017" cy="728330"/>
          </a:xfrm>
          <a:custGeom>
            <a:avLst/>
            <a:gdLst>
              <a:gd name="connsiteX0" fmla="*/ 0 w 1445017"/>
              <a:gd name="connsiteY0" fmla="*/ 0 h 728330"/>
              <a:gd name="connsiteX1" fmla="*/ 481672 w 1445017"/>
              <a:gd name="connsiteY1" fmla="*/ 0 h 728330"/>
              <a:gd name="connsiteX2" fmla="*/ 977795 w 1445017"/>
              <a:gd name="connsiteY2" fmla="*/ 0 h 728330"/>
              <a:gd name="connsiteX3" fmla="*/ 1445017 w 1445017"/>
              <a:gd name="connsiteY3" fmla="*/ 0 h 728330"/>
              <a:gd name="connsiteX4" fmla="*/ 1445017 w 1445017"/>
              <a:gd name="connsiteY4" fmla="*/ 364165 h 728330"/>
              <a:gd name="connsiteX5" fmla="*/ 1445017 w 1445017"/>
              <a:gd name="connsiteY5" fmla="*/ 728330 h 728330"/>
              <a:gd name="connsiteX6" fmla="*/ 992245 w 1445017"/>
              <a:gd name="connsiteY6" fmla="*/ 728330 h 728330"/>
              <a:gd name="connsiteX7" fmla="*/ 525023 w 1445017"/>
              <a:gd name="connsiteY7" fmla="*/ 728330 h 728330"/>
              <a:gd name="connsiteX8" fmla="*/ 0 w 1445017"/>
              <a:gd name="connsiteY8" fmla="*/ 728330 h 728330"/>
              <a:gd name="connsiteX9" fmla="*/ 0 w 1445017"/>
              <a:gd name="connsiteY9" fmla="*/ 386015 h 728330"/>
              <a:gd name="connsiteX10" fmla="*/ 0 w 1445017"/>
              <a:gd name="connsiteY10" fmla="*/ 0 h 728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45017" h="728330" fill="none" extrusionOk="0">
                <a:moveTo>
                  <a:pt x="0" y="0"/>
                </a:moveTo>
                <a:cubicBezTo>
                  <a:pt x="121310" y="-18728"/>
                  <a:pt x="323407" y="9445"/>
                  <a:pt x="481672" y="0"/>
                </a:cubicBezTo>
                <a:cubicBezTo>
                  <a:pt x="639937" y="-9445"/>
                  <a:pt x="776577" y="-12882"/>
                  <a:pt x="977795" y="0"/>
                </a:cubicBezTo>
                <a:cubicBezTo>
                  <a:pt x="1179013" y="12882"/>
                  <a:pt x="1293193" y="-14574"/>
                  <a:pt x="1445017" y="0"/>
                </a:cubicBezTo>
                <a:cubicBezTo>
                  <a:pt x="1463013" y="81235"/>
                  <a:pt x="1439978" y="202431"/>
                  <a:pt x="1445017" y="364165"/>
                </a:cubicBezTo>
                <a:cubicBezTo>
                  <a:pt x="1450056" y="525899"/>
                  <a:pt x="1446029" y="634089"/>
                  <a:pt x="1445017" y="728330"/>
                </a:cubicBezTo>
                <a:cubicBezTo>
                  <a:pt x="1344317" y="717253"/>
                  <a:pt x="1218377" y="723119"/>
                  <a:pt x="992245" y="728330"/>
                </a:cubicBezTo>
                <a:cubicBezTo>
                  <a:pt x="766113" y="733541"/>
                  <a:pt x="740698" y="707699"/>
                  <a:pt x="525023" y="728330"/>
                </a:cubicBezTo>
                <a:cubicBezTo>
                  <a:pt x="309348" y="748961"/>
                  <a:pt x="217386" y="724680"/>
                  <a:pt x="0" y="728330"/>
                </a:cubicBezTo>
                <a:cubicBezTo>
                  <a:pt x="8463" y="633613"/>
                  <a:pt x="3687" y="488786"/>
                  <a:pt x="0" y="386015"/>
                </a:cubicBezTo>
                <a:cubicBezTo>
                  <a:pt x="-3687" y="283245"/>
                  <a:pt x="1207" y="127410"/>
                  <a:pt x="0" y="0"/>
                </a:cubicBezTo>
                <a:close/>
              </a:path>
              <a:path w="1445017" h="728330" stroke="0" extrusionOk="0">
                <a:moveTo>
                  <a:pt x="0" y="0"/>
                </a:moveTo>
                <a:cubicBezTo>
                  <a:pt x="102306" y="3518"/>
                  <a:pt x="273536" y="578"/>
                  <a:pt x="438322" y="0"/>
                </a:cubicBezTo>
                <a:cubicBezTo>
                  <a:pt x="603108" y="-578"/>
                  <a:pt x="720078" y="-15443"/>
                  <a:pt x="905544" y="0"/>
                </a:cubicBezTo>
                <a:cubicBezTo>
                  <a:pt x="1091010" y="15443"/>
                  <a:pt x="1319539" y="-18902"/>
                  <a:pt x="1445017" y="0"/>
                </a:cubicBezTo>
                <a:cubicBezTo>
                  <a:pt x="1453680" y="94307"/>
                  <a:pt x="1451581" y="197151"/>
                  <a:pt x="1445017" y="371448"/>
                </a:cubicBezTo>
                <a:cubicBezTo>
                  <a:pt x="1438453" y="545745"/>
                  <a:pt x="1432992" y="620296"/>
                  <a:pt x="1445017" y="728330"/>
                </a:cubicBezTo>
                <a:cubicBezTo>
                  <a:pt x="1314524" y="724132"/>
                  <a:pt x="1099343" y="721273"/>
                  <a:pt x="992245" y="728330"/>
                </a:cubicBezTo>
                <a:cubicBezTo>
                  <a:pt x="885147" y="735387"/>
                  <a:pt x="717054" y="734397"/>
                  <a:pt x="553923" y="728330"/>
                </a:cubicBezTo>
                <a:cubicBezTo>
                  <a:pt x="390792" y="722263"/>
                  <a:pt x="253626" y="734408"/>
                  <a:pt x="0" y="728330"/>
                </a:cubicBezTo>
                <a:cubicBezTo>
                  <a:pt x="11026" y="573307"/>
                  <a:pt x="14278" y="455241"/>
                  <a:pt x="0" y="364165"/>
                </a:cubicBezTo>
                <a:cubicBezTo>
                  <a:pt x="-14278" y="273089"/>
                  <a:pt x="17353" y="126838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17904543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اتحقق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835901C3-0F10-8BD0-CB09-1C173E155962}"/>
              </a:ext>
            </a:extLst>
          </p:cNvPr>
          <p:cNvSpPr/>
          <p:nvPr/>
        </p:nvSpPr>
        <p:spPr>
          <a:xfrm>
            <a:off x="1790480" y="2660075"/>
            <a:ext cx="740454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عدد الجولات =  </a:t>
            </a:r>
            <a:r>
              <a:rPr kumimoji="0" lang="ar-SA" sz="32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SA" sz="32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 +</a:t>
            </a:r>
            <a:r>
              <a:rPr kumimoji="0" lang="ar-SA" sz="32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 + 5 + 4 + 3 + 2 + 1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28 جولة</a:t>
            </a:r>
            <a:endParaRPr kumimoji="0" lang="ar-SA" sz="3200" b="0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1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18898463" flipH="1">
            <a:off x="10840410" y="-899998"/>
            <a:ext cx="1668219" cy="3139981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4B57808-96A1-9AA9-DA34-5C1C6000C82A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F4815DB-3FD1-BE6B-39C7-4944AE8BB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3" y="5817785"/>
            <a:ext cx="1080000" cy="94823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315E9B8-8F4D-7096-EB04-8954720B31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741" t="57005" r="47745" b="29855"/>
          <a:stretch/>
        </p:blipFill>
        <p:spPr>
          <a:xfrm>
            <a:off x="2238071" y="304301"/>
            <a:ext cx="7458502" cy="2108141"/>
          </a:xfrm>
          <a:custGeom>
            <a:avLst/>
            <a:gdLst>
              <a:gd name="connsiteX0" fmla="*/ 0 w 7458502"/>
              <a:gd name="connsiteY0" fmla="*/ 0 h 2108141"/>
              <a:gd name="connsiteX1" fmla="*/ 528876 w 7458502"/>
              <a:gd name="connsiteY1" fmla="*/ 0 h 2108141"/>
              <a:gd name="connsiteX2" fmla="*/ 983166 w 7458502"/>
              <a:gd name="connsiteY2" fmla="*/ 0 h 2108141"/>
              <a:gd name="connsiteX3" fmla="*/ 1661212 w 7458502"/>
              <a:gd name="connsiteY3" fmla="*/ 0 h 2108141"/>
              <a:gd name="connsiteX4" fmla="*/ 2264672 w 7458502"/>
              <a:gd name="connsiteY4" fmla="*/ 0 h 2108141"/>
              <a:gd name="connsiteX5" fmla="*/ 2793548 w 7458502"/>
              <a:gd name="connsiteY5" fmla="*/ 0 h 2108141"/>
              <a:gd name="connsiteX6" fmla="*/ 3247839 w 7458502"/>
              <a:gd name="connsiteY6" fmla="*/ 0 h 2108141"/>
              <a:gd name="connsiteX7" fmla="*/ 4075054 w 7458502"/>
              <a:gd name="connsiteY7" fmla="*/ 0 h 2108141"/>
              <a:gd name="connsiteX8" fmla="*/ 4753100 w 7458502"/>
              <a:gd name="connsiteY8" fmla="*/ 0 h 2108141"/>
              <a:gd name="connsiteX9" fmla="*/ 5431146 w 7458502"/>
              <a:gd name="connsiteY9" fmla="*/ 0 h 2108141"/>
              <a:gd name="connsiteX10" fmla="*/ 5960021 w 7458502"/>
              <a:gd name="connsiteY10" fmla="*/ 0 h 2108141"/>
              <a:gd name="connsiteX11" fmla="*/ 6563482 w 7458502"/>
              <a:gd name="connsiteY11" fmla="*/ 0 h 2108141"/>
              <a:gd name="connsiteX12" fmla="*/ 7458502 w 7458502"/>
              <a:gd name="connsiteY12" fmla="*/ 0 h 2108141"/>
              <a:gd name="connsiteX13" fmla="*/ 7458502 w 7458502"/>
              <a:gd name="connsiteY13" fmla="*/ 505954 h 2108141"/>
              <a:gd name="connsiteX14" fmla="*/ 7458502 w 7458502"/>
              <a:gd name="connsiteY14" fmla="*/ 990826 h 2108141"/>
              <a:gd name="connsiteX15" fmla="*/ 7458502 w 7458502"/>
              <a:gd name="connsiteY15" fmla="*/ 1454617 h 2108141"/>
              <a:gd name="connsiteX16" fmla="*/ 7458502 w 7458502"/>
              <a:gd name="connsiteY16" fmla="*/ 2108141 h 2108141"/>
              <a:gd name="connsiteX17" fmla="*/ 6631286 w 7458502"/>
              <a:gd name="connsiteY17" fmla="*/ 2108141 h 2108141"/>
              <a:gd name="connsiteX18" fmla="*/ 6102411 w 7458502"/>
              <a:gd name="connsiteY18" fmla="*/ 2108141 h 2108141"/>
              <a:gd name="connsiteX19" fmla="*/ 5573535 w 7458502"/>
              <a:gd name="connsiteY19" fmla="*/ 2108141 h 2108141"/>
              <a:gd name="connsiteX20" fmla="*/ 5044660 w 7458502"/>
              <a:gd name="connsiteY20" fmla="*/ 2108141 h 2108141"/>
              <a:gd name="connsiteX21" fmla="*/ 4217444 w 7458502"/>
              <a:gd name="connsiteY21" fmla="*/ 2108141 h 2108141"/>
              <a:gd name="connsiteX22" fmla="*/ 3688568 w 7458502"/>
              <a:gd name="connsiteY22" fmla="*/ 2108141 h 2108141"/>
              <a:gd name="connsiteX23" fmla="*/ 3085108 w 7458502"/>
              <a:gd name="connsiteY23" fmla="*/ 2108141 h 2108141"/>
              <a:gd name="connsiteX24" fmla="*/ 2332477 w 7458502"/>
              <a:gd name="connsiteY24" fmla="*/ 2108141 h 2108141"/>
              <a:gd name="connsiteX25" fmla="*/ 1878186 w 7458502"/>
              <a:gd name="connsiteY25" fmla="*/ 2108141 h 2108141"/>
              <a:gd name="connsiteX26" fmla="*/ 1423896 w 7458502"/>
              <a:gd name="connsiteY26" fmla="*/ 2108141 h 2108141"/>
              <a:gd name="connsiteX27" fmla="*/ 745850 w 7458502"/>
              <a:gd name="connsiteY27" fmla="*/ 2108141 h 2108141"/>
              <a:gd name="connsiteX28" fmla="*/ 0 w 7458502"/>
              <a:gd name="connsiteY28" fmla="*/ 2108141 h 2108141"/>
              <a:gd name="connsiteX29" fmla="*/ 0 w 7458502"/>
              <a:gd name="connsiteY29" fmla="*/ 1644350 h 2108141"/>
              <a:gd name="connsiteX30" fmla="*/ 0 w 7458502"/>
              <a:gd name="connsiteY30" fmla="*/ 1096233 h 2108141"/>
              <a:gd name="connsiteX31" fmla="*/ 0 w 7458502"/>
              <a:gd name="connsiteY31" fmla="*/ 527035 h 2108141"/>
              <a:gd name="connsiteX32" fmla="*/ 0 w 7458502"/>
              <a:gd name="connsiteY32" fmla="*/ 0 h 2108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458502" h="2108141" fill="none" extrusionOk="0">
                <a:moveTo>
                  <a:pt x="0" y="0"/>
                </a:moveTo>
                <a:cubicBezTo>
                  <a:pt x="120692" y="18283"/>
                  <a:pt x="404550" y="-22221"/>
                  <a:pt x="528876" y="0"/>
                </a:cubicBezTo>
                <a:cubicBezTo>
                  <a:pt x="653202" y="22221"/>
                  <a:pt x="766229" y="10806"/>
                  <a:pt x="983166" y="0"/>
                </a:cubicBezTo>
                <a:cubicBezTo>
                  <a:pt x="1200103" y="-10806"/>
                  <a:pt x="1433831" y="-13396"/>
                  <a:pt x="1661212" y="0"/>
                </a:cubicBezTo>
                <a:cubicBezTo>
                  <a:pt x="1888593" y="13396"/>
                  <a:pt x="2027731" y="-17668"/>
                  <a:pt x="2264672" y="0"/>
                </a:cubicBezTo>
                <a:cubicBezTo>
                  <a:pt x="2501613" y="17668"/>
                  <a:pt x="2680844" y="-19850"/>
                  <a:pt x="2793548" y="0"/>
                </a:cubicBezTo>
                <a:cubicBezTo>
                  <a:pt x="2906252" y="19850"/>
                  <a:pt x="3149413" y="-3824"/>
                  <a:pt x="3247839" y="0"/>
                </a:cubicBezTo>
                <a:cubicBezTo>
                  <a:pt x="3346265" y="3824"/>
                  <a:pt x="3804399" y="-13711"/>
                  <a:pt x="4075054" y="0"/>
                </a:cubicBezTo>
                <a:cubicBezTo>
                  <a:pt x="4345710" y="13711"/>
                  <a:pt x="4430465" y="-18628"/>
                  <a:pt x="4753100" y="0"/>
                </a:cubicBezTo>
                <a:cubicBezTo>
                  <a:pt x="5075735" y="18628"/>
                  <a:pt x="5149932" y="-14979"/>
                  <a:pt x="5431146" y="0"/>
                </a:cubicBezTo>
                <a:cubicBezTo>
                  <a:pt x="5712360" y="14979"/>
                  <a:pt x="5739959" y="19144"/>
                  <a:pt x="5960021" y="0"/>
                </a:cubicBezTo>
                <a:cubicBezTo>
                  <a:pt x="6180084" y="-19144"/>
                  <a:pt x="6415160" y="18879"/>
                  <a:pt x="6563482" y="0"/>
                </a:cubicBezTo>
                <a:cubicBezTo>
                  <a:pt x="6711804" y="-18879"/>
                  <a:pt x="7202899" y="-32158"/>
                  <a:pt x="7458502" y="0"/>
                </a:cubicBezTo>
                <a:cubicBezTo>
                  <a:pt x="7450815" y="252249"/>
                  <a:pt x="7461313" y="292825"/>
                  <a:pt x="7458502" y="505954"/>
                </a:cubicBezTo>
                <a:cubicBezTo>
                  <a:pt x="7455691" y="719083"/>
                  <a:pt x="7439901" y="802940"/>
                  <a:pt x="7458502" y="990826"/>
                </a:cubicBezTo>
                <a:cubicBezTo>
                  <a:pt x="7477103" y="1178712"/>
                  <a:pt x="7459245" y="1325264"/>
                  <a:pt x="7458502" y="1454617"/>
                </a:cubicBezTo>
                <a:cubicBezTo>
                  <a:pt x="7457759" y="1583970"/>
                  <a:pt x="7464967" y="1815400"/>
                  <a:pt x="7458502" y="2108141"/>
                </a:cubicBezTo>
                <a:cubicBezTo>
                  <a:pt x="7100432" y="2123612"/>
                  <a:pt x="6841363" y="2071060"/>
                  <a:pt x="6631286" y="2108141"/>
                </a:cubicBezTo>
                <a:cubicBezTo>
                  <a:pt x="6421209" y="2145222"/>
                  <a:pt x="6245941" y="2087787"/>
                  <a:pt x="6102411" y="2108141"/>
                </a:cubicBezTo>
                <a:cubicBezTo>
                  <a:pt x="5958882" y="2128495"/>
                  <a:pt x="5785448" y="2092752"/>
                  <a:pt x="5573535" y="2108141"/>
                </a:cubicBezTo>
                <a:cubicBezTo>
                  <a:pt x="5361622" y="2123530"/>
                  <a:pt x="5218379" y="2105360"/>
                  <a:pt x="5044660" y="2108141"/>
                </a:cubicBezTo>
                <a:cubicBezTo>
                  <a:pt x="4870942" y="2110922"/>
                  <a:pt x="4536730" y="2145018"/>
                  <a:pt x="4217444" y="2108141"/>
                </a:cubicBezTo>
                <a:cubicBezTo>
                  <a:pt x="3898158" y="2071264"/>
                  <a:pt x="3834436" y="2097318"/>
                  <a:pt x="3688568" y="2108141"/>
                </a:cubicBezTo>
                <a:cubicBezTo>
                  <a:pt x="3542700" y="2118964"/>
                  <a:pt x="3227578" y="2109101"/>
                  <a:pt x="3085108" y="2108141"/>
                </a:cubicBezTo>
                <a:cubicBezTo>
                  <a:pt x="2942638" y="2107181"/>
                  <a:pt x="2615944" y="2125995"/>
                  <a:pt x="2332477" y="2108141"/>
                </a:cubicBezTo>
                <a:cubicBezTo>
                  <a:pt x="2049010" y="2090287"/>
                  <a:pt x="2032612" y="2111571"/>
                  <a:pt x="1878186" y="2108141"/>
                </a:cubicBezTo>
                <a:cubicBezTo>
                  <a:pt x="1723760" y="2104711"/>
                  <a:pt x="1542855" y="2091626"/>
                  <a:pt x="1423896" y="2108141"/>
                </a:cubicBezTo>
                <a:cubicBezTo>
                  <a:pt x="1304937" y="2124657"/>
                  <a:pt x="967200" y="2076432"/>
                  <a:pt x="745850" y="2108141"/>
                </a:cubicBezTo>
                <a:cubicBezTo>
                  <a:pt x="524500" y="2139850"/>
                  <a:pt x="200469" y="2080743"/>
                  <a:pt x="0" y="2108141"/>
                </a:cubicBezTo>
                <a:cubicBezTo>
                  <a:pt x="-13348" y="1911400"/>
                  <a:pt x="3949" y="1761501"/>
                  <a:pt x="0" y="1644350"/>
                </a:cubicBezTo>
                <a:cubicBezTo>
                  <a:pt x="-3949" y="1527199"/>
                  <a:pt x="26654" y="1317092"/>
                  <a:pt x="0" y="1096233"/>
                </a:cubicBezTo>
                <a:cubicBezTo>
                  <a:pt x="-26654" y="875374"/>
                  <a:pt x="17087" y="672808"/>
                  <a:pt x="0" y="527035"/>
                </a:cubicBezTo>
                <a:cubicBezTo>
                  <a:pt x="-17087" y="381262"/>
                  <a:pt x="4582" y="208313"/>
                  <a:pt x="0" y="0"/>
                </a:cubicBezTo>
                <a:close/>
              </a:path>
              <a:path w="7458502" h="2108141" stroke="0" extrusionOk="0">
                <a:moveTo>
                  <a:pt x="0" y="0"/>
                </a:moveTo>
                <a:cubicBezTo>
                  <a:pt x="153462" y="-1184"/>
                  <a:pt x="362258" y="26729"/>
                  <a:pt x="603461" y="0"/>
                </a:cubicBezTo>
                <a:cubicBezTo>
                  <a:pt x="844664" y="-26729"/>
                  <a:pt x="1139437" y="-34153"/>
                  <a:pt x="1356091" y="0"/>
                </a:cubicBezTo>
                <a:cubicBezTo>
                  <a:pt x="1572745" y="34153"/>
                  <a:pt x="1741829" y="9617"/>
                  <a:pt x="1959552" y="0"/>
                </a:cubicBezTo>
                <a:cubicBezTo>
                  <a:pt x="2177275" y="-9617"/>
                  <a:pt x="2222528" y="-12587"/>
                  <a:pt x="2413842" y="0"/>
                </a:cubicBezTo>
                <a:cubicBezTo>
                  <a:pt x="2605156" y="12587"/>
                  <a:pt x="2790400" y="14771"/>
                  <a:pt x="3091888" y="0"/>
                </a:cubicBezTo>
                <a:cubicBezTo>
                  <a:pt x="3393376" y="-14771"/>
                  <a:pt x="3570553" y="23099"/>
                  <a:pt x="3769934" y="0"/>
                </a:cubicBezTo>
                <a:cubicBezTo>
                  <a:pt x="3969315" y="-23099"/>
                  <a:pt x="4064034" y="5514"/>
                  <a:pt x="4224224" y="0"/>
                </a:cubicBezTo>
                <a:cubicBezTo>
                  <a:pt x="4384414" y="-5514"/>
                  <a:pt x="4587114" y="-4885"/>
                  <a:pt x="4678515" y="0"/>
                </a:cubicBezTo>
                <a:cubicBezTo>
                  <a:pt x="4769916" y="4885"/>
                  <a:pt x="5007865" y="16190"/>
                  <a:pt x="5132805" y="0"/>
                </a:cubicBezTo>
                <a:cubicBezTo>
                  <a:pt x="5257745" y="-16190"/>
                  <a:pt x="5409071" y="-8200"/>
                  <a:pt x="5587096" y="0"/>
                </a:cubicBezTo>
                <a:cubicBezTo>
                  <a:pt x="5765121" y="8200"/>
                  <a:pt x="5942867" y="-21996"/>
                  <a:pt x="6041387" y="0"/>
                </a:cubicBezTo>
                <a:cubicBezTo>
                  <a:pt x="6139907" y="21996"/>
                  <a:pt x="6507080" y="-22583"/>
                  <a:pt x="6719432" y="0"/>
                </a:cubicBezTo>
                <a:cubicBezTo>
                  <a:pt x="6931784" y="22583"/>
                  <a:pt x="7092796" y="-32201"/>
                  <a:pt x="7458502" y="0"/>
                </a:cubicBezTo>
                <a:cubicBezTo>
                  <a:pt x="7440344" y="157865"/>
                  <a:pt x="7466362" y="331192"/>
                  <a:pt x="7458502" y="548117"/>
                </a:cubicBezTo>
                <a:cubicBezTo>
                  <a:pt x="7450642" y="765042"/>
                  <a:pt x="7454020" y="961454"/>
                  <a:pt x="7458502" y="1096233"/>
                </a:cubicBezTo>
                <a:cubicBezTo>
                  <a:pt x="7462984" y="1231012"/>
                  <a:pt x="7439969" y="1470189"/>
                  <a:pt x="7458502" y="1602187"/>
                </a:cubicBezTo>
                <a:cubicBezTo>
                  <a:pt x="7477035" y="1734185"/>
                  <a:pt x="7462061" y="1961388"/>
                  <a:pt x="7458502" y="2108141"/>
                </a:cubicBezTo>
                <a:cubicBezTo>
                  <a:pt x="7225291" y="2112952"/>
                  <a:pt x="7052096" y="2121494"/>
                  <a:pt x="6705871" y="2108141"/>
                </a:cubicBezTo>
                <a:cubicBezTo>
                  <a:pt x="6359646" y="2094788"/>
                  <a:pt x="6317469" y="2107413"/>
                  <a:pt x="6027826" y="2108141"/>
                </a:cubicBezTo>
                <a:cubicBezTo>
                  <a:pt x="5738184" y="2108869"/>
                  <a:pt x="5370136" y="2107172"/>
                  <a:pt x="5200610" y="2108141"/>
                </a:cubicBezTo>
                <a:cubicBezTo>
                  <a:pt x="5031084" y="2109110"/>
                  <a:pt x="4812597" y="2119844"/>
                  <a:pt x="4522564" y="2108141"/>
                </a:cubicBezTo>
                <a:cubicBezTo>
                  <a:pt x="4232531" y="2096438"/>
                  <a:pt x="4150697" y="2133077"/>
                  <a:pt x="3993689" y="2108141"/>
                </a:cubicBezTo>
                <a:cubicBezTo>
                  <a:pt x="3836682" y="2083205"/>
                  <a:pt x="3558092" y="2133562"/>
                  <a:pt x="3241058" y="2108141"/>
                </a:cubicBezTo>
                <a:cubicBezTo>
                  <a:pt x="2924024" y="2082720"/>
                  <a:pt x="2759652" y="2071627"/>
                  <a:pt x="2413842" y="2108141"/>
                </a:cubicBezTo>
                <a:cubicBezTo>
                  <a:pt x="2068032" y="2144655"/>
                  <a:pt x="2074660" y="2113716"/>
                  <a:pt x="1735797" y="2108141"/>
                </a:cubicBezTo>
                <a:cubicBezTo>
                  <a:pt x="1396934" y="2102566"/>
                  <a:pt x="1418394" y="2120943"/>
                  <a:pt x="1281506" y="2108141"/>
                </a:cubicBezTo>
                <a:cubicBezTo>
                  <a:pt x="1144618" y="2095339"/>
                  <a:pt x="795352" y="2094680"/>
                  <a:pt x="603461" y="2108141"/>
                </a:cubicBezTo>
                <a:cubicBezTo>
                  <a:pt x="411571" y="2121602"/>
                  <a:pt x="189644" y="2101650"/>
                  <a:pt x="0" y="2108141"/>
                </a:cubicBezTo>
                <a:cubicBezTo>
                  <a:pt x="19946" y="1946134"/>
                  <a:pt x="19514" y="1726534"/>
                  <a:pt x="0" y="1581106"/>
                </a:cubicBezTo>
                <a:cubicBezTo>
                  <a:pt x="-19514" y="1435679"/>
                  <a:pt x="21014" y="1224585"/>
                  <a:pt x="0" y="1075152"/>
                </a:cubicBezTo>
                <a:cubicBezTo>
                  <a:pt x="-21014" y="925719"/>
                  <a:pt x="-5159" y="725366"/>
                  <a:pt x="0" y="569198"/>
                </a:cubicBezTo>
                <a:cubicBezTo>
                  <a:pt x="5159" y="413030"/>
                  <a:pt x="-3730" y="152031"/>
                  <a:pt x="0" y="0"/>
                </a:cubicBezTo>
                <a:close/>
              </a:path>
            </a:pathLst>
          </a:custGeom>
          <a:ln>
            <a:solidFill>
              <a:srgbClr val="F6C0C3"/>
            </a:solidFill>
            <a:extLst>
              <a:ext uri="{C807C97D-BFC1-408E-A445-0C87EB9F89A2}">
                <ask:lineSketchStyleProps xmlns:ask="http://schemas.microsoft.com/office/drawing/2018/sketchyshapes" sd="397402675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AA5E3C17-111C-E177-77D6-A331C7A76C9A}"/>
              </a:ext>
            </a:extLst>
          </p:cNvPr>
          <p:cNvSpPr/>
          <p:nvPr/>
        </p:nvSpPr>
        <p:spPr>
          <a:xfrm>
            <a:off x="161130" y="1349489"/>
            <a:ext cx="1717395" cy="619692"/>
          </a:xfrm>
          <a:custGeom>
            <a:avLst/>
            <a:gdLst>
              <a:gd name="connsiteX0" fmla="*/ 0 w 1717395"/>
              <a:gd name="connsiteY0" fmla="*/ 103284 h 619692"/>
              <a:gd name="connsiteX1" fmla="*/ 103284 w 1717395"/>
              <a:gd name="connsiteY1" fmla="*/ 0 h 619692"/>
              <a:gd name="connsiteX2" fmla="*/ 534578 w 1717395"/>
              <a:gd name="connsiteY2" fmla="*/ 0 h 619692"/>
              <a:gd name="connsiteX3" fmla="*/ 1001814 w 1717395"/>
              <a:gd name="connsiteY3" fmla="*/ 0 h 619692"/>
              <a:gd name="connsiteX4" fmla="*/ 1001814 w 1717395"/>
              <a:gd name="connsiteY4" fmla="*/ 0 h 619692"/>
              <a:gd name="connsiteX5" fmla="*/ 1431163 w 1717395"/>
              <a:gd name="connsiteY5" fmla="*/ 0 h 619692"/>
              <a:gd name="connsiteX6" fmla="*/ 1614111 w 1717395"/>
              <a:gd name="connsiteY6" fmla="*/ 0 h 619692"/>
              <a:gd name="connsiteX7" fmla="*/ 1717395 w 1717395"/>
              <a:gd name="connsiteY7" fmla="*/ 103284 h 619692"/>
              <a:gd name="connsiteX8" fmla="*/ 1717395 w 1717395"/>
              <a:gd name="connsiteY8" fmla="*/ 103282 h 619692"/>
              <a:gd name="connsiteX9" fmla="*/ 2010898 w 1717395"/>
              <a:gd name="connsiteY9" fmla="*/ 13503 h 619692"/>
              <a:gd name="connsiteX10" fmla="*/ 1717395 w 1717395"/>
              <a:gd name="connsiteY10" fmla="*/ 258205 h 619692"/>
              <a:gd name="connsiteX11" fmla="*/ 1717395 w 1717395"/>
              <a:gd name="connsiteY11" fmla="*/ 516408 h 619692"/>
              <a:gd name="connsiteX12" fmla="*/ 1614111 w 1717395"/>
              <a:gd name="connsiteY12" fmla="*/ 619692 h 619692"/>
              <a:gd name="connsiteX13" fmla="*/ 1431163 w 1717395"/>
              <a:gd name="connsiteY13" fmla="*/ 619692 h 619692"/>
              <a:gd name="connsiteX14" fmla="*/ 1001814 w 1717395"/>
              <a:gd name="connsiteY14" fmla="*/ 619692 h 619692"/>
              <a:gd name="connsiteX15" fmla="*/ 1001814 w 1717395"/>
              <a:gd name="connsiteY15" fmla="*/ 619692 h 619692"/>
              <a:gd name="connsiteX16" fmla="*/ 570520 w 1717395"/>
              <a:gd name="connsiteY16" fmla="*/ 619692 h 619692"/>
              <a:gd name="connsiteX17" fmla="*/ 103284 w 1717395"/>
              <a:gd name="connsiteY17" fmla="*/ 619692 h 619692"/>
              <a:gd name="connsiteX18" fmla="*/ 0 w 1717395"/>
              <a:gd name="connsiteY18" fmla="*/ 516408 h 619692"/>
              <a:gd name="connsiteX19" fmla="*/ 0 w 1717395"/>
              <a:gd name="connsiteY19" fmla="*/ 258205 h 619692"/>
              <a:gd name="connsiteX20" fmla="*/ 0 w 1717395"/>
              <a:gd name="connsiteY20" fmla="*/ 103282 h 619692"/>
              <a:gd name="connsiteX21" fmla="*/ 0 w 1717395"/>
              <a:gd name="connsiteY21" fmla="*/ 103282 h 619692"/>
              <a:gd name="connsiteX22" fmla="*/ 0 w 1717395"/>
              <a:gd name="connsiteY22" fmla="*/ 103284 h 61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717395" h="619692" fill="none" extrusionOk="0">
                <a:moveTo>
                  <a:pt x="0" y="103284"/>
                </a:moveTo>
                <a:cubicBezTo>
                  <a:pt x="-1724" y="45441"/>
                  <a:pt x="46336" y="-1807"/>
                  <a:pt x="103284" y="0"/>
                </a:cubicBezTo>
                <a:cubicBezTo>
                  <a:pt x="293882" y="-4085"/>
                  <a:pt x="404506" y="16395"/>
                  <a:pt x="534578" y="0"/>
                </a:cubicBezTo>
                <a:cubicBezTo>
                  <a:pt x="664650" y="-16395"/>
                  <a:pt x="872218" y="-18600"/>
                  <a:pt x="1001814" y="0"/>
                </a:cubicBezTo>
                <a:lnTo>
                  <a:pt x="1001814" y="0"/>
                </a:lnTo>
                <a:cubicBezTo>
                  <a:pt x="1112719" y="8586"/>
                  <a:pt x="1259868" y="813"/>
                  <a:pt x="1431163" y="0"/>
                </a:cubicBezTo>
                <a:cubicBezTo>
                  <a:pt x="1468228" y="5599"/>
                  <a:pt x="1571697" y="-8601"/>
                  <a:pt x="1614111" y="0"/>
                </a:cubicBezTo>
                <a:cubicBezTo>
                  <a:pt x="1667594" y="-105"/>
                  <a:pt x="1723433" y="47297"/>
                  <a:pt x="1717395" y="103284"/>
                </a:cubicBezTo>
                <a:lnTo>
                  <a:pt x="1717395" y="103282"/>
                </a:lnTo>
                <a:cubicBezTo>
                  <a:pt x="1814906" y="60060"/>
                  <a:pt x="1890354" y="40715"/>
                  <a:pt x="2010898" y="13503"/>
                </a:cubicBezTo>
                <a:cubicBezTo>
                  <a:pt x="1876957" y="122378"/>
                  <a:pt x="1791959" y="180632"/>
                  <a:pt x="1717395" y="258205"/>
                </a:cubicBezTo>
                <a:cubicBezTo>
                  <a:pt x="1717520" y="379036"/>
                  <a:pt x="1728109" y="395613"/>
                  <a:pt x="1717395" y="516408"/>
                </a:cubicBezTo>
                <a:cubicBezTo>
                  <a:pt x="1707662" y="564078"/>
                  <a:pt x="1661177" y="613577"/>
                  <a:pt x="1614111" y="619692"/>
                </a:cubicBezTo>
                <a:cubicBezTo>
                  <a:pt x="1527351" y="619804"/>
                  <a:pt x="1508680" y="611682"/>
                  <a:pt x="1431163" y="619692"/>
                </a:cubicBezTo>
                <a:cubicBezTo>
                  <a:pt x="1305763" y="617398"/>
                  <a:pt x="1143653" y="621226"/>
                  <a:pt x="1001814" y="619692"/>
                </a:cubicBezTo>
                <a:lnTo>
                  <a:pt x="1001814" y="619692"/>
                </a:lnTo>
                <a:cubicBezTo>
                  <a:pt x="887930" y="628240"/>
                  <a:pt x="750514" y="615776"/>
                  <a:pt x="570520" y="619692"/>
                </a:cubicBezTo>
                <a:cubicBezTo>
                  <a:pt x="390526" y="623608"/>
                  <a:pt x="308312" y="621429"/>
                  <a:pt x="103284" y="619692"/>
                </a:cubicBezTo>
                <a:cubicBezTo>
                  <a:pt x="48812" y="619607"/>
                  <a:pt x="-4015" y="575503"/>
                  <a:pt x="0" y="516408"/>
                </a:cubicBezTo>
                <a:cubicBezTo>
                  <a:pt x="56" y="396860"/>
                  <a:pt x="11869" y="383659"/>
                  <a:pt x="0" y="258205"/>
                </a:cubicBezTo>
                <a:cubicBezTo>
                  <a:pt x="-2491" y="181176"/>
                  <a:pt x="3251" y="175284"/>
                  <a:pt x="0" y="103282"/>
                </a:cubicBezTo>
                <a:lnTo>
                  <a:pt x="0" y="103282"/>
                </a:lnTo>
                <a:lnTo>
                  <a:pt x="0" y="103284"/>
                </a:lnTo>
                <a:close/>
              </a:path>
              <a:path w="1717395" h="619692" stroke="0" extrusionOk="0">
                <a:moveTo>
                  <a:pt x="0" y="103284"/>
                </a:moveTo>
                <a:cubicBezTo>
                  <a:pt x="-4609" y="44066"/>
                  <a:pt x="50967" y="-1109"/>
                  <a:pt x="103284" y="0"/>
                </a:cubicBezTo>
                <a:cubicBezTo>
                  <a:pt x="239374" y="6885"/>
                  <a:pt x="353534" y="14541"/>
                  <a:pt x="534578" y="0"/>
                </a:cubicBezTo>
                <a:cubicBezTo>
                  <a:pt x="715622" y="-14541"/>
                  <a:pt x="786397" y="12573"/>
                  <a:pt x="1001814" y="0"/>
                </a:cubicBezTo>
                <a:lnTo>
                  <a:pt x="1001814" y="0"/>
                </a:lnTo>
                <a:cubicBezTo>
                  <a:pt x="1109644" y="5595"/>
                  <a:pt x="1229481" y="6374"/>
                  <a:pt x="1431163" y="0"/>
                </a:cubicBezTo>
                <a:cubicBezTo>
                  <a:pt x="1471136" y="3862"/>
                  <a:pt x="1573501" y="7437"/>
                  <a:pt x="1614111" y="0"/>
                </a:cubicBezTo>
                <a:cubicBezTo>
                  <a:pt x="1662496" y="-6534"/>
                  <a:pt x="1730005" y="50197"/>
                  <a:pt x="1717395" y="103284"/>
                </a:cubicBezTo>
                <a:lnTo>
                  <a:pt x="1717395" y="103282"/>
                </a:lnTo>
                <a:cubicBezTo>
                  <a:pt x="1815612" y="87317"/>
                  <a:pt x="1880375" y="50007"/>
                  <a:pt x="2010898" y="13503"/>
                </a:cubicBezTo>
                <a:cubicBezTo>
                  <a:pt x="1927515" y="78953"/>
                  <a:pt x="1801055" y="194029"/>
                  <a:pt x="1717395" y="258205"/>
                </a:cubicBezTo>
                <a:cubicBezTo>
                  <a:pt x="1727222" y="372029"/>
                  <a:pt x="1719869" y="455863"/>
                  <a:pt x="1717395" y="516408"/>
                </a:cubicBezTo>
                <a:cubicBezTo>
                  <a:pt x="1710554" y="563398"/>
                  <a:pt x="1681471" y="621810"/>
                  <a:pt x="1614111" y="619692"/>
                </a:cubicBezTo>
                <a:cubicBezTo>
                  <a:pt x="1565787" y="623659"/>
                  <a:pt x="1494087" y="625351"/>
                  <a:pt x="1431163" y="619692"/>
                </a:cubicBezTo>
                <a:cubicBezTo>
                  <a:pt x="1308420" y="618336"/>
                  <a:pt x="1179365" y="624149"/>
                  <a:pt x="1001814" y="619692"/>
                </a:cubicBezTo>
                <a:lnTo>
                  <a:pt x="1001814" y="619692"/>
                </a:lnTo>
                <a:cubicBezTo>
                  <a:pt x="886523" y="628617"/>
                  <a:pt x="776415" y="618910"/>
                  <a:pt x="552549" y="619692"/>
                </a:cubicBezTo>
                <a:cubicBezTo>
                  <a:pt x="328684" y="620474"/>
                  <a:pt x="280516" y="640069"/>
                  <a:pt x="103284" y="619692"/>
                </a:cubicBezTo>
                <a:cubicBezTo>
                  <a:pt x="52031" y="631367"/>
                  <a:pt x="-9623" y="569751"/>
                  <a:pt x="0" y="516408"/>
                </a:cubicBezTo>
                <a:cubicBezTo>
                  <a:pt x="5411" y="431566"/>
                  <a:pt x="-4972" y="336771"/>
                  <a:pt x="0" y="258205"/>
                </a:cubicBezTo>
                <a:cubicBezTo>
                  <a:pt x="4435" y="196859"/>
                  <a:pt x="-7114" y="164640"/>
                  <a:pt x="0" y="103282"/>
                </a:cubicBezTo>
                <a:lnTo>
                  <a:pt x="0" y="103282"/>
                </a:lnTo>
                <a:lnTo>
                  <a:pt x="0" y="103284"/>
                </a:lnTo>
                <a:close/>
              </a:path>
            </a:pathLst>
          </a:custGeom>
          <a:solidFill>
            <a:srgbClr val="F6C0C3"/>
          </a:solidFill>
          <a:ln>
            <a:solidFill>
              <a:srgbClr val="F3ABAE"/>
            </a:solidFill>
            <a:extLst>
              <a:ext uri="{C807C97D-BFC1-408E-A445-0C87EB9F89A2}">
                <ask:lineSketchStyleProps xmlns:ask="http://schemas.microsoft.com/office/drawing/2018/sketchyshapes" sd="1227431848">
                  <a:prstGeom prst="wedgeRoundRectCallout">
                    <a:avLst>
                      <a:gd name="adj1" fmla="val 67090"/>
                      <a:gd name="adj2" fmla="val -47821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التعلم الفردي</a:t>
            </a:r>
          </a:p>
        </p:txBody>
      </p:sp>
      <p:sp>
        <p:nvSpPr>
          <p:cNvPr id="9" name="سهم: لليسار 8">
            <a:extLst>
              <a:ext uri="{FF2B5EF4-FFF2-40B4-BE49-F238E27FC236}">
                <a16:creationId xmlns:a16="http://schemas.microsoft.com/office/drawing/2014/main" id="{8F1C4135-BB95-A947-8E3D-C34D6AC64069}"/>
              </a:ext>
            </a:extLst>
          </p:cNvPr>
          <p:cNvSpPr/>
          <p:nvPr/>
        </p:nvSpPr>
        <p:spPr>
          <a:xfrm>
            <a:off x="10744201" y="2532346"/>
            <a:ext cx="1366079" cy="1161633"/>
          </a:xfrm>
          <a:custGeom>
            <a:avLst/>
            <a:gdLst>
              <a:gd name="connsiteX0" fmla="*/ 0 w 1366079"/>
              <a:gd name="connsiteY0" fmla="*/ 580817 h 1161633"/>
              <a:gd name="connsiteX1" fmla="*/ 237744 w 1366079"/>
              <a:gd name="connsiteY1" fmla="*/ 296217 h 1161633"/>
              <a:gd name="connsiteX2" fmla="*/ 485191 w 1366079"/>
              <a:gd name="connsiteY2" fmla="*/ 0 h 1161633"/>
              <a:gd name="connsiteX3" fmla="*/ 485191 w 1366079"/>
              <a:gd name="connsiteY3" fmla="*/ 290408 h 1161633"/>
              <a:gd name="connsiteX4" fmla="*/ 916826 w 1366079"/>
              <a:gd name="connsiteY4" fmla="*/ 290408 h 1161633"/>
              <a:gd name="connsiteX5" fmla="*/ 1366079 w 1366079"/>
              <a:gd name="connsiteY5" fmla="*/ 290408 h 1161633"/>
              <a:gd name="connsiteX6" fmla="*/ 1366079 w 1366079"/>
              <a:gd name="connsiteY6" fmla="*/ 871225 h 1161633"/>
              <a:gd name="connsiteX7" fmla="*/ 916826 w 1366079"/>
              <a:gd name="connsiteY7" fmla="*/ 871225 h 1161633"/>
              <a:gd name="connsiteX8" fmla="*/ 485191 w 1366079"/>
              <a:gd name="connsiteY8" fmla="*/ 871225 h 1161633"/>
              <a:gd name="connsiteX9" fmla="*/ 485191 w 1366079"/>
              <a:gd name="connsiteY9" fmla="*/ 1161633 h 1161633"/>
              <a:gd name="connsiteX10" fmla="*/ 247447 w 1366079"/>
              <a:gd name="connsiteY10" fmla="*/ 877033 h 1161633"/>
              <a:gd name="connsiteX11" fmla="*/ 0 w 1366079"/>
              <a:gd name="connsiteY11" fmla="*/ 580817 h 1161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6079" h="1161633" fill="none" extrusionOk="0">
                <a:moveTo>
                  <a:pt x="0" y="580817"/>
                </a:moveTo>
                <a:cubicBezTo>
                  <a:pt x="79215" y="473683"/>
                  <a:pt x="155223" y="418609"/>
                  <a:pt x="237744" y="296217"/>
                </a:cubicBezTo>
                <a:cubicBezTo>
                  <a:pt x="320264" y="173825"/>
                  <a:pt x="368649" y="117674"/>
                  <a:pt x="485191" y="0"/>
                </a:cubicBezTo>
                <a:cubicBezTo>
                  <a:pt x="491462" y="73056"/>
                  <a:pt x="489626" y="207491"/>
                  <a:pt x="485191" y="290408"/>
                </a:cubicBezTo>
                <a:cubicBezTo>
                  <a:pt x="575523" y="303508"/>
                  <a:pt x="789066" y="280660"/>
                  <a:pt x="916826" y="290408"/>
                </a:cubicBezTo>
                <a:cubicBezTo>
                  <a:pt x="1044586" y="300156"/>
                  <a:pt x="1150761" y="312819"/>
                  <a:pt x="1366079" y="290408"/>
                </a:cubicBezTo>
                <a:cubicBezTo>
                  <a:pt x="1381692" y="505605"/>
                  <a:pt x="1375365" y="717619"/>
                  <a:pt x="1366079" y="871225"/>
                </a:cubicBezTo>
                <a:cubicBezTo>
                  <a:pt x="1159779" y="876435"/>
                  <a:pt x="1041243" y="854823"/>
                  <a:pt x="916826" y="871225"/>
                </a:cubicBezTo>
                <a:cubicBezTo>
                  <a:pt x="792409" y="887627"/>
                  <a:pt x="591155" y="870916"/>
                  <a:pt x="485191" y="871225"/>
                </a:cubicBezTo>
                <a:cubicBezTo>
                  <a:pt x="474025" y="939465"/>
                  <a:pt x="472010" y="1042183"/>
                  <a:pt x="485191" y="1161633"/>
                </a:cubicBezTo>
                <a:cubicBezTo>
                  <a:pt x="445367" y="1085943"/>
                  <a:pt x="300951" y="945608"/>
                  <a:pt x="247447" y="877033"/>
                </a:cubicBezTo>
                <a:cubicBezTo>
                  <a:pt x="193943" y="808458"/>
                  <a:pt x="90438" y="661227"/>
                  <a:pt x="0" y="580817"/>
                </a:cubicBezTo>
                <a:close/>
              </a:path>
              <a:path w="1366079" h="1161633" stroke="0" extrusionOk="0">
                <a:moveTo>
                  <a:pt x="0" y="580817"/>
                </a:moveTo>
                <a:cubicBezTo>
                  <a:pt x="74536" y="510921"/>
                  <a:pt x="158204" y="364016"/>
                  <a:pt x="247447" y="284600"/>
                </a:cubicBezTo>
                <a:cubicBezTo>
                  <a:pt x="336690" y="205184"/>
                  <a:pt x="369658" y="114289"/>
                  <a:pt x="485191" y="0"/>
                </a:cubicBezTo>
                <a:cubicBezTo>
                  <a:pt x="472965" y="73141"/>
                  <a:pt x="493508" y="231328"/>
                  <a:pt x="485191" y="290408"/>
                </a:cubicBezTo>
                <a:cubicBezTo>
                  <a:pt x="650587" y="270233"/>
                  <a:pt x="782824" y="286598"/>
                  <a:pt x="916826" y="290408"/>
                </a:cubicBezTo>
                <a:cubicBezTo>
                  <a:pt x="1050828" y="294218"/>
                  <a:pt x="1193326" y="271670"/>
                  <a:pt x="1366079" y="290408"/>
                </a:cubicBezTo>
                <a:cubicBezTo>
                  <a:pt x="1383706" y="484865"/>
                  <a:pt x="1352847" y="737277"/>
                  <a:pt x="1366079" y="871225"/>
                </a:cubicBezTo>
                <a:cubicBezTo>
                  <a:pt x="1280451" y="885191"/>
                  <a:pt x="1146083" y="857476"/>
                  <a:pt x="943253" y="871225"/>
                </a:cubicBezTo>
                <a:cubicBezTo>
                  <a:pt x="740423" y="884974"/>
                  <a:pt x="645059" y="888552"/>
                  <a:pt x="485191" y="871225"/>
                </a:cubicBezTo>
                <a:cubicBezTo>
                  <a:pt x="496721" y="977324"/>
                  <a:pt x="487028" y="1018454"/>
                  <a:pt x="485191" y="1161633"/>
                </a:cubicBezTo>
                <a:cubicBezTo>
                  <a:pt x="422792" y="1099680"/>
                  <a:pt x="300806" y="925486"/>
                  <a:pt x="232892" y="859609"/>
                </a:cubicBezTo>
                <a:cubicBezTo>
                  <a:pt x="164978" y="793732"/>
                  <a:pt x="124510" y="711125"/>
                  <a:pt x="0" y="580817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rgbClr val="FCB352"/>
            </a:solidFill>
            <a:extLst>
              <a:ext uri="{C807C97D-BFC1-408E-A445-0C87EB9F89A2}">
                <ask:lineSketchStyleProps xmlns:ask="http://schemas.microsoft.com/office/drawing/2018/sketchyshapes" sd="2724672769">
                  <a:prstGeom prst="leftArrow">
                    <a:avLst>
                      <a:gd name="adj1" fmla="val 50000"/>
                      <a:gd name="adj2" fmla="val 41768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 defTabSz="457200" rtl="0"/>
            <a:r>
              <a:rPr lang="ar-SA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افهم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4864192-2D26-6137-A3C9-ED0B54314721}"/>
              </a:ext>
            </a:extLst>
          </p:cNvPr>
          <p:cNvSpPr/>
          <p:nvPr/>
        </p:nvSpPr>
        <p:spPr>
          <a:xfrm>
            <a:off x="9298586" y="2532346"/>
            <a:ext cx="152958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 rtl="0"/>
            <a:r>
              <a:rPr lang="ar-SA" sz="28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المعطيات :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3E292E06-C1B7-8BC0-EAA4-C37BDE72926C}"/>
              </a:ext>
            </a:extLst>
          </p:cNvPr>
          <p:cNvSpPr/>
          <p:nvPr/>
        </p:nvSpPr>
        <p:spPr>
          <a:xfrm>
            <a:off x="9401178" y="3113915"/>
            <a:ext cx="142699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 rtl="0"/>
            <a:r>
              <a:rPr lang="ar-SA" sz="28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المطلوب :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F7307ABC-6567-512A-D9F6-1EC45C5BEF24}"/>
              </a:ext>
            </a:extLst>
          </p:cNvPr>
          <p:cNvSpPr txBox="1"/>
          <p:nvPr/>
        </p:nvSpPr>
        <p:spPr>
          <a:xfrm>
            <a:off x="2607772" y="2593901"/>
            <a:ext cx="66908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فهد أمام نواف    ،   نواف خلف محمد   ،   محمد خلف عمر</a:t>
            </a:r>
            <a:endParaRPr lang="ar-SA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733FBA5-8172-4126-716B-470759F6D3D8}"/>
              </a:ext>
            </a:extLst>
          </p:cNvPr>
          <p:cNvSpPr txBox="1"/>
          <p:nvPr/>
        </p:nvSpPr>
        <p:spPr>
          <a:xfrm>
            <a:off x="7410734" y="3175470"/>
            <a:ext cx="19904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ترتيب المتسابقين</a:t>
            </a:r>
            <a:endParaRPr lang="ar-SA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60B96958-DB87-E579-8248-34F03B562795}"/>
              </a:ext>
            </a:extLst>
          </p:cNvPr>
          <p:cNvSpPr/>
          <p:nvPr/>
        </p:nvSpPr>
        <p:spPr>
          <a:xfrm>
            <a:off x="9446359" y="3745781"/>
            <a:ext cx="1175323" cy="584775"/>
          </a:xfrm>
          <a:custGeom>
            <a:avLst/>
            <a:gdLst>
              <a:gd name="connsiteX0" fmla="*/ 0 w 1175323"/>
              <a:gd name="connsiteY0" fmla="*/ 0 h 584775"/>
              <a:gd name="connsiteX1" fmla="*/ 575908 w 1175323"/>
              <a:gd name="connsiteY1" fmla="*/ 0 h 584775"/>
              <a:gd name="connsiteX2" fmla="*/ 1175323 w 1175323"/>
              <a:gd name="connsiteY2" fmla="*/ 0 h 584775"/>
              <a:gd name="connsiteX3" fmla="*/ 1175323 w 1175323"/>
              <a:gd name="connsiteY3" fmla="*/ 584775 h 584775"/>
              <a:gd name="connsiteX4" fmla="*/ 611168 w 1175323"/>
              <a:gd name="connsiteY4" fmla="*/ 584775 h 584775"/>
              <a:gd name="connsiteX5" fmla="*/ 0 w 1175323"/>
              <a:gd name="connsiteY5" fmla="*/ 584775 h 584775"/>
              <a:gd name="connsiteX6" fmla="*/ 0 w 1175323"/>
              <a:gd name="connsiteY6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5323" h="584775" fill="none" extrusionOk="0">
                <a:moveTo>
                  <a:pt x="0" y="0"/>
                </a:moveTo>
                <a:cubicBezTo>
                  <a:pt x="239528" y="-7161"/>
                  <a:pt x="355358" y="298"/>
                  <a:pt x="575908" y="0"/>
                </a:cubicBezTo>
                <a:cubicBezTo>
                  <a:pt x="796458" y="-298"/>
                  <a:pt x="908868" y="13958"/>
                  <a:pt x="1175323" y="0"/>
                </a:cubicBezTo>
                <a:cubicBezTo>
                  <a:pt x="1146710" y="230183"/>
                  <a:pt x="1175544" y="414433"/>
                  <a:pt x="1175323" y="584775"/>
                </a:cubicBezTo>
                <a:cubicBezTo>
                  <a:pt x="1005047" y="579776"/>
                  <a:pt x="755452" y="571977"/>
                  <a:pt x="611168" y="584775"/>
                </a:cubicBezTo>
                <a:cubicBezTo>
                  <a:pt x="466885" y="597573"/>
                  <a:pt x="190679" y="600678"/>
                  <a:pt x="0" y="584775"/>
                </a:cubicBezTo>
                <a:cubicBezTo>
                  <a:pt x="-2091" y="317766"/>
                  <a:pt x="14562" y="128208"/>
                  <a:pt x="0" y="0"/>
                </a:cubicBezTo>
                <a:close/>
              </a:path>
              <a:path w="1175323" h="584775" stroke="0" extrusionOk="0">
                <a:moveTo>
                  <a:pt x="0" y="0"/>
                </a:moveTo>
                <a:cubicBezTo>
                  <a:pt x="233515" y="3701"/>
                  <a:pt x="417820" y="1124"/>
                  <a:pt x="564155" y="0"/>
                </a:cubicBezTo>
                <a:cubicBezTo>
                  <a:pt x="710491" y="-1124"/>
                  <a:pt x="900777" y="29470"/>
                  <a:pt x="1175323" y="0"/>
                </a:cubicBezTo>
                <a:cubicBezTo>
                  <a:pt x="1179903" y="250235"/>
                  <a:pt x="1148200" y="402021"/>
                  <a:pt x="1175323" y="584775"/>
                </a:cubicBezTo>
                <a:cubicBezTo>
                  <a:pt x="902381" y="593656"/>
                  <a:pt x="711304" y="581687"/>
                  <a:pt x="575908" y="584775"/>
                </a:cubicBezTo>
                <a:cubicBezTo>
                  <a:pt x="440513" y="587863"/>
                  <a:pt x="212164" y="598915"/>
                  <a:pt x="0" y="584775"/>
                </a:cubicBezTo>
                <a:cubicBezTo>
                  <a:pt x="-7616" y="318431"/>
                  <a:pt x="-9321" y="179347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322441256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 defTabSz="457200" rtl="0"/>
            <a:r>
              <a:rPr lang="ar-SA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اخطط </a:t>
            </a:r>
          </a:p>
        </p:txBody>
      </p:sp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378C7F20-E12B-B696-2759-D55C8CBD299F}"/>
              </a:ext>
            </a:extLst>
          </p:cNvPr>
          <p:cNvGrpSpPr/>
          <p:nvPr/>
        </p:nvGrpSpPr>
        <p:grpSpPr>
          <a:xfrm>
            <a:off x="945619" y="3575580"/>
            <a:ext cx="1323121" cy="2909943"/>
            <a:chOff x="1108228" y="3533045"/>
            <a:chExt cx="1323121" cy="2909943"/>
          </a:xfrm>
        </p:grpSpPr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5B3A3226-EC56-53AD-C7C1-3E4BF6144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500" b="90000" l="10000" r="90000">
                          <a14:foregroundMark x1="57500" y1="23281" x2="35781" y2="25156"/>
                          <a14:foregroundMark x1="35781" y1="25156" x2="41094" y2="32656"/>
                          <a14:foregroundMark x1="41094" y1="32656" x2="54219" y2="31406"/>
                          <a14:foregroundMark x1="54219" y1="31406" x2="56406" y2="23281"/>
                          <a14:foregroundMark x1="56406" y1="23281" x2="55781" y2="22969"/>
                          <a14:foregroundMark x1="55156" y1="10000" x2="46563" y2="7500"/>
                          <a14:foregroundMark x1="46563" y1="7500" x2="40938" y2="11406"/>
                        </a14:backgroundRemoval>
                      </a14:imgEffect>
                    </a14:imgLayer>
                  </a14:imgProps>
                </a:ext>
              </a:extLst>
            </a:blip>
            <a:srcRect l="25827" t="6931" r="21924" b="8638"/>
            <a:stretch/>
          </p:blipFill>
          <p:spPr>
            <a:xfrm>
              <a:off x="1108228" y="4304857"/>
              <a:ext cx="1323121" cy="2138131"/>
            </a:xfrm>
            <a:prstGeom prst="rect">
              <a:avLst/>
            </a:prstGeom>
          </p:spPr>
        </p:pic>
        <p:sp>
          <p:nvSpPr>
            <p:cNvPr id="23" name="مستطيل 22">
              <a:extLst>
                <a:ext uri="{FF2B5EF4-FFF2-40B4-BE49-F238E27FC236}">
                  <a16:creationId xmlns:a16="http://schemas.microsoft.com/office/drawing/2014/main" id="{BC92712F-08D0-BD4B-DA36-2A623440FF31}"/>
                </a:ext>
              </a:extLst>
            </p:cNvPr>
            <p:cNvSpPr/>
            <p:nvPr/>
          </p:nvSpPr>
          <p:spPr>
            <a:xfrm>
              <a:off x="1341904" y="3533045"/>
              <a:ext cx="699230" cy="584775"/>
            </a:xfrm>
            <a:custGeom>
              <a:avLst/>
              <a:gdLst>
                <a:gd name="connsiteX0" fmla="*/ 0 w 699230"/>
                <a:gd name="connsiteY0" fmla="*/ 0 h 584775"/>
                <a:gd name="connsiteX1" fmla="*/ 699230 w 699230"/>
                <a:gd name="connsiteY1" fmla="*/ 0 h 584775"/>
                <a:gd name="connsiteX2" fmla="*/ 699230 w 699230"/>
                <a:gd name="connsiteY2" fmla="*/ 584775 h 584775"/>
                <a:gd name="connsiteX3" fmla="*/ 0 w 699230"/>
                <a:gd name="connsiteY3" fmla="*/ 584775 h 584775"/>
                <a:gd name="connsiteX4" fmla="*/ 0 w 699230"/>
                <a:gd name="connsiteY4" fmla="*/ 0 h 58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9230" h="584775" fill="none" extrusionOk="0">
                  <a:moveTo>
                    <a:pt x="0" y="0"/>
                  </a:moveTo>
                  <a:cubicBezTo>
                    <a:pt x="277362" y="15486"/>
                    <a:pt x="500498" y="-33394"/>
                    <a:pt x="699230" y="0"/>
                  </a:cubicBezTo>
                  <a:cubicBezTo>
                    <a:pt x="724161" y="205265"/>
                    <a:pt x="676199" y="343062"/>
                    <a:pt x="699230" y="584775"/>
                  </a:cubicBezTo>
                  <a:cubicBezTo>
                    <a:pt x="485626" y="579308"/>
                    <a:pt x="145544" y="576211"/>
                    <a:pt x="0" y="584775"/>
                  </a:cubicBezTo>
                  <a:cubicBezTo>
                    <a:pt x="-4547" y="295959"/>
                    <a:pt x="-625" y="280344"/>
                    <a:pt x="0" y="0"/>
                  </a:cubicBezTo>
                  <a:close/>
                </a:path>
                <a:path w="699230" h="584775" stroke="0" extrusionOk="0">
                  <a:moveTo>
                    <a:pt x="0" y="0"/>
                  </a:moveTo>
                  <a:cubicBezTo>
                    <a:pt x="332765" y="5202"/>
                    <a:pt x="420382" y="15541"/>
                    <a:pt x="699230" y="0"/>
                  </a:cubicBezTo>
                  <a:cubicBezTo>
                    <a:pt x="677411" y="229704"/>
                    <a:pt x="700728" y="341239"/>
                    <a:pt x="699230" y="584775"/>
                  </a:cubicBezTo>
                  <a:cubicBezTo>
                    <a:pt x="441825" y="589520"/>
                    <a:pt x="346749" y="571988"/>
                    <a:pt x="0" y="584775"/>
                  </a:cubicBezTo>
                  <a:cubicBezTo>
                    <a:pt x="-23047" y="426637"/>
                    <a:pt x="-4043" y="284519"/>
                    <a:pt x="0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  <a:extLst>
                <a:ext uri="{C807C97D-BFC1-408E-A445-0C87EB9F89A2}">
                  <ask:lineSketchStyleProps xmlns:ask="http://schemas.microsoft.com/office/drawing/2018/sketchyshapes" sd="3224412563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none" lIns="91440" tIns="45720" rIns="91440" bIns="45720">
              <a:spAutoFit/>
            </a:bodyPr>
            <a:lstStyle/>
            <a:p>
              <a:pPr algn="ctr" defTabSz="457200" rtl="0"/>
              <a:r>
                <a:rPr lang="ar-SA" sz="32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فهد</a:t>
              </a:r>
            </a:p>
          </p:txBody>
        </p:sp>
      </p:grp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205732A9-FA12-59DD-D925-C64A2057F5CA}"/>
              </a:ext>
            </a:extLst>
          </p:cNvPr>
          <p:cNvGrpSpPr/>
          <p:nvPr/>
        </p:nvGrpSpPr>
        <p:grpSpPr>
          <a:xfrm>
            <a:off x="4902363" y="3575580"/>
            <a:ext cx="1088210" cy="2899245"/>
            <a:chOff x="7156111" y="3695484"/>
            <a:chExt cx="1088210" cy="2899245"/>
          </a:xfrm>
        </p:grpSpPr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C06984E5-E193-D89E-6585-95C7D20506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056" b="94444" l="10000" r="90000">
                          <a14:foregroundMark x1="63889" y1="18056" x2="53889" y2="3611"/>
                          <a14:foregroundMark x1="53889" y1="3611" x2="33611" y2="11111"/>
                          <a14:foregroundMark x1="33611" y1="11111" x2="35000" y2="17500"/>
                          <a14:foregroundMark x1="57778" y1="87222" x2="57222" y2="90556"/>
                          <a14:foregroundMark x1="45000" y1="85000" x2="45556" y2="94444"/>
                        </a14:backgroundRemoval>
                      </a14:imgEffect>
                    </a14:imgLayer>
                  </a14:imgProps>
                </a:ext>
              </a:extLst>
            </a:blip>
            <a:srcRect l="23192" t="-1841" r="26995"/>
            <a:stretch/>
          </p:blipFill>
          <p:spPr>
            <a:xfrm>
              <a:off x="7156111" y="4369943"/>
              <a:ext cx="1088210" cy="2224786"/>
            </a:xfrm>
            <a:prstGeom prst="rect">
              <a:avLst/>
            </a:prstGeom>
          </p:spPr>
        </p:pic>
        <p:sp>
          <p:nvSpPr>
            <p:cNvPr id="27" name="مستطيل 26">
              <a:extLst>
                <a:ext uri="{FF2B5EF4-FFF2-40B4-BE49-F238E27FC236}">
                  <a16:creationId xmlns:a16="http://schemas.microsoft.com/office/drawing/2014/main" id="{A50D5BEC-89BF-C8F3-C331-587E582321E2}"/>
                </a:ext>
              </a:extLst>
            </p:cNvPr>
            <p:cNvSpPr/>
            <p:nvPr/>
          </p:nvSpPr>
          <p:spPr>
            <a:xfrm>
              <a:off x="7256826" y="3695484"/>
              <a:ext cx="886782" cy="584775"/>
            </a:xfrm>
            <a:custGeom>
              <a:avLst/>
              <a:gdLst>
                <a:gd name="connsiteX0" fmla="*/ 0 w 886782"/>
                <a:gd name="connsiteY0" fmla="*/ 0 h 584775"/>
                <a:gd name="connsiteX1" fmla="*/ 434523 w 886782"/>
                <a:gd name="connsiteY1" fmla="*/ 0 h 584775"/>
                <a:gd name="connsiteX2" fmla="*/ 886782 w 886782"/>
                <a:gd name="connsiteY2" fmla="*/ 0 h 584775"/>
                <a:gd name="connsiteX3" fmla="*/ 886782 w 886782"/>
                <a:gd name="connsiteY3" fmla="*/ 584775 h 584775"/>
                <a:gd name="connsiteX4" fmla="*/ 461127 w 886782"/>
                <a:gd name="connsiteY4" fmla="*/ 584775 h 584775"/>
                <a:gd name="connsiteX5" fmla="*/ 0 w 886782"/>
                <a:gd name="connsiteY5" fmla="*/ 584775 h 584775"/>
                <a:gd name="connsiteX6" fmla="*/ 0 w 886782"/>
                <a:gd name="connsiteY6" fmla="*/ 0 h 58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6782" h="584775" fill="none" extrusionOk="0">
                  <a:moveTo>
                    <a:pt x="0" y="0"/>
                  </a:moveTo>
                  <a:cubicBezTo>
                    <a:pt x="113906" y="-19813"/>
                    <a:pt x="343224" y="-17853"/>
                    <a:pt x="434523" y="0"/>
                  </a:cubicBezTo>
                  <a:cubicBezTo>
                    <a:pt x="525822" y="17853"/>
                    <a:pt x="683010" y="14790"/>
                    <a:pt x="886782" y="0"/>
                  </a:cubicBezTo>
                  <a:cubicBezTo>
                    <a:pt x="858169" y="230183"/>
                    <a:pt x="887003" y="414433"/>
                    <a:pt x="886782" y="584775"/>
                  </a:cubicBezTo>
                  <a:cubicBezTo>
                    <a:pt x="679259" y="597492"/>
                    <a:pt x="640403" y="591673"/>
                    <a:pt x="461127" y="584775"/>
                  </a:cubicBezTo>
                  <a:cubicBezTo>
                    <a:pt x="281851" y="577877"/>
                    <a:pt x="182166" y="562428"/>
                    <a:pt x="0" y="584775"/>
                  </a:cubicBezTo>
                  <a:cubicBezTo>
                    <a:pt x="-2091" y="317766"/>
                    <a:pt x="14562" y="128208"/>
                    <a:pt x="0" y="0"/>
                  </a:cubicBezTo>
                  <a:close/>
                </a:path>
                <a:path w="886782" h="584775" stroke="0" extrusionOk="0">
                  <a:moveTo>
                    <a:pt x="0" y="0"/>
                  </a:moveTo>
                  <a:cubicBezTo>
                    <a:pt x="86888" y="-3412"/>
                    <a:pt x="313925" y="-18141"/>
                    <a:pt x="425655" y="0"/>
                  </a:cubicBezTo>
                  <a:cubicBezTo>
                    <a:pt x="537386" y="18141"/>
                    <a:pt x="739824" y="-5367"/>
                    <a:pt x="886782" y="0"/>
                  </a:cubicBezTo>
                  <a:cubicBezTo>
                    <a:pt x="891362" y="250235"/>
                    <a:pt x="859659" y="402021"/>
                    <a:pt x="886782" y="584775"/>
                  </a:cubicBezTo>
                  <a:cubicBezTo>
                    <a:pt x="776554" y="604793"/>
                    <a:pt x="560307" y="579699"/>
                    <a:pt x="434523" y="584775"/>
                  </a:cubicBezTo>
                  <a:cubicBezTo>
                    <a:pt x="308739" y="589851"/>
                    <a:pt x="142782" y="579581"/>
                    <a:pt x="0" y="584775"/>
                  </a:cubicBezTo>
                  <a:cubicBezTo>
                    <a:pt x="-7616" y="318431"/>
                    <a:pt x="-9321" y="179347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/>
              </a:solidFill>
              <a:extLst>
                <a:ext uri="{C807C97D-BFC1-408E-A445-0C87EB9F89A2}">
                  <ask:lineSketchStyleProps xmlns:ask="http://schemas.microsoft.com/office/drawing/2018/sketchyshapes" sd="3224412563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none" lIns="91440" tIns="45720" rIns="91440" bIns="45720">
              <a:spAutoFit/>
            </a:bodyPr>
            <a:lstStyle/>
            <a:p>
              <a:pPr algn="ctr" defTabSz="457200" rtl="0"/>
              <a:r>
                <a:rPr lang="ar-SA" sz="32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نواف</a:t>
              </a:r>
            </a:p>
          </p:txBody>
        </p:sp>
      </p:grp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0929D55B-921B-6F33-41F7-8389C44AC4BF}"/>
              </a:ext>
            </a:extLst>
          </p:cNvPr>
          <p:cNvSpPr/>
          <p:nvPr/>
        </p:nvSpPr>
        <p:spPr>
          <a:xfrm>
            <a:off x="7881581" y="2532346"/>
            <a:ext cx="1426687" cy="4878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0941FB24-22F1-5712-BC02-9F283ADC03CE}"/>
              </a:ext>
            </a:extLst>
          </p:cNvPr>
          <p:cNvSpPr/>
          <p:nvPr/>
        </p:nvSpPr>
        <p:spPr>
          <a:xfrm>
            <a:off x="5895834" y="2567763"/>
            <a:ext cx="1686056" cy="4878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6FA91106-E323-7F71-90C8-4DF115A12773}"/>
              </a:ext>
            </a:extLst>
          </p:cNvPr>
          <p:cNvSpPr/>
          <p:nvPr/>
        </p:nvSpPr>
        <p:spPr>
          <a:xfrm>
            <a:off x="3982808" y="2572382"/>
            <a:ext cx="1686056" cy="487803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6" name="رسم 35" descr="شارة علامة 1 مع تعبئة خالصة">
            <a:extLst>
              <a:ext uri="{FF2B5EF4-FFF2-40B4-BE49-F238E27FC236}">
                <a16:creationId xmlns:a16="http://schemas.microsoft.com/office/drawing/2014/main" id="{51834E5F-0852-D02D-39A9-C82A35BE05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16700" y="6448144"/>
            <a:ext cx="393268" cy="393268"/>
          </a:xfrm>
          <a:prstGeom prst="rect">
            <a:avLst/>
          </a:prstGeom>
        </p:spPr>
      </p:pic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E220A2AD-F260-B5C7-154E-4E9B587157E2}"/>
              </a:ext>
            </a:extLst>
          </p:cNvPr>
          <p:cNvGrpSpPr/>
          <p:nvPr/>
        </p:nvGrpSpPr>
        <p:grpSpPr>
          <a:xfrm>
            <a:off x="3990347" y="3561266"/>
            <a:ext cx="1088210" cy="2813589"/>
            <a:chOff x="5160799" y="3634303"/>
            <a:chExt cx="1088210" cy="2813589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A19EE27A-19C9-9136-64DB-C9A7BAA2D9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97670" l="10000" r="90000">
                          <a14:foregroundMark x1="57889" y1="23495" x2="45000" y2="23689"/>
                          <a14:foregroundMark x1="59667" y1="14369" x2="52667" y2="8932"/>
                          <a14:foregroundMark x1="52667" y1="8932" x2="46556" y2="9709"/>
                          <a14:foregroundMark x1="46556" y1="9709" x2="44222" y2="12427"/>
                          <a14:foregroundMark x1="59000" y1="6796" x2="59000" y2="6796"/>
                          <a14:foregroundMark x1="59556" y1="6990" x2="50667" y2="194"/>
                          <a14:foregroundMark x1="50667" y1="194" x2="48667" y2="388"/>
                          <a14:foregroundMark x1="58000" y1="92233" x2="57111" y2="97670"/>
                          <a14:foregroundMark x1="46667" y1="93786" x2="43889" y2="96893"/>
                        </a14:backgroundRemoval>
                      </a14:imgEffect>
                    </a14:imgLayer>
                  </a14:imgProps>
                </a:ext>
              </a:extLst>
            </a:blip>
            <a:srcRect l="35724" t="-4045" r="33390" b="1"/>
            <a:stretch/>
          </p:blipFill>
          <p:spPr>
            <a:xfrm>
              <a:off x="5160799" y="4350208"/>
              <a:ext cx="1088210" cy="2097684"/>
            </a:xfrm>
            <a:prstGeom prst="rect">
              <a:avLst/>
            </a:prstGeom>
          </p:spPr>
        </p:pic>
        <p:sp>
          <p:nvSpPr>
            <p:cNvPr id="26" name="مستطيل 25">
              <a:extLst>
                <a:ext uri="{FF2B5EF4-FFF2-40B4-BE49-F238E27FC236}">
                  <a16:creationId xmlns:a16="http://schemas.microsoft.com/office/drawing/2014/main" id="{85D55365-2B0C-566C-BFDB-1B689E88C3E4}"/>
                </a:ext>
              </a:extLst>
            </p:cNvPr>
            <p:cNvSpPr/>
            <p:nvPr/>
          </p:nvSpPr>
          <p:spPr>
            <a:xfrm>
              <a:off x="5302955" y="3634303"/>
              <a:ext cx="753732" cy="584775"/>
            </a:xfrm>
            <a:custGeom>
              <a:avLst/>
              <a:gdLst>
                <a:gd name="connsiteX0" fmla="*/ 0 w 753732"/>
                <a:gd name="connsiteY0" fmla="*/ 0 h 584775"/>
                <a:gd name="connsiteX1" fmla="*/ 369329 w 753732"/>
                <a:gd name="connsiteY1" fmla="*/ 0 h 584775"/>
                <a:gd name="connsiteX2" fmla="*/ 753732 w 753732"/>
                <a:gd name="connsiteY2" fmla="*/ 0 h 584775"/>
                <a:gd name="connsiteX3" fmla="*/ 753732 w 753732"/>
                <a:gd name="connsiteY3" fmla="*/ 584775 h 584775"/>
                <a:gd name="connsiteX4" fmla="*/ 391941 w 753732"/>
                <a:gd name="connsiteY4" fmla="*/ 584775 h 584775"/>
                <a:gd name="connsiteX5" fmla="*/ 0 w 753732"/>
                <a:gd name="connsiteY5" fmla="*/ 584775 h 584775"/>
                <a:gd name="connsiteX6" fmla="*/ 0 w 753732"/>
                <a:gd name="connsiteY6" fmla="*/ 0 h 58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3732" h="584775" fill="none" extrusionOk="0">
                  <a:moveTo>
                    <a:pt x="0" y="0"/>
                  </a:moveTo>
                  <a:cubicBezTo>
                    <a:pt x="97545" y="-7626"/>
                    <a:pt x="199371" y="10180"/>
                    <a:pt x="369329" y="0"/>
                  </a:cubicBezTo>
                  <a:cubicBezTo>
                    <a:pt x="539287" y="-10180"/>
                    <a:pt x="674518" y="-7506"/>
                    <a:pt x="753732" y="0"/>
                  </a:cubicBezTo>
                  <a:cubicBezTo>
                    <a:pt x="725119" y="230183"/>
                    <a:pt x="753953" y="414433"/>
                    <a:pt x="753732" y="584775"/>
                  </a:cubicBezTo>
                  <a:cubicBezTo>
                    <a:pt x="620091" y="581462"/>
                    <a:pt x="524278" y="587992"/>
                    <a:pt x="391941" y="584775"/>
                  </a:cubicBezTo>
                  <a:cubicBezTo>
                    <a:pt x="259604" y="581558"/>
                    <a:pt x="125369" y="590210"/>
                    <a:pt x="0" y="584775"/>
                  </a:cubicBezTo>
                  <a:cubicBezTo>
                    <a:pt x="-2091" y="317766"/>
                    <a:pt x="14562" y="128208"/>
                    <a:pt x="0" y="0"/>
                  </a:cubicBezTo>
                  <a:close/>
                </a:path>
                <a:path w="753732" h="584775" stroke="0" extrusionOk="0">
                  <a:moveTo>
                    <a:pt x="0" y="0"/>
                  </a:moveTo>
                  <a:cubicBezTo>
                    <a:pt x="116551" y="9750"/>
                    <a:pt x="242688" y="10019"/>
                    <a:pt x="361791" y="0"/>
                  </a:cubicBezTo>
                  <a:cubicBezTo>
                    <a:pt x="480894" y="-10019"/>
                    <a:pt x="631520" y="9253"/>
                    <a:pt x="753732" y="0"/>
                  </a:cubicBezTo>
                  <a:cubicBezTo>
                    <a:pt x="758312" y="250235"/>
                    <a:pt x="726609" y="402021"/>
                    <a:pt x="753732" y="584775"/>
                  </a:cubicBezTo>
                  <a:cubicBezTo>
                    <a:pt x="578273" y="591223"/>
                    <a:pt x="471015" y="578118"/>
                    <a:pt x="369329" y="584775"/>
                  </a:cubicBezTo>
                  <a:cubicBezTo>
                    <a:pt x="267643" y="591432"/>
                    <a:pt x="131099" y="576503"/>
                    <a:pt x="0" y="584775"/>
                  </a:cubicBezTo>
                  <a:cubicBezTo>
                    <a:pt x="-7616" y="318431"/>
                    <a:pt x="-9321" y="179347"/>
                    <a:pt x="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224412563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 defTabSz="457200" rtl="0"/>
              <a:r>
                <a:rPr lang="ar-SA" sz="32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عمر</a:t>
              </a:r>
            </a:p>
          </p:txBody>
        </p:sp>
      </p:grp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36E20A72-53A6-1CF3-993D-41F49E9BF55E}"/>
              </a:ext>
            </a:extLst>
          </p:cNvPr>
          <p:cNvGrpSpPr/>
          <p:nvPr/>
        </p:nvGrpSpPr>
        <p:grpSpPr>
          <a:xfrm>
            <a:off x="2613933" y="3538200"/>
            <a:ext cx="1044053" cy="2909944"/>
            <a:chOff x="3137940" y="3533044"/>
            <a:chExt cx="1044053" cy="2909944"/>
          </a:xfrm>
        </p:grpSpPr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3B6408AD-9EDE-0F88-F82B-DD543DC06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217118" y="4219078"/>
              <a:ext cx="885698" cy="2223910"/>
            </a:xfrm>
            <a:prstGeom prst="rect">
              <a:avLst/>
            </a:prstGeom>
          </p:spPr>
        </p:pic>
        <p:sp>
          <p:nvSpPr>
            <p:cNvPr id="25" name="مستطيل 24">
              <a:extLst>
                <a:ext uri="{FF2B5EF4-FFF2-40B4-BE49-F238E27FC236}">
                  <a16:creationId xmlns:a16="http://schemas.microsoft.com/office/drawing/2014/main" id="{727BAE0F-4F39-C8FD-1D61-E1260532C2D8}"/>
                </a:ext>
              </a:extLst>
            </p:cNvPr>
            <p:cNvSpPr/>
            <p:nvPr/>
          </p:nvSpPr>
          <p:spPr>
            <a:xfrm>
              <a:off x="3137940" y="3533044"/>
              <a:ext cx="1044053" cy="584775"/>
            </a:xfrm>
            <a:custGeom>
              <a:avLst/>
              <a:gdLst>
                <a:gd name="connsiteX0" fmla="*/ 0 w 1044053"/>
                <a:gd name="connsiteY0" fmla="*/ 0 h 584775"/>
                <a:gd name="connsiteX1" fmla="*/ 511586 w 1044053"/>
                <a:gd name="connsiteY1" fmla="*/ 0 h 584775"/>
                <a:gd name="connsiteX2" fmla="*/ 1044053 w 1044053"/>
                <a:gd name="connsiteY2" fmla="*/ 0 h 584775"/>
                <a:gd name="connsiteX3" fmla="*/ 1044053 w 1044053"/>
                <a:gd name="connsiteY3" fmla="*/ 584775 h 584775"/>
                <a:gd name="connsiteX4" fmla="*/ 542908 w 1044053"/>
                <a:gd name="connsiteY4" fmla="*/ 584775 h 584775"/>
                <a:gd name="connsiteX5" fmla="*/ 0 w 1044053"/>
                <a:gd name="connsiteY5" fmla="*/ 584775 h 584775"/>
                <a:gd name="connsiteX6" fmla="*/ 0 w 1044053"/>
                <a:gd name="connsiteY6" fmla="*/ 0 h 58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4053" h="584775" fill="none" extrusionOk="0">
                  <a:moveTo>
                    <a:pt x="0" y="0"/>
                  </a:moveTo>
                  <a:cubicBezTo>
                    <a:pt x="222165" y="22896"/>
                    <a:pt x="273941" y="19825"/>
                    <a:pt x="511586" y="0"/>
                  </a:cubicBezTo>
                  <a:cubicBezTo>
                    <a:pt x="749231" y="-19825"/>
                    <a:pt x="904825" y="11700"/>
                    <a:pt x="1044053" y="0"/>
                  </a:cubicBezTo>
                  <a:cubicBezTo>
                    <a:pt x="1015440" y="230183"/>
                    <a:pt x="1044274" y="414433"/>
                    <a:pt x="1044053" y="584775"/>
                  </a:cubicBezTo>
                  <a:cubicBezTo>
                    <a:pt x="941363" y="582509"/>
                    <a:pt x="717281" y="562739"/>
                    <a:pt x="542908" y="584775"/>
                  </a:cubicBezTo>
                  <a:cubicBezTo>
                    <a:pt x="368535" y="606811"/>
                    <a:pt x="156414" y="574952"/>
                    <a:pt x="0" y="584775"/>
                  </a:cubicBezTo>
                  <a:cubicBezTo>
                    <a:pt x="-2091" y="317766"/>
                    <a:pt x="14562" y="128208"/>
                    <a:pt x="0" y="0"/>
                  </a:cubicBezTo>
                  <a:close/>
                </a:path>
                <a:path w="1044053" h="584775" stroke="0" extrusionOk="0">
                  <a:moveTo>
                    <a:pt x="0" y="0"/>
                  </a:moveTo>
                  <a:cubicBezTo>
                    <a:pt x="171699" y="-14546"/>
                    <a:pt x="322324" y="21154"/>
                    <a:pt x="501145" y="0"/>
                  </a:cubicBezTo>
                  <a:cubicBezTo>
                    <a:pt x="679967" y="-21154"/>
                    <a:pt x="878676" y="8925"/>
                    <a:pt x="1044053" y="0"/>
                  </a:cubicBezTo>
                  <a:cubicBezTo>
                    <a:pt x="1048633" y="250235"/>
                    <a:pt x="1016930" y="402021"/>
                    <a:pt x="1044053" y="584775"/>
                  </a:cubicBezTo>
                  <a:cubicBezTo>
                    <a:pt x="874209" y="611132"/>
                    <a:pt x="622039" y="592434"/>
                    <a:pt x="511586" y="584775"/>
                  </a:cubicBezTo>
                  <a:cubicBezTo>
                    <a:pt x="401133" y="577116"/>
                    <a:pt x="108023" y="586902"/>
                    <a:pt x="0" y="584775"/>
                  </a:cubicBezTo>
                  <a:cubicBezTo>
                    <a:pt x="-7616" y="318431"/>
                    <a:pt x="-9321" y="1793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3224412563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 defTabSz="457200" rtl="0"/>
              <a:r>
                <a:rPr lang="ar-SA" sz="32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محمد</a:t>
              </a:r>
            </a:p>
          </p:txBody>
        </p:sp>
      </p:grp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9B9F4F08-3BF4-4B80-2892-A8561B2D73D5}"/>
              </a:ext>
            </a:extLst>
          </p:cNvPr>
          <p:cNvSpPr/>
          <p:nvPr/>
        </p:nvSpPr>
        <p:spPr>
          <a:xfrm>
            <a:off x="9613073" y="4624045"/>
            <a:ext cx="841897" cy="584775"/>
          </a:xfrm>
          <a:custGeom>
            <a:avLst/>
            <a:gdLst>
              <a:gd name="connsiteX0" fmla="*/ 0 w 841897"/>
              <a:gd name="connsiteY0" fmla="*/ 0 h 584775"/>
              <a:gd name="connsiteX1" fmla="*/ 437786 w 841897"/>
              <a:gd name="connsiteY1" fmla="*/ 0 h 584775"/>
              <a:gd name="connsiteX2" fmla="*/ 841897 w 841897"/>
              <a:gd name="connsiteY2" fmla="*/ 0 h 584775"/>
              <a:gd name="connsiteX3" fmla="*/ 841897 w 841897"/>
              <a:gd name="connsiteY3" fmla="*/ 584775 h 584775"/>
              <a:gd name="connsiteX4" fmla="*/ 429367 w 841897"/>
              <a:gd name="connsiteY4" fmla="*/ 584775 h 584775"/>
              <a:gd name="connsiteX5" fmla="*/ 0 w 841897"/>
              <a:gd name="connsiteY5" fmla="*/ 584775 h 584775"/>
              <a:gd name="connsiteX6" fmla="*/ 0 w 841897"/>
              <a:gd name="connsiteY6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1897" h="584775" fill="none" extrusionOk="0">
                <a:moveTo>
                  <a:pt x="0" y="0"/>
                </a:moveTo>
                <a:cubicBezTo>
                  <a:pt x="188353" y="8874"/>
                  <a:pt x="283542" y="-21406"/>
                  <a:pt x="437786" y="0"/>
                </a:cubicBezTo>
                <a:cubicBezTo>
                  <a:pt x="592030" y="21406"/>
                  <a:pt x="721680" y="-719"/>
                  <a:pt x="841897" y="0"/>
                </a:cubicBezTo>
                <a:cubicBezTo>
                  <a:pt x="839299" y="154623"/>
                  <a:pt x="854422" y="339379"/>
                  <a:pt x="841897" y="584775"/>
                </a:cubicBezTo>
                <a:cubicBezTo>
                  <a:pt x="702139" y="593580"/>
                  <a:pt x="529315" y="587906"/>
                  <a:pt x="429367" y="584775"/>
                </a:cubicBezTo>
                <a:cubicBezTo>
                  <a:pt x="329419" y="581645"/>
                  <a:pt x="166983" y="586919"/>
                  <a:pt x="0" y="584775"/>
                </a:cubicBezTo>
                <a:cubicBezTo>
                  <a:pt x="-15967" y="364245"/>
                  <a:pt x="-15971" y="120877"/>
                  <a:pt x="0" y="0"/>
                </a:cubicBezTo>
                <a:close/>
              </a:path>
              <a:path w="841897" h="584775" stroke="0" extrusionOk="0">
                <a:moveTo>
                  <a:pt x="0" y="0"/>
                </a:moveTo>
                <a:cubicBezTo>
                  <a:pt x="94930" y="-15841"/>
                  <a:pt x="225681" y="-7708"/>
                  <a:pt x="429367" y="0"/>
                </a:cubicBezTo>
                <a:cubicBezTo>
                  <a:pt x="633053" y="7708"/>
                  <a:pt x="749787" y="14707"/>
                  <a:pt x="841897" y="0"/>
                </a:cubicBezTo>
                <a:cubicBezTo>
                  <a:pt x="815630" y="235098"/>
                  <a:pt x="858542" y="323811"/>
                  <a:pt x="841897" y="584775"/>
                </a:cubicBezTo>
                <a:cubicBezTo>
                  <a:pt x="690250" y="595490"/>
                  <a:pt x="548729" y="564375"/>
                  <a:pt x="404111" y="584775"/>
                </a:cubicBezTo>
                <a:cubicBezTo>
                  <a:pt x="259493" y="605175"/>
                  <a:pt x="197211" y="568768"/>
                  <a:pt x="0" y="584775"/>
                </a:cubicBezTo>
                <a:cubicBezTo>
                  <a:pt x="23950" y="301670"/>
                  <a:pt x="-4280" y="266213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179993205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 defTabSz="457200" rtl="0"/>
            <a:r>
              <a:rPr lang="ar-SA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احل </a:t>
            </a:r>
          </a:p>
        </p:txBody>
      </p:sp>
      <p:graphicFrame>
        <p:nvGraphicFramePr>
          <p:cNvPr id="38" name="جدول 37">
            <a:extLst>
              <a:ext uri="{FF2B5EF4-FFF2-40B4-BE49-F238E27FC236}">
                <a16:creationId xmlns:a16="http://schemas.microsoft.com/office/drawing/2014/main" id="{E4124836-4EA3-91D0-2ADE-C436A7006F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042887"/>
              </p:ext>
            </p:extLst>
          </p:nvPr>
        </p:nvGraphicFramePr>
        <p:xfrm>
          <a:off x="7909283" y="5362432"/>
          <a:ext cx="4130096" cy="1161632"/>
        </p:xfrm>
        <a:graphic>
          <a:graphicData uri="http://schemas.openxmlformats.org/drawingml/2006/table">
            <a:tbl>
              <a:tblPr rtl="1">
                <a:tableStyleId>{C4B1156A-380E-4F78-BDF5-A606A8083BF9}</a:tableStyleId>
              </a:tblPr>
              <a:tblGrid>
                <a:gridCol w="10325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25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25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25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081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EG" sz="2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الأول</a:t>
                      </a:r>
                      <a:endParaRPr lang="en-US" sz="18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EG" sz="2800" b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الثاني</a:t>
                      </a:r>
                      <a:endParaRPr lang="en-US" sz="180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EG" sz="2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الثالث</a:t>
                      </a:r>
                      <a:endParaRPr lang="en-US" sz="18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EG" sz="2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الرابع</a:t>
                      </a:r>
                      <a:endParaRPr lang="en-US" sz="18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081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EG" sz="2800" b="1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فهد</a:t>
                      </a:r>
                      <a:endParaRPr lang="en-US" sz="1800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EG" sz="2800" b="1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عمر</a:t>
                      </a:r>
                      <a:endParaRPr lang="en-US" sz="1800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EG" sz="2800" b="1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محمد</a:t>
                      </a:r>
                      <a:endParaRPr lang="en-US" sz="1800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EG" sz="2800" b="1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نواف</a:t>
                      </a:r>
                      <a:endParaRPr lang="en-US" sz="1800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9" name="Picture 2">
            <a:extLst>
              <a:ext uri="{FF2B5EF4-FFF2-40B4-BE49-F238E27FC236}">
                <a16:creationId xmlns:a16="http://schemas.microsoft.com/office/drawing/2014/main" id="{4C64A2B3-4D3A-4B8E-6E44-8AB47EC4A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4749" y="1053915"/>
            <a:ext cx="1881048" cy="148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67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0.40495 -0.0078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47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-0.32838 -0.00093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9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  <p:bldP spid="13" grpId="0"/>
      <p:bldP spid="15" grpId="0"/>
      <p:bldP spid="16" grpId="0" animBg="1"/>
      <p:bldP spid="32" grpId="0" animBg="1"/>
      <p:bldP spid="33" grpId="0" animBg="1"/>
      <p:bldP spid="34" grpId="0" animBg="1"/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19410448" flipH="1">
            <a:off x="10786912" y="-1101794"/>
            <a:ext cx="2732954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98564">
            <a:off x="-2932549" y="767687"/>
            <a:ext cx="5327218" cy="532262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74F4D28-27A8-4BC3-B8A1-934993A60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592" y="2456298"/>
            <a:ext cx="679705" cy="76505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22FB746-4D37-0DB2-1F9F-0F7A449F3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167" y="1085657"/>
            <a:ext cx="658125" cy="70927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3DB926C-2DC0-8FE1-9FC0-0D5779C907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985" y="1307172"/>
            <a:ext cx="1362459" cy="128321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AB3AEF3-8A82-9D7B-84F6-B9018809A7AE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64C8EE9-2FF7-52B5-A8B8-1B9AEE0C88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67" y="5772726"/>
            <a:ext cx="1030606" cy="1032671"/>
          </a:xfrm>
          <a:prstGeom prst="rect">
            <a:avLst/>
          </a:prstGeom>
        </p:spPr>
      </p:pic>
      <p:pic>
        <p:nvPicPr>
          <p:cNvPr id="4" name="صورة 3">
            <a:hlinkClick r:id="rId9"/>
            <a:extLst>
              <a:ext uri="{FF2B5EF4-FFF2-40B4-BE49-F238E27FC236}">
                <a16:creationId xmlns:a16="http://schemas.microsoft.com/office/drawing/2014/main" id="{86ACE9BD-CA2F-1F3B-5CFB-74C3C638029C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178" y="1928275"/>
            <a:ext cx="4125695" cy="2856101"/>
          </a:xfrm>
          <a:prstGeom prst="rect">
            <a:avLst/>
          </a:prstGeom>
        </p:spPr>
      </p:pic>
      <p:sp>
        <p:nvSpPr>
          <p:cNvPr id="10" name="TextBox 19">
            <a:hlinkClick r:id="rId11"/>
            <a:extLst>
              <a:ext uri="{FF2B5EF4-FFF2-40B4-BE49-F238E27FC236}">
                <a16:creationId xmlns:a16="http://schemas.microsoft.com/office/drawing/2014/main" id="{EBC70C4A-9880-0187-083B-6256F81D77F8}"/>
              </a:ext>
            </a:extLst>
          </p:cNvPr>
          <p:cNvSpPr txBox="1"/>
          <p:nvPr/>
        </p:nvSpPr>
        <p:spPr>
          <a:xfrm>
            <a:off x="6931084" y="3047266"/>
            <a:ext cx="3121826" cy="692562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srgbClr val="465E7F"/>
                </a:solidFill>
                <a:effectLst/>
                <a:uLnTx/>
                <a:uFillTx/>
                <a:latin typeface="Calibri" panose="020F0502020204030204"/>
                <a:cs typeface="Childos Arabic SemiBold Bold"/>
              </a:rPr>
              <a:t>ورقة عمل</a:t>
            </a:r>
          </a:p>
        </p:txBody>
      </p:sp>
      <p:pic>
        <p:nvPicPr>
          <p:cNvPr id="11" name="صورة 10">
            <a:hlinkClick r:id="rId12"/>
            <a:extLst>
              <a:ext uri="{FF2B5EF4-FFF2-40B4-BE49-F238E27FC236}">
                <a16:creationId xmlns:a16="http://schemas.microsoft.com/office/drawing/2014/main" id="{7BDE5A53-8BCD-8AE7-6389-E8D387D51369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15" y="2000947"/>
            <a:ext cx="4125695" cy="2856101"/>
          </a:xfrm>
          <a:prstGeom prst="rect">
            <a:avLst/>
          </a:prstGeom>
        </p:spPr>
      </p:pic>
      <p:sp>
        <p:nvSpPr>
          <p:cNvPr id="12" name="TextBox 19">
            <a:hlinkClick r:id="rId13"/>
            <a:extLst>
              <a:ext uri="{FF2B5EF4-FFF2-40B4-BE49-F238E27FC236}">
                <a16:creationId xmlns:a16="http://schemas.microsoft.com/office/drawing/2014/main" id="{DDC75D63-5CCD-46AB-CEF1-9CFB48C57398}"/>
              </a:ext>
            </a:extLst>
          </p:cNvPr>
          <p:cNvSpPr txBox="1"/>
          <p:nvPr/>
        </p:nvSpPr>
        <p:spPr>
          <a:xfrm>
            <a:off x="1499986" y="3089162"/>
            <a:ext cx="3121826" cy="679673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800" b="1" noProof="0" dirty="0">
                <a:solidFill>
                  <a:srgbClr val="465E7F"/>
                </a:solidFill>
                <a:latin typeface="Calibri" panose="020F0502020204030204"/>
                <a:cs typeface="Childos Arabic SemiBold Bold"/>
              </a:rPr>
              <a:t>لعبة تفاعلية</a:t>
            </a:r>
            <a:endParaRPr kumimoji="0" lang="ar-SA" sz="4800" b="1" i="0" u="none" strike="noStrike" kern="1200" cap="none" spc="0" normalizeH="0" baseline="0" noProof="0" dirty="0">
              <a:ln>
                <a:noFill/>
              </a:ln>
              <a:solidFill>
                <a:srgbClr val="465E7F"/>
              </a:solidFill>
              <a:effectLst/>
              <a:uLnTx/>
              <a:uFillTx/>
              <a:latin typeface="Calibri" panose="020F0502020204030204"/>
              <a:cs typeface="Childos Arabic SemiBold Bold"/>
            </a:endParaRPr>
          </a:p>
        </p:txBody>
      </p:sp>
    </p:spTree>
    <p:extLst>
      <p:ext uri="{BB962C8B-B14F-4D97-AF65-F5344CB8AC3E}">
        <p14:creationId xmlns:p14="http://schemas.microsoft.com/office/powerpoint/2010/main" val="265973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flipH="1">
            <a:off x="10773014" y="0"/>
            <a:ext cx="1418985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F35B75B-C037-12FB-5539-8F3890244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2024">
            <a:off x="1316095" y="-4603255"/>
            <a:ext cx="8246888" cy="823977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1F8F1FE-A1B0-1BDD-D59A-B2EE934B2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2024">
            <a:off x="1490646" y="3189831"/>
            <a:ext cx="8310655" cy="830349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358BE11-39CD-A210-85AD-231B84C9A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83197">
            <a:off x="-4522089" y="-344124"/>
            <a:ext cx="8132133" cy="812512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4CA7263-351C-548A-8EE0-17AF341D1C2D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8928F153-A305-6CE8-CFAE-2832C81173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5671233"/>
            <a:ext cx="1030606" cy="1032671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83538EE-74DB-4799-75FD-2394C674DDD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178" y="1928275"/>
            <a:ext cx="4125695" cy="2856101"/>
          </a:xfrm>
          <a:prstGeom prst="rect">
            <a:avLst/>
          </a:prstGeom>
        </p:spPr>
      </p:pic>
      <p:sp>
        <p:nvSpPr>
          <p:cNvPr id="10" name="TextBox 19">
            <a:extLst>
              <a:ext uri="{FF2B5EF4-FFF2-40B4-BE49-F238E27FC236}">
                <a16:creationId xmlns:a16="http://schemas.microsoft.com/office/drawing/2014/main" id="{90140A22-41F5-535C-EE57-3AFB44AC9797}"/>
              </a:ext>
            </a:extLst>
          </p:cNvPr>
          <p:cNvSpPr txBox="1"/>
          <p:nvPr/>
        </p:nvSpPr>
        <p:spPr>
          <a:xfrm>
            <a:off x="6875693" y="2707429"/>
            <a:ext cx="3121826" cy="1297791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465E7F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الواجب</a:t>
            </a:r>
          </a:p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rgbClr val="465E7F"/>
                </a:solidFill>
                <a:latin typeface="Calibri" panose="020F0502020204030204"/>
                <a:cs typeface="Childos Arabic SemiBold Bold"/>
              </a:rPr>
              <a:t>منصة مدرستي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465E7F"/>
              </a:solidFill>
              <a:effectLst/>
              <a:uLnTx/>
              <a:uFillTx/>
              <a:latin typeface="Calibri" panose="020F0502020204030204"/>
              <a:cs typeface="Childos Arabic SemiBold Bold"/>
            </a:endParaRPr>
          </a:p>
        </p:txBody>
      </p:sp>
      <p:pic>
        <p:nvPicPr>
          <p:cNvPr id="14" name="صورة 13">
            <a:hlinkClick r:id="rId7"/>
            <a:extLst>
              <a:ext uri="{FF2B5EF4-FFF2-40B4-BE49-F238E27FC236}">
                <a16:creationId xmlns:a16="http://schemas.microsoft.com/office/drawing/2014/main" id="{545668A5-4885-C32F-7B64-F9E52999574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02" y="656932"/>
            <a:ext cx="3519758" cy="2496240"/>
          </a:xfrm>
          <a:prstGeom prst="rect">
            <a:avLst/>
          </a:prstGeom>
        </p:spPr>
      </p:pic>
      <p:sp>
        <p:nvSpPr>
          <p:cNvPr id="15" name="TextBox 19">
            <a:hlinkClick r:id="rId7"/>
            <a:extLst>
              <a:ext uri="{FF2B5EF4-FFF2-40B4-BE49-F238E27FC236}">
                <a16:creationId xmlns:a16="http://schemas.microsoft.com/office/drawing/2014/main" id="{94528AA2-AFF9-1C77-2FAA-77DC9C0D18B4}"/>
              </a:ext>
            </a:extLst>
          </p:cNvPr>
          <p:cNvSpPr txBox="1"/>
          <p:nvPr/>
        </p:nvSpPr>
        <p:spPr>
          <a:xfrm>
            <a:off x="1912390" y="1221811"/>
            <a:ext cx="3121826" cy="1297791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rgbClr val="465E7F"/>
                </a:solidFill>
                <a:latin typeface="Calibri" panose="020F0502020204030204"/>
                <a:cs typeface="Childos Arabic SemiBold Bold"/>
              </a:rPr>
              <a:t>موقع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465E7F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 مجموعة</a:t>
            </a:r>
          </a:p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rgbClr val="465E7F"/>
                </a:solidFill>
                <a:latin typeface="Calibri" panose="020F0502020204030204"/>
                <a:cs typeface="Childos Arabic SemiBold Bold"/>
              </a:rPr>
              <a:t>رفعة التعليمية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465E7F"/>
              </a:solidFill>
              <a:effectLst/>
              <a:uLnTx/>
              <a:uFillTx/>
              <a:latin typeface="Calibri" panose="020F0502020204030204"/>
              <a:cs typeface="Childos Arabic SemiBold Bold"/>
            </a:endParaRPr>
          </a:p>
        </p:txBody>
      </p:sp>
      <p:pic>
        <p:nvPicPr>
          <p:cNvPr id="16" name="صورة 15">
            <a:hlinkClick r:id="rId8"/>
            <a:extLst>
              <a:ext uri="{FF2B5EF4-FFF2-40B4-BE49-F238E27FC236}">
                <a16:creationId xmlns:a16="http://schemas.microsoft.com/office/drawing/2014/main" id="{0662111F-9905-D6FB-1A24-4F9B0CAABD1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127" y="3704828"/>
            <a:ext cx="3519758" cy="2496240"/>
          </a:xfrm>
          <a:prstGeom prst="rect">
            <a:avLst/>
          </a:prstGeom>
        </p:spPr>
      </p:pic>
      <p:sp>
        <p:nvSpPr>
          <p:cNvPr id="17" name="TextBox 19">
            <a:hlinkClick r:id="rId8"/>
            <a:extLst>
              <a:ext uri="{FF2B5EF4-FFF2-40B4-BE49-F238E27FC236}">
                <a16:creationId xmlns:a16="http://schemas.microsoft.com/office/drawing/2014/main" id="{CD122C15-DDB6-96D7-0022-23E89B8A8532}"/>
              </a:ext>
            </a:extLst>
          </p:cNvPr>
          <p:cNvSpPr txBox="1"/>
          <p:nvPr/>
        </p:nvSpPr>
        <p:spPr>
          <a:xfrm>
            <a:off x="1851515" y="4304052"/>
            <a:ext cx="3121826" cy="1297791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465E7F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قناة الأستاذة</a:t>
            </a:r>
          </a:p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rgbClr val="465E7F"/>
                </a:solidFill>
                <a:latin typeface="Calibri" panose="020F0502020204030204"/>
                <a:cs typeface="Childos Arabic SemiBold Bold"/>
              </a:rPr>
              <a:t>فاطمه السبيعي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465E7F"/>
              </a:solidFill>
              <a:effectLst/>
              <a:uLnTx/>
              <a:uFillTx/>
              <a:latin typeface="Calibri" panose="020F0502020204030204"/>
              <a:cs typeface="Childos Arabic SemiBold Bold"/>
            </a:endParaRPr>
          </a:p>
        </p:txBody>
      </p:sp>
      <p:pic>
        <p:nvPicPr>
          <p:cNvPr id="18" name="صورة 17">
            <a:hlinkClick r:id="rId8"/>
            <a:extLst>
              <a:ext uri="{FF2B5EF4-FFF2-40B4-BE49-F238E27FC236}">
                <a16:creationId xmlns:a16="http://schemas.microsoft.com/office/drawing/2014/main" id="{86019BC6-8800-208F-4EF1-19919643BE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1515" y="4651512"/>
            <a:ext cx="602869" cy="60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8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flipH="1">
            <a:off x="10773014" y="0"/>
            <a:ext cx="1418985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F35B75B-C037-12FB-5539-8F3890244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2024">
            <a:off x="1364984" y="-4558395"/>
            <a:ext cx="8246888" cy="823977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1F8F1FE-A1B0-1BDD-D59A-B2EE934B2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2024">
            <a:off x="1453193" y="3189831"/>
            <a:ext cx="8310655" cy="830349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358BE11-39CD-A210-85AD-231B84C9A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83197">
            <a:off x="-4533823" y="-94124"/>
            <a:ext cx="8132133" cy="8125123"/>
          </a:xfrm>
          <a:prstGeom prst="rect">
            <a:avLst/>
          </a:prstGeom>
        </p:spPr>
      </p:pic>
      <p:sp>
        <p:nvSpPr>
          <p:cNvPr id="3" name="TextBox 19">
            <a:extLst>
              <a:ext uri="{FF2B5EF4-FFF2-40B4-BE49-F238E27FC236}">
                <a16:creationId xmlns:a16="http://schemas.microsoft.com/office/drawing/2014/main" id="{0A03CA84-2C1F-C912-DAC0-61D961D5F30D}"/>
              </a:ext>
            </a:extLst>
          </p:cNvPr>
          <p:cNvSpPr txBox="1"/>
          <p:nvPr/>
        </p:nvSpPr>
        <p:spPr>
          <a:xfrm>
            <a:off x="6705180" y="2188885"/>
            <a:ext cx="3476436" cy="4043543"/>
          </a:xfrm>
          <a:prstGeom prst="rect">
            <a:avLst/>
          </a:prstGeom>
          <a:noFill/>
          <a:ln>
            <a:solidFill>
              <a:srgbClr val="FFB60F"/>
            </a:solidFill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4000" b="1" dirty="0">
                <a:solidFill>
                  <a:srgbClr val="0070C0"/>
                </a:solidFill>
                <a:cs typeface="Childos Arabic SemiBold Bold"/>
              </a:rPr>
              <a:t>التصفح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4000" b="1" dirty="0">
                <a:solidFill>
                  <a:srgbClr val="0070C0"/>
                </a:solidFill>
                <a:cs typeface="Childos Arabic SemiBold Bold"/>
              </a:rPr>
              <a:t>شريط الذكريات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4000" b="1" dirty="0">
                <a:solidFill>
                  <a:srgbClr val="0070C0"/>
                </a:solidFill>
                <a:cs typeface="Childos Arabic SemiBold Bold"/>
              </a:rPr>
              <a:t>الرسم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4000" b="1" dirty="0">
                <a:solidFill>
                  <a:srgbClr val="0070C0"/>
                </a:solidFill>
                <a:cs typeface="Childos Arabic SemiBold Bold"/>
              </a:rPr>
              <a:t>الحل عكسيا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4000" b="1" dirty="0">
                <a:solidFill>
                  <a:srgbClr val="0070C0"/>
                </a:solidFill>
                <a:cs typeface="Childos Arabic SemiBold Bold"/>
              </a:rPr>
              <a:t>التعلم التعاوني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4000" b="1" dirty="0">
                <a:solidFill>
                  <a:srgbClr val="0070C0"/>
                </a:solidFill>
                <a:cs typeface="Childos Arabic SemiBold Bold"/>
              </a:rPr>
              <a:t>التعلم الفردي</a:t>
            </a:r>
            <a:endParaRPr lang="en-US" sz="4000" b="1" dirty="0">
              <a:solidFill>
                <a:srgbClr val="0070C0"/>
              </a:solidFill>
              <a:cs typeface="Childos Arabic SemiBold Bold"/>
            </a:endParaRPr>
          </a:p>
        </p:txBody>
      </p:sp>
      <p:sp>
        <p:nvSpPr>
          <p:cNvPr id="7" name="TextBox 19">
            <a:extLst>
              <a:ext uri="{FF2B5EF4-FFF2-40B4-BE49-F238E27FC236}">
                <a16:creationId xmlns:a16="http://schemas.microsoft.com/office/drawing/2014/main" id="{2CD69B77-E4A2-2525-ACE8-C21AFAF19ECD}"/>
              </a:ext>
            </a:extLst>
          </p:cNvPr>
          <p:cNvSpPr txBox="1"/>
          <p:nvPr/>
        </p:nvSpPr>
        <p:spPr>
          <a:xfrm>
            <a:off x="6138714" y="1242912"/>
            <a:ext cx="4534236" cy="631648"/>
          </a:xfrm>
          <a:prstGeom prst="rect">
            <a:avLst/>
          </a:prstGeom>
          <a:noFill/>
          <a:ln>
            <a:solidFill>
              <a:srgbClr val="FFB60F"/>
            </a:solidFill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3600" b="1" dirty="0">
                <a:solidFill>
                  <a:srgbClr val="00B050"/>
                </a:solidFill>
                <a:cs typeface="Childos Arabic SemiBold Bold"/>
              </a:rPr>
              <a:t>الاستراتيجيات المستخدمة </a:t>
            </a:r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id="{CA5BA130-F9E4-A9CF-ED14-E56153424E8E}"/>
              </a:ext>
            </a:extLst>
          </p:cNvPr>
          <p:cNvSpPr txBox="1"/>
          <p:nvPr/>
        </p:nvSpPr>
        <p:spPr>
          <a:xfrm>
            <a:off x="2169258" y="2231022"/>
            <a:ext cx="3121826" cy="631648"/>
          </a:xfrm>
          <a:prstGeom prst="rect">
            <a:avLst/>
          </a:prstGeom>
          <a:noFill/>
          <a:ln>
            <a:solidFill>
              <a:srgbClr val="FF4141"/>
            </a:solidFill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cs typeface="Childos Arabic SemiBold Bold"/>
              </a:rPr>
              <a:t>استراتيجية التصفح</a:t>
            </a:r>
          </a:p>
        </p:txBody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id="{04BFE716-1A3F-A459-D31E-C3D714B9016B}"/>
              </a:ext>
            </a:extLst>
          </p:cNvPr>
          <p:cNvSpPr txBox="1"/>
          <p:nvPr/>
        </p:nvSpPr>
        <p:spPr>
          <a:xfrm>
            <a:off x="630265" y="3290832"/>
            <a:ext cx="5714402" cy="1963871"/>
          </a:xfrm>
          <a:prstGeom prst="rect">
            <a:avLst/>
          </a:prstGeom>
          <a:noFill/>
          <a:ln>
            <a:solidFill>
              <a:srgbClr val="FFB60F"/>
            </a:solidFill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2800" b="1" dirty="0">
                <a:solidFill>
                  <a:srgbClr val="FF0000"/>
                </a:solidFill>
                <a:cs typeface="Childos Arabic SemiBold Bold"/>
              </a:rPr>
              <a:t>فكرة الدرس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2800" b="1" dirty="0">
                <a:solidFill>
                  <a:srgbClr val="00B050"/>
                </a:solidFill>
                <a:cs typeface="Childos Arabic SemiBold Bold"/>
              </a:rPr>
              <a:t>أحل المسائل باستعمال استراتيجية الرسم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endParaRPr lang="ar-SA" sz="2800" b="1" dirty="0">
              <a:solidFill>
                <a:schemeClr val="tx1">
                  <a:lumMod val="95000"/>
                  <a:lumOff val="5000"/>
                </a:schemeClr>
              </a:solidFill>
              <a:cs typeface="Childos Arabic SemiBold Bold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99251A13-78D7-E4E0-4023-52781EA6A6A8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28" y="145538"/>
            <a:ext cx="806475" cy="80647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8E28658-A00E-BD98-ACE4-C2873453AA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2" y="5716093"/>
            <a:ext cx="1030606" cy="103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28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7" grpId="0" uiExpand="1" build="p" animBg="1"/>
      <p:bldP spid="8" grpId="0" uiExpand="1" build="p" animBg="1"/>
      <p:bldP spid="9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2049918" flipH="1">
            <a:off x="10507936" y="4180031"/>
            <a:ext cx="1995024" cy="403027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9381">
            <a:off x="9903565" y="6591630"/>
            <a:ext cx="1460264" cy="145900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4B57808-96A1-9AA9-DA34-5C1C6000C82A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F4815DB-3FD1-BE6B-39C7-4944AE8BB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3" y="5825329"/>
            <a:ext cx="1030606" cy="1032671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26BCA722-4319-2EB7-3119-85B01497F07A}"/>
              </a:ext>
            </a:extLst>
          </p:cNvPr>
          <p:cNvSpPr/>
          <p:nvPr/>
        </p:nvSpPr>
        <p:spPr>
          <a:xfrm>
            <a:off x="4745478" y="3488901"/>
            <a:ext cx="4802941" cy="714800"/>
          </a:xfrm>
          <a:custGeom>
            <a:avLst/>
            <a:gdLst>
              <a:gd name="connsiteX0" fmla="*/ 0 w 4802941"/>
              <a:gd name="connsiteY0" fmla="*/ 0 h 714800"/>
              <a:gd name="connsiteX1" fmla="*/ 629719 w 4802941"/>
              <a:gd name="connsiteY1" fmla="*/ 0 h 714800"/>
              <a:gd name="connsiteX2" fmla="*/ 1259438 w 4802941"/>
              <a:gd name="connsiteY2" fmla="*/ 0 h 714800"/>
              <a:gd name="connsiteX3" fmla="*/ 1745069 w 4802941"/>
              <a:gd name="connsiteY3" fmla="*/ 0 h 714800"/>
              <a:gd name="connsiteX4" fmla="*/ 2134640 w 4802941"/>
              <a:gd name="connsiteY4" fmla="*/ 0 h 714800"/>
              <a:gd name="connsiteX5" fmla="*/ 2524212 w 4802941"/>
              <a:gd name="connsiteY5" fmla="*/ 0 h 714800"/>
              <a:gd name="connsiteX6" fmla="*/ 3057872 w 4802941"/>
              <a:gd name="connsiteY6" fmla="*/ 0 h 714800"/>
              <a:gd name="connsiteX7" fmla="*/ 3543503 w 4802941"/>
              <a:gd name="connsiteY7" fmla="*/ 0 h 714800"/>
              <a:gd name="connsiteX8" fmla="*/ 4173222 w 4802941"/>
              <a:gd name="connsiteY8" fmla="*/ 0 h 714800"/>
              <a:gd name="connsiteX9" fmla="*/ 4802941 w 4802941"/>
              <a:gd name="connsiteY9" fmla="*/ 0 h 714800"/>
              <a:gd name="connsiteX10" fmla="*/ 4802941 w 4802941"/>
              <a:gd name="connsiteY10" fmla="*/ 335956 h 714800"/>
              <a:gd name="connsiteX11" fmla="*/ 4802941 w 4802941"/>
              <a:gd name="connsiteY11" fmla="*/ 714800 h 714800"/>
              <a:gd name="connsiteX12" fmla="*/ 4413369 w 4802941"/>
              <a:gd name="connsiteY12" fmla="*/ 714800 h 714800"/>
              <a:gd name="connsiteX13" fmla="*/ 3975768 w 4802941"/>
              <a:gd name="connsiteY13" fmla="*/ 714800 h 714800"/>
              <a:gd name="connsiteX14" fmla="*/ 3442108 w 4802941"/>
              <a:gd name="connsiteY14" fmla="*/ 714800 h 714800"/>
              <a:gd name="connsiteX15" fmla="*/ 3052536 w 4802941"/>
              <a:gd name="connsiteY15" fmla="*/ 714800 h 714800"/>
              <a:gd name="connsiteX16" fmla="*/ 2518876 w 4802941"/>
              <a:gd name="connsiteY16" fmla="*/ 714800 h 714800"/>
              <a:gd name="connsiteX17" fmla="*/ 1985216 w 4802941"/>
              <a:gd name="connsiteY17" fmla="*/ 714800 h 714800"/>
              <a:gd name="connsiteX18" fmla="*/ 1547614 w 4802941"/>
              <a:gd name="connsiteY18" fmla="*/ 714800 h 714800"/>
              <a:gd name="connsiteX19" fmla="*/ 917895 w 4802941"/>
              <a:gd name="connsiteY19" fmla="*/ 714800 h 714800"/>
              <a:gd name="connsiteX20" fmla="*/ 0 w 4802941"/>
              <a:gd name="connsiteY20" fmla="*/ 714800 h 714800"/>
              <a:gd name="connsiteX21" fmla="*/ 0 w 4802941"/>
              <a:gd name="connsiteY21" fmla="*/ 343104 h 714800"/>
              <a:gd name="connsiteX22" fmla="*/ 0 w 4802941"/>
              <a:gd name="connsiteY22" fmla="*/ 0 h 7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02941" h="714800" fill="none" extrusionOk="0">
                <a:moveTo>
                  <a:pt x="0" y="0"/>
                </a:moveTo>
                <a:cubicBezTo>
                  <a:pt x="194117" y="-71596"/>
                  <a:pt x="445294" y="5700"/>
                  <a:pt x="629719" y="0"/>
                </a:cubicBezTo>
                <a:cubicBezTo>
                  <a:pt x="814144" y="-5700"/>
                  <a:pt x="987159" y="8050"/>
                  <a:pt x="1259438" y="0"/>
                </a:cubicBezTo>
                <a:cubicBezTo>
                  <a:pt x="1531717" y="-8050"/>
                  <a:pt x="1629087" y="14918"/>
                  <a:pt x="1745069" y="0"/>
                </a:cubicBezTo>
                <a:cubicBezTo>
                  <a:pt x="1861051" y="-14918"/>
                  <a:pt x="1979355" y="9202"/>
                  <a:pt x="2134640" y="0"/>
                </a:cubicBezTo>
                <a:cubicBezTo>
                  <a:pt x="2289925" y="-9202"/>
                  <a:pt x="2394251" y="42936"/>
                  <a:pt x="2524212" y="0"/>
                </a:cubicBezTo>
                <a:cubicBezTo>
                  <a:pt x="2654173" y="-42936"/>
                  <a:pt x="2902377" y="19412"/>
                  <a:pt x="3057872" y="0"/>
                </a:cubicBezTo>
                <a:cubicBezTo>
                  <a:pt x="3213367" y="-19412"/>
                  <a:pt x="3402829" y="45032"/>
                  <a:pt x="3543503" y="0"/>
                </a:cubicBezTo>
                <a:cubicBezTo>
                  <a:pt x="3684177" y="-45032"/>
                  <a:pt x="3966714" y="21216"/>
                  <a:pt x="4173222" y="0"/>
                </a:cubicBezTo>
                <a:cubicBezTo>
                  <a:pt x="4379730" y="-21216"/>
                  <a:pt x="4518953" y="32667"/>
                  <a:pt x="4802941" y="0"/>
                </a:cubicBezTo>
                <a:cubicBezTo>
                  <a:pt x="4804756" y="133382"/>
                  <a:pt x="4773364" y="214543"/>
                  <a:pt x="4802941" y="335956"/>
                </a:cubicBezTo>
                <a:cubicBezTo>
                  <a:pt x="4832518" y="457369"/>
                  <a:pt x="4794076" y="630323"/>
                  <a:pt x="4802941" y="714800"/>
                </a:cubicBezTo>
                <a:cubicBezTo>
                  <a:pt x="4691528" y="760800"/>
                  <a:pt x="4560940" y="672390"/>
                  <a:pt x="4413369" y="714800"/>
                </a:cubicBezTo>
                <a:cubicBezTo>
                  <a:pt x="4265798" y="757210"/>
                  <a:pt x="4171940" y="711968"/>
                  <a:pt x="3975768" y="714800"/>
                </a:cubicBezTo>
                <a:cubicBezTo>
                  <a:pt x="3779596" y="717632"/>
                  <a:pt x="3595843" y="662987"/>
                  <a:pt x="3442108" y="714800"/>
                </a:cubicBezTo>
                <a:cubicBezTo>
                  <a:pt x="3288373" y="766613"/>
                  <a:pt x="3188377" y="683502"/>
                  <a:pt x="3052536" y="714800"/>
                </a:cubicBezTo>
                <a:cubicBezTo>
                  <a:pt x="2916695" y="746098"/>
                  <a:pt x="2673114" y="678932"/>
                  <a:pt x="2518876" y="714800"/>
                </a:cubicBezTo>
                <a:cubicBezTo>
                  <a:pt x="2364638" y="750668"/>
                  <a:pt x="2194173" y="675048"/>
                  <a:pt x="1985216" y="714800"/>
                </a:cubicBezTo>
                <a:cubicBezTo>
                  <a:pt x="1776259" y="754552"/>
                  <a:pt x="1687197" y="669727"/>
                  <a:pt x="1547614" y="714800"/>
                </a:cubicBezTo>
                <a:cubicBezTo>
                  <a:pt x="1408031" y="759873"/>
                  <a:pt x="1217874" y="683577"/>
                  <a:pt x="917895" y="714800"/>
                </a:cubicBezTo>
                <a:cubicBezTo>
                  <a:pt x="617916" y="746023"/>
                  <a:pt x="372572" y="660710"/>
                  <a:pt x="0" y="714800"/>
                </a:cubicBezTo>
                <a:cubicBezTo>
                  <a:pt x="-13788" y="540964"/>
                  <a:pt x="37570" y="504576"/>
                  <a:pt x="0" y="343104"/>
                </a:cubicBezTo>
                <a:cubicBezTo>
                  <a:pt x="-37570" y="181632"/>
                  <a:pt x="589" y="159027"/>
                  <a:pt x="0" y="0"/>
                </a:cubicBezTo>
                <a:close/>
              </a:path>
              <a:path w="4802941" h="714800" stroke="0" extrusionOk="0">
                <a:moveTo>
                  <a:pt x="0" y="0"/>
                </a:moveTo>
                <a:cubicBezTo>
                  <a:pt x="118931" y="-26012"/>
                  <a:pt x="264239" y="53501"/>
                  <a:pt x="485631" y="0"/>
                </a:cubicBezTo>
                <a:cubicBezTo>
                  <a:pt x="707023" y="-53501"/>
                  <a:pt x="768273" y="55503"/>
                  <a:pt x="1019291" y="0"/>
                </a:cubicBezTo>
                <a:cubicBezTo>
                  <a:pt x="1270309" y="-55503"/>
                  <a:pt x="1441861" y="39790"/>
                  <a:pt x="1600980" y="0"/>
                </a:cubicBezTo>
                <a:cubicBezTo>
                  <a:pt x="1760099" y="-39790"/>
                  <a:pt x="2059933" y="50648"/>
                  <a:pt x="2230699" y="0"/>
                </a:cubicBezTo>
                <a:cubicBezTo>
                  <a:pt x="2401465" y="-50648"/>
                  <a:pt x="2508259" y="46221"/>
                  <a:pt x="2668301" y="0"/>
                </a:cubicBezTo>
                <a:cubicBezTo>
                  <a:pt x="2828343" y="-46221"/>
                  <a:pt x="2927395" y="17561"/>
                  <a:pt x="3105902" y="0"/>
                </a:cubicBezTo>
                <a:cubicBezTo>
                  <a:pt x="3284409" y="-17561"/>
                  <a:pt x="3410827" y="44508"/>
                  <a:pt x="3495474" y="0"/>
                </a:cubicBezTo>
                <a:cubicBezTo>
                  <a:pt x="3580121" y="-44508"/>
                  <a:pt x="3941681" y="40070"/>
                  <a:pt x="4077163" y="0"/>
                </a:cubicBezTo>
                <a:cubicBezTo>
                  <a:pt x="4212645" y="-40070"/>
                  <a:pt x="4582943" y="11099"/>
                  <a:pt x="4802941" y="0"/>
                </a:cubicBezTo>
                <a:cubicBezTo>
                  <a:pt x="4836804" y="164257"/>
                  <a:pt x="4767151" y="225713"/>
                  <a:pt x="4802941" y="357400"/>
                </a:cubicBezTo>
                <a:cubicBezTo>
                  <a:pt x="4838731" y="489087"/>
                  <a:pt x="4799154" y="642027"/>
                  <a:pt x="4802941" y="714800"/>
                </a:cubicBezTo>
                <a:cubicBezTo>
                  <a:pt x="4647353" y="731692"/>
                  <a:pt x="4403547" y="714287"/>
                  <a:pt x="4269281" y="714800"/>
                </a:cubicBezTo>
                <a:cubicBezTo>
                  <a:pt x="4135015" y="715313"/>
                  <a:pt x="4000967" y="697576"/>
                  <a:pt x="3735621" y="714800"/>
                </a:cubicBezTo>
                <a:cubicBezTo>
                  <a:pt x="3470275" y="732024"/>
                  <a:pt x="3456755" y="683365"/>
                  <a:pt x="3346049" y="714800"/>
                </a:cubicBezTo>
                <a:cubicBezTo>
                  <a:pt x="3235343" y="746235"/>
                  <a:pt x="2994600" y="651835"/>
                  <a:pt x="2716330" y="714800"/>
                </a:cubicBezTo>
                <a:cubicBezTo>
                  <a:pt x="2438060" y="777765"/>
                  <a:pt x="2487295" y="708939"/>
                  <a:pt x="2326758" y="714800"/>
                </a:cubicBezTo>
                <a:cubicBezTo>
                  <a:pt x="2166221" y="720661"/>
                  <a:pt x="1989415" y="682667"/>
                  <a:pt x="1889157" y="714800"/>
                </a:cubicBezTo>
                <a:cubicBezTo>
                  <a:pt x="1788899" y="746933"/>
                  <a:pt x="1461668" y="682295"/>
                  <a:pt x="1259438" y="714800"/>
                </a:cubicBezTo>
                <a:cubicBezTo>
                  <a:pt x="1057208" y="747305"/>
                  <a:pt x="796314" y="687096"/>
                  <a:pt x="629719" y="714800"/>
                </a:cubicBezTo>
                <a:cubicBezTo>
                  <a:pt x="463124" y="742504"/>
                  <a:pt x="249473" y="706348"/>
                  <a:pt x="0" y="714800"/>
                </a:cubicBezTo>
                <a:cubicBezTo>
                  <a:pt x="-10475" y="632742"/>
                  <a:pt x="19167" y="422569"/>
                  <a:pt x="0" y="343104"/>
                </a:cubicBezTo>
                <a:cubicBezTo>
                  <a:pt x="-19167" y="263639"/>
                  <a:pt x="12251" y="98924"/>
                  <a:pt x="0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8339189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هو العالم الذي ابتكر علم التناسب ؟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CFD19589-2F10-5C6F-A7AF-18EC6868B1A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204" y="1454420"/>
            <a:ext cx="3781486" cy="1325943"/>
          </a:xfrm>
          <a:prstGeom prst="rect">
            <a:avLst/>
          </a:prstGeom>
        </p:spPr>
      </p:pic>
      <p:sp>
        <p:nvSpPr>
          <p:cNvPr id="12" name="TextBox 19">
            <a:extLst>
              <a:ext uri="{FF2B5EF4-FFF2-40B4-BE49-F238E27FC236}">
                <a16:creationId xmlns:a16="http://schemas.microsoft.com/office/drawing/2014/main" id="{23FCBF1D-9307-17B8-C60E-C0B74137B2EA}"/>
              </a:ext>
            </a:extLst>
          </p:cNvPr>
          <p:cNvSpPr txBox="1"/>
          <p:nvPr/>
        </p:nvSpPr>
        <p:spPr>
          <a:xfrm>
            <a:off x="5536034" y="1801567"/>
            <a:ext cx="3121826" cy="631648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مهمة ادائية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2D8EE37E-0E8D-633E-DAB9-41A326FECF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420" y="2340573"/>
            <a:ext cx="3404892" cy="3404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7E8EE23B-FC81-931E-ABE9-2B494C25F84C}"/>
              </a:ext>
            </a:extLst>
          </p:cNvPr>
          <p:cNvSpPr/>
          <p:nvPr/>
        </p:nvSpPr>
        <p:spPr>
          <a:xfrm>
            <a:off x="5490253" y="4739391"/>
            <a:ext cx="2932985" cy="714800"/>
          </a:xfrm>
          <a:custGeom>
            <a:avLst/>
            <a:gdLst>
              <a:gd name="connsiteX0" fmla="*/ 0 w 2932985"/>
              <a:gd name="connsiteY0" fmla="*/ 0 h 714800"/>
              <a:gd name="connsiteX1" fmla="*/ 557267 w 2932985"/>
              <a:gd name="connsiteY1" fmla="*/ 0 h 714800"/>
              <a:gd name="connsiteX2" fmla="*/ 1085204 w 2932985"/>
              <a:gd name="connsiteY2" fmla="*/ 0 h 714800"/>
              <a:gd name="connsiteX3" fmla="*/ 1730461 w 2932985"/>
              <a:gd name="connsiteY3" fmla="*/ 0 h 714800"/>
              <a:gd name="connsiteX4" fmla="*/ 2375718 w 2932985"/>
              <a:gd name="connsiteY4" fmla="*/ 0 h 714800"/>
              <a:gd name="connsiteX5" fmla="*/ 2932985 w 2932985"/>
              <a:gd name="connsiteY5" fmla="*/ 0 h 714800"/>
              <a:gd name="connsiteX6" fmla="*/ 2932985 w 2932985"/>
              <a:gd name="connsiteY6" fmla="*/ 357400 h 714800"/>
              <a:gd name="connsiteX7" fmla="*/ 2932985 w 2932985"/>
              <a:gd name="connsiteY7" fmla="*/ 714800 h 714800"/>
              <a:gd name="connsiteX8" fmla="*/ 2317058 w 2932985"/>
              <a:gd name="connsiteY8" fmla="*/ 714800 h 714800"/>
              <a:gd name="connsiteX9" fmla="*/ 1701131 w 2932985"/>
              <a:gd name="connsiteY9" fmla="*/ 714800 h 714800"/>
              <a:gd name="connsiteX10" fmla="*/ 1202524 w 2932985"/>
              <a:gd name="connsiteY10" fmla="*/ 714800 h 714800"/>
              <a:gd name="connsiteX11" fmla="*/ 703916 w 2932985"/>
              <a:gd name="connsiteY11" fmla="*/ 714800 h 714800"/>
              <a:gd name="connsiteX12" fmla="*/ 0 w 2932985"/>
              <a:gd name="connsiteY12" fmla="*/ 714800 h 714800"/>
              <a:gd name="connsiteX13" fmla="*/ 0 w 2932985"/>
              <a:gd name="connsiteY13" fmla="*/ 364548 h 714800"/>
              <a:gd name="connsiteX14" fmla="*/ 0 w 2932985"/>
              <a:gd name="connsiteY14" fmla="*/ 0 h 7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32985" h="714800" fill="none" extrusionOk="0">
                <a:moveTo>
                  <a:pt x="0" y="0"/>
                </a:moveTo>
                <a:cubicBezTo>
                  <a:pt x="141992" y="-23177"/>
                  <a:pt x="373675" y="44985"/>
                  <a:pt x="557267" y="0"/>
                </a:cubicBezTo>
                <a:cubicBezTo>
                  <a:pt x="740859" y="-44985"/>
                  <a:pt x="905522" y="42337"/>
                  <a:pt x="1085204" y="0"/>
                </a:cubicBezTo>
                <a:cubicBezTo>
                  <a:pt x="1264886" y="-42337"/>
                  <a:pt x="1586483" y="3739"/>
                  <a:pt x="1730461" y="0"/>
                </a:cubicBezTo>
                <a:cubicBezTo>
                  <a:pt x="1874439" y="-3739"/>
                  <a:pt x="2107724" y="48325"/>
                  <a:pt x="2375718" y="0"/>
                </a:cubicBezTo>
                <a:cubicBezTo>
                  <a:pt x="2643712" y="-48325"/>
                  <a:pt x="2668803" y="51147"/>
                  <a:pt x="2932985" y="0"/>
                </a:cubicBezTo>
                <a:cubicBezTo>
                  <a:pt x="2958896" y="131650"/>
                  <a:pt x="2929517" y="262950"/>
                  <a:pt x="2932985" y="357400"/>
                </a:cubicBezTo>
                <a:cubicBezTo>
                  <a:pt x="2936453" y="451850"/>
                  <a:pt x="2914860" y="609609"/>
                  <a:pt x="2932985" y="714800"/>
                </a:cubicBezTo>
                <a:cubicBezTo>
                  <a:pt x="2785616" y="745616"/>
                  <a:pt x="2444072" y="642427"/>
                  <a:pt x="2317058" y="714800"/>
                </a:cubicBezTo>
                <a:cubicBezTo>
                  <a:pt x="2190044" y="787173"/>
                  <a:pt x="1860373" y="705221"/>
                  <a:pt x="1701131" y="714800"/>
                </a:cubicBezTo>
                <a:cubicBezTo>
                  <a:pt x="1541889" y="724379"/>
                  <a:pt x="1330598" y="682482"/>
                  <a:pt x="1202524" y="714800"/>
                </a:cubicBezTo>
                <a:cubicBezTo>
                  <a:pt x="1074450" y="747118"/>
                  <a:pt x="948661" y="680183"/>
                  <a:pt x="703916" y="714800"/>
                </a:cubicBezTo>
                <a:cubicBezTo>
                  <a:pt x="459171" y="749417"/>
                  <a:pt x="213314" y="704062"/>
                  <a:pt x="0" y="714800"/>
                </a:cubicBezTo>
                <a:cubicBezTo>
                  <a:pt x="-33196" y="546523"/>
                  <a:pt x="30088" y="500009"/>
                  <a:pt x="0" y="364548"/>
                </a:cubicBezTo>
                <a:cubicBezTo>
                  <a:pt x="-30088" y="229087"/>
                  <a:pt x="34237" y="146050"/>
                  <a:pt x="0" y="0"/>
                </a:cubicBezTo>
                <a:close/>
              </a:path>
              <a:path w="2932985" h="714800" stroke="0" extrusionOk="0">
                <a:moveTo>
                  <a:pt x="0" y="0"/>
                </a:moveTo>
                <a:cubicBezTo>
                  <a:pt x="225970" y="-9984"/>
                  <a:pt x="337431" y="64270"/>
                  <a:pt x="557267" y="0"/>
                </a:cubicBezTo>
                <a:cubicBezTo>
                  <a:pt x="777103" y="-64270"/>
                  <a:pt x="883559" y="48946"/>
                  <a:pt x="1143864" y="0"/>
                </a:cubicBezTo>
                <a:cubicBezTo>
                  <a:pt x="1404169" y="-48946"/>
                  <a:pt x="1483688" y="29510"/>
                  <a:pt x="1759791" y="0"/>
                </a:cubicBezTo>
                <a:cubicBezTo>
                  <a:pt x="2035894" y="-29510"/>
                  <a:pt x="2234936" y="32125"/>
                  <a:pt x="2405048" y="0"/>
                </a:cubicBezTo>
                <a:cubicBezTo>
                  <a:pt x="2575160" y="-32125"/>
                  <a:pt x="2701599" y="8006"/>
                  <a:pt x="2932985" y="0"/>
                </a:cubicBezTo>
                <a:cubicBezTo>
                  <a:pt x="2941499" y="126131"/>
                  <a:pt x="2901427" y="262893"/>
                  <a:pt x="2932985" y="343104"/>
                </a:cubicBezTo>
                <a:cubicBezTo>
                  <a:pt x="2964543" y="423315"/>
                  <a:pt x="2896458" y="560741"/>
                  <a:pt x="2932985" y="714800"/>
                </a:cubicBezTo>
                <a:cubicBezTo>
                  <a:pt x="2808911" y="754575"/>
                  <a:pt x="2666151" y="714238"/>
                  <a:pt x="2434378" y="714800"/>
                </a:cubicBezTo>
                <a:cubicBezTo>
                  <a:pt x="2202605" y="715362"/>
                  <a:pt x="2049327" y="647629"/>
                  <a:pt x="1847781" y="714800"/>
                </a:cubicBezTo>
                <a:cubicBezTo>
                  <a:pt x="1646235" y="781971"/>
                  <a:pt x="1555140" y="680790"/>
                  <a:pt x="1349173" y="714800"/>
                </a:cubicBezTo>
                <a:cubicBezTo>
                  <a:pt x="1143206" y="748810"/>
                  <a:pt x="959689" y="653582"/>
                  <a:pt x="821236" y="714800"/>
                </a:cubicBezTo>
                <a:cubicBezTo>
                  <a:pt x="682783" y="776018"/>
                  <a:pt x="252713" y="672634"/>
                  <a:pt x="0" y="714800"/>
                </a:cubicBezTo>
                <a:cubicBezTo>
                  <a:pt x="-27538" y="607208"/>
                  <a:pt x="21166" y="496613"/>
                  <a:pt x="0" y="357400"/>
                </a:cubicBezTo>
                <a:cubicBezTo>
                  <a:pt x="-21166" y="218187"/>
                  <a:pt x="3339" y="132979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chemeClr val="bg1">
                <a:lumMod val="65000"/>
              </a:schemeClr>
            </a:solidFill>
            <a:extLst>
              <a:ext uri="{C807C97D-BFC1-408E-A445-0C87EB9F89A2}">
                <ask:lineSketchStyleProps xmlns:ask="http://schemas.microsoft.com/office/drawing/2018/sketchyshapes" sd="18339189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الحسن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بن الهيثم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00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18B9BCFD-9BFB-9B91-FD63-50FA5818F6CC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162E618-78A9-8872-A461-3F339DCB19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6" t="2340" r="26687" b="42218"/>
          <a:stretch/>
        </p:blipFill>
        <p:spPr>
          <a:xfrm rot="21406261">
            <a:off x="-283240" y="1413864"/>
            <a:ext cx="12557420" cy="520132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1804771E-317B-4DFF-EAE5-A7BD1866C2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67" y="5772726"/>
            <a:ext cx="1030606" cy="1032671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92E7D5D-0CBE-E13B-8C90-59926A6682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19410448" flipH="1">
            <a:off x="10643987" y="-790241"/>
            <a:ext cx="2212711" cy="3269489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7D58F2FA-4522-FB5A-96E6-4D7859EA5099}"/>
              </a:ext>
            </a:extLst>
          </p:cNvPr>
          <p:cNvSpPr/>
          <p:nvPr/>
        </p:nvSpPr>
        <p:spPr>
          <a:xfrm rot="21393463">
            <a:off x="8905737" y="2633228"/>
            <a:ext cx="2822713" cy="31400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1600" b="1" dirty="0">
                <a:solidFill>
                  <a:srgbClr val="465E7F"/>
                </a:solidFill>
                <a:cs typeface="Childos Arabic SemiBold Bold"/>
              </a:rPr>
              <a:t>هل النسب التالية تشكل تناسباً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1600" b="1" dirty="0">
                <a:solidFill>
                  <a:srgbClr val="465E7F"/>
                </a:solidFill>
                <a:cs typeface="Childos Arabic SemiBold Bold"/>
              </a:rPr>
              <a:t>10 فائزين من بين 50 مشارك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1600" b="1" dirty="0">
                <a:solidFill>
                  <a:srgbClr val="465E7F"/>
                </a:solidFill>
                <a:cs typeface="Childos Arabic SemiBold Bold"/>
              </a:rPr>
              <a:t>15 فائز من بين 25 مشارك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7AA2D395-8D4D-1BB7-5599-C8F6D4CDB8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" t="20311" r="75016" b="58737"/>
          <a:stretch/>
        </p:blipFill>
        <p:spPr>
          <a:xfrm rot="7109566" flipH="1">
            <a:off x="69655" y="6031988"/>
            <a:ext cx="833026" cy="953933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67B3E3FC-107C-DFA0-F92B-EA357FB81BFC}"/>
              </a:ext>
            </a:extLst>
          </p:cNvPr>
          <p:cNvSpPr/>
          <p:nvPr/>
        </p:nvSpPr>
        <p:spPr>
          <a:xfrm rot="21393463">
            <a:off x="4994001" y="2881193"/>
            <a:ext cx="2822713" cy="31400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2000" b="1" dirty="0" err="1">
                <a:solidFill>
                  <a:srgbClr val="465E7F"/>
                </a:solidFill>
                <a:cs typeface="Childos Arabic SemiBold Bold"/>
              </a:rPr>
              <a:t>مبروووووك</a:t>
            </a:r>
            <a:endParaRPr lang="ar-SA" sz="2000" b="1" dirty="0">
              <a:solidFill>
                <a:srgbClr val="465E7F"/>
              </a:solidFill>
              <a:cs typeface="Childos Arabic SemiBold Bold"/>
            </a:endParaRP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2000" b="1" dirty="0">
                <a:solidFill>
                  <a:srgbClr val="465E7F"/>
                </a:solidFill>
                <a:cs typeface="Childos Arabic SemiBold Bold"/>
              </a:rPr>
              <a:t>ربحتِ نقطتين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مستطيل 13">
                <a:extLst>
                  <a:ext uri="{FF2B5EF4-FFF2-40B4-BE49-F238E27FC236}">
                    <a16:creationId xmlns:a16="http://schemas.microsoft.com/office/drawing/2014/main" id="{4F503DD5-916E-E0DA-D4F7-28BAE08A83D0}"/>
                  </a:ext>
                </a:extLst>
              </p:cNvPr>
              <p:cNvSpPr/>
              <p:nvPr/>
            </p:nvSpPr>
            <p:spPr>
              <a:xfrm rot="276277">
                <a:off x="1033018" y="2907520"/>
                <a:ext cx="2822713" cy="31400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lvl="1" algn="ctr" rtl="0">
                  <a:lnSpc>
                    <a:spcPts val="5319"/>
                  </a:lnSpc>
                  <a:spcBef>
                    <a:spcPct val="0"/>
                  </a:spcBef>
                  <a:defRPr/>
                </a:pPr>
                <a:r>
                  <a:rPr lang="ar-SA" sz="2000" b="1" dirty="0">
                    <a:solidFill>
                      <a:srgbClr val="465E7F"/>
                    </a:solidFill>
                    <a:cs typeface="Childos Arabic SemiBold Bold"/>
                  </a:rPr>
                  <a:t>حل التناسب التالي</a:t>
                </a:r>
              </a:p>
              <a:p>
                <a:pPr marL="0" lvl="1" algn="ctr" rtl="0">
                  <a:lnSpc>
                    <a:spcPts val="5319"/>
                  </a:lnSpc>
                  <a:spcBef>
                    <a:spcPct val="0"/>
                  </a:spcBef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2000" b="1" i="1" smtClean="0">
                          <a:solidFill>
                            <a:srgbClr val="465E7F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ar-SA" sz="2000" b="1" i="1" smtClean="0">
                              <a:solidFill>
                                <a:srgbClr val="465E7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ku-Arab-IQ" sz="2000" b="1" i="1" smtClean="0">
                              <a:solidFill>
                                <a:srgbClr val="465E7F"/>
                              </a:solidFill>
                              <a:latin typeface="Cambria Math" panose="02040503050406030204" pitchFamily="18" charset="0"/>
                            </a:rPr>
                            <m:t>٤</m:t>
                          </m:r>
                        </m:num>
                        <m:den>
                          <m:r>
                            <a:rPr lang="ku-Arab-IQ" sz="2000" b="1" i="1" smtClean="0">
                              <a:solidFill>
                                <a:srgbClr val="465E7F"/>
                              </a:solidFill>
                              <a:latin typeface="Cambria Math" panose="02040503050406030204" pitchFamily="18" charset="0"/>
                            </a:rPr>
                            <m:t>٣</m:t>
                          </m:r>
                        </m:den>
                      </m:f>
                      <m:r>
                        <a:rPr lang="ar-SA" sz="2000" b="1" i="1" smtClean="0">
                          <a:solidFill>
                            <a:srgbClr val="465E7F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ar-SA" sz="2000" b="1" i="1" smtClean="0">
                              <a:solidFill>
                                <a:srgbClr val="465E7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2000" b="1" i="1" smtClean="0">
                              <a:solidFill>
                                <a:srgbClr val="465E7F"/>
                              </a:solidFill>
                              <a:latin typeface="Cambria Math" panose="02040503050406030204" pitchFamily="18" charset="0"/>
                            </a:rPr>
                            <m:t>س</m:t>
                          </m:r>
                        </m:num>
                        <m:den>
                          <m:r>
                            <a:rPr lang="ku-Arab-IQ" sz="2000" b="1" i="1" smtClean="0">
                              <a:solidFill>
                                <a:srgbClr val="465E7F"/>
                              </a:solidFill>
                              <a:latin typeface="Cambria Math" panose="02040503050406030204" pitchFamily="18" charset="0"/>
                            </a:rPr>
                            <m:t>٦</m:t>
                          </m:r>
                        </m:den>
                      </m:f>
                    </m:oMath>
                  </m:oMathPara>
                </a14:m>
                <a:endParaRPr lang="ar-SA" sz="2000" b="1" dirty="0">
                  <a:solidFill>
                    <a:srgbClr val="465E7F"/>
                  </a:solidFill>
                  <a:cs typeface="Childos Arabic SemiBold Bold"/>
                </a:endParaRPr>
              </a:p>
            </p:txBody>
          </p:sp>
        </mc:Choice>
        <mc:Fallback xmlns="">
          <p:sp>
            <p:nvSpPr>
              <p:cNvPr id="14" name="مستطيل 13">
                <a:extLst>
                  <a:ext uri="{FF2B5EF4-FFF2-40B4-BE49-F238E27FC236}">
                    <a16:creationId xmlns:a16="http://schemas.microsoft.com/office/drawing/2014/main" id="{4F503DD5-916E-E0DA-D4F7-28BAE08A83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76277">
                <a:off x="1033018" y="2907520"/>
                <a:ext cx="2822713" cy="314009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مستطيل 16">
            <a:extLst>
              <a:ext uri="{FF2B5EF4-FFF2-40B4-BE49-F238E27FC236}">
                <a16:creationId xmlns:a16="http://schemas.microsoft.com/office/drawing/2014/main" id="{D1BD5780-5758-BBDC-B65B-0CDBB37A9C78}"/>
              </a:ext>
            </a:extLst>
          </p:cNvPr>
          <p:cNvSpPr/>
          <p:nvPr/>
        </p:nvSpPr>
        <p:spPr>
          <a:xfrm rot="21270908">
            <a:off x="9135677" y="3508537"/>
            <a:ext cx="2251684" cy="1657553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840A8E09-B59E-1708-9904-F37CD2FBCBAC}"/>
              </a:ext>
            </a:extLst>
          </p:cNvPr>
          <p:cNvSpPr/>
          <p:nvPr/>
        </p:nvSpPr>
        <p:spPr>
          <a:xfrm rot="21270638">
            <a:off x="5399910" y="4024477"/>
            <a:ext cx="1885064" cy="1301897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77EDEB15-B756-0209-842E-3CBC6AE74C7C}"/>
              </a:ext>
            </a:extLst>
          </p:cNvPr>
          <p:cNvSpPr/>
          <p:nvPr/>
        </p:nvSpPr>
        <p:spPr>
          <a:xfrm rot="504540">
            <a:off x="1643029" y="3911565"/>
            <a:ext cx="1748819" cy="1381539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10AE4697-9E50-34F1-CBE3-BA10C27AD33A}"/>
              </a:ext>
            </a:extLst>
          </p:cNvPr>
          <p:cNvGrpSpPr/>
          <p:nvPr/>
        </p:nvGrpSpPr>
        <p:grpSpPr>
          <a:xfrm>
            <a:off x="3196600" y="180430"/>
            <a:ext cx="5262342" cy="1479406"/>
            <a:chOff x="-212521" y="2687979"/>
            <a:chExt cx="5262342" cy="1840911"/>
          </a:xfrm>
        </p:grpSpPr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BBE51C2D-361A-7BC9-C0C0-2AB01C611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65" t="39788" r="50025" b="40025"/>
            <a:stretch/>
          </p:blipFill>
          <p:spPr>
            <a:xfrm>
              <a:off x="-212521" y="2687979"/>
              <a:ext cx="5262342" cy="1840911"/>
            </a:xfrm>
            <a:prstGeom prst="rect">
              <a:avLst/>
            </a:prstGeom>
          </p:spPr>
        </p:pic>
        <p:sp>
          <p:nvSpPr>
            <p:cNvPr id="22" name="مستطيل 21">
              <a:extLst>
                <a:ext uri="{FF2B5EF4-FFF2-40B4-BE49-F238E27FC236}">
                  <a16:creationId xmlns:a16="http://schemas.microsoft.com/office/drawing/2014/main" id="{416ED9E8-ED26-2D6F-F504-663AA1D2590F}"/>
                </a:ext>
              </a:extLst>
            </p:cNvPr>
            <p:cNvSpPr/>
            <p:nvPr/>
          </p:nvSpPr>
          <p:spPr>
            <a:xfrm>
              <a:off x="434873" y="4245334"/>
              <a:ext cx="266448" cy="96889"/>
            </a:xfrm>
            <a:prstGeom prst="rect">
              <a:avLst/>
            </a:prstGeom>
            <a:solidFill>
              <a:srgbClr val="FFF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23" name="TextBox 19">
            <a:extLst>
              <a:ext uri="{FF2B5EF4-FFF2-40B4-BE49-F238E27FC236}">
                <a16:creationId xmlns:a16="http://schemas.microsoft.com/office/drawing/2014/main" id="{01F73F80-133E-FD2F-9D30-EE25D47765ED}"/>
              </a:ext>
            </a:extLst>
          </p:cNvPr>
          <p:cNvSpPr txBox="1"/>
          <p:nvPr/>
        </p:nvSpPr>
        <p:spPr>
          <a:xfrm>
            <a:off x="3843994" y="623093"/>
            <a:ext cx="3696808" cy="679673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4800" b="1" dirty="0">
                <a:solidFill>
                  <a:schemeClr val="tx1">
                    <a:lumMod val="95000"/>
                    <a:lumOff val="5000"/>
                  </a:schemeClr>
                </a:solidFill>
                <a:cs typeface="Childos Arabic SemiBold Bold"/>
              </a:rPr>
              <a:t>شريط الذكريات</a:t>
            </a:r>
          </a:p>
        </p:txBody>
      </p:sp>
    </p:spTree>
    <p:extLst>
      <p:ext uri="{BB962C8B-B14F-4D97-AF65-F5344CB8AC3E}">
        <p14:creationId xmlns:p14="http://schemas.microsoft.com/office/powerpoint/2010/main" val="319231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25548A6-FA38-0616-3092-48933F52F9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50"/>
          <a:stretch/>
        </p:blipFill>
        <p:spPr>
          <a:xfrm flipH="1">
            <a:off x="16490" y="-16136"/>
            <a:ext cx="1219091" cy="6857999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0C8F246-38FE-212D-3901-40D51104D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0836">
            <a:off x="601001" y="2719361"/>
            <a:ext cx="922259" cy="86861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5DB87F9-696A-510E-4545-3E825FCF0DF5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1737" y="0"/>
            <a:ext cx="806475" cy="80647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3D85A03-8458-534B-C3C9-B2FD217188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67" y="5772726"/>
            <a:ext cx="1030606" cy="1032671"/>
          </a:xfrm>
          <a:prstGeom prst="rect">
            <a:avLst/>
          </a:prstGeom>
        </p:spPr>
      </p:pic>
      <p:sp>
        <p:nvSpPr>
          <p:cNvPr id="7" name="TextBox 19">
            <a:extLst>
              <a:ext uri="{FF2B5EF4-FFF2-40B4-BE49-F238E27FC236}">
                <a16:creationId xmlns:a16="http://schemas.microsoft.com/office/drawing/2014/main" id="{C2047579-1C6E-C8BB-6CAC-F1B7FE96F935}"/>
              </a:ext>
            </a:extLst>
          </p:cNvPr>
          <p:cNvSpPr txBox="1"/>
          <p:nvPr/>
        </p:nvSpPr>
        <p:spPr>
          <a:xfrm>
            <a:off x="9063317" y="94178"/>
            <a:ext cx="1913455" cy="618118"/>
          </a:xfrm>
          <a:custGeom>
            <a:avLst/>
            <a:gdLst>
              <a:gd name="connsiteX0" fmla="*/ 0 w 1913455"/>
              <a:gd name="connsiteY0" fmla="*/ 0 h 618118"/>
              <a:gd name="connsiteX1" fmla="*/ 580415 w 1913455"/>
              <a:gd name="connsiteY1" fmla="*/ 0 h 618118"/>
              <a:gd name="connsiteX2" fmla="*/ 1256502 w 1913455"/>
              <a:gd name="connsiteY2" fmla="*/ 0 h 618118"/>
              <a:gd name="connsiteX3" fmla="*/ 1913455 w 1913455"/>
              <a:gd name="connsiteY3" fmla="*/ 0 h 618118"/>
              <a:gd name="connsiteX4" fmla="*/ 1913455 w 1913455"/>
              <a:gd name="connsiteY4" fmla="*/ 618118 h 618118"/>
              <a:gd name="connsiteX5" fmla="*/ 1256502 w 1913455"/>
              <a:gd name="connsiteY5" fmla="*/ 618118 h 618118"/>
              <a:gd name="connsiteX6" fmla="*/ 656953 w 1913455"/>
              <a:gd name="connsiteY6" fmla="*/ 618118 h 618118"/>
              <a:gd name="connsiteX7" fmla="*/ 0 w 1913455"/>
              <a:gd name="connsiteY7" fmla="*/ 618118 h 618118"/>
              <a:gd name="connsiteX8" fmla="*/ 0 w 1913455"/>
              <a:gd name="connsiteY8" fmla="*/ 0 h 618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55" h="618118" fill="none" extrusionOk="0">
                <a:moveTo>
                  <a:pt x="0" y="0"/>
                </a:moveTo>
                <a:cubicBezTo>
                  <a:pt x="120777" y="-20350"/>
                  <a:pt x="343389" y="11899"/>
                  <a:pt x="580415" y="0"/>
                </a:cubicBezTo>
                <a:cubicBezTo>
                  <a:pt x="817442" y="-11899"/>
                  <a:pt x="1038185" y="-10139"/>
                  <a:pt x="1256502" y="0"/>
                </a:cubicBezTo>
                <a:cubicBezTo>
                  <a:pt x="1474819" y="10139"/>
                  <a:pt x="1712781" y="-13"/>
                  <a:pt x="1913455" y="0"/>
                </a:cubicBezTo>
                <a:cubicBezTo>
                  <a:pt x="1912304" y="228038"/>
                  <a:pt x="1905050" y="419561"/>
                  <a:pt x="1913455" y="618118"/>
                </a:cubicBezTo>
                <a:cubicBezTo>
                  <a:pt x="1691891" y="615660"/>
                  <a:pt x="1488795" y="617077"/>
                  <a:pt x="1256502" y="618118"/>
                </a:cubicBezTo>
                <a:cubicBezTo>
                  <a:pt x="1024209" y="619159"/>
                  <a:pt x="936622" y="607767"/>
                  <a:pt x="656953" y="618118"/>
                </a:cubicBezTo>
                <a:cubicBezTo>
                  <a:pt x="377284" y="628469"/>
                  <a:pt x="228345" y="630836"/>
                  <a:pt x="0" y="618118"/>
                </a:cubicBezTo>
                <a:cubicBezTo>
                  <a:pt x="-22617" y="425585"/>
                  <a:pt x="-28056" y="147990"/>
                  <a:pt x="0" y="0"/>
                </a:cubicBezTo>
                <a:close/>
              </a:path>
              <a:path w="1913455" h="618118" stroke="0" extrusionOk="0">
                <a:moveTo>
                  <a:pt x="0" y="0"/>
                </a:moveTo>
                <a:cubicBezTo>
                  <a:pt x="258415" y="-10140"/>
                  <a:pt x="390227" y="-29963"/>
                  <a:pt x="599549" y="0"/>
                </a:cubicBezTo>
                <a:cubicBezTo>
                  <a:pt x="808871" y="29963"/>
                  <a:pt x="1064288" y="27496"/>
                  <a:pt x="1218233" y="0"/>
                </a:cubicBezTo>
                <a:cubicBezTo>
                  <a:pt x="1372178" y="-27496"/>
                  <a:pt x="1566102" y="-34639"/>
                  <a:pt x="1913455" y="0"/>
                </a:cubicBezTo>
                <a:cubicBezTo>
                  <a:pt x="1927891" y="236169"/>
                  <a:pt x="1916817" y="323873"/>
                  <a:pt x="1913455" y="618118"/>
                </a:cubicBezTo>
                <a:cubicBezTo>
                  <a:pt x="1773554" y="592361"/>
                  <a:pt x="1541648" y="594384"/>
                  <a:pt x="1313906" y="618118"/>
                </a:cubicBezTo>
                <a:cubicBezTo>
                  <a:pt x="1086164" y="641852"/>
                  <a:pt x="935682" y="640008"/>
                  <a:pt x="676087" y="618118"/>
                </a:cubicBezTo>
                <a:cubicBezTo>
                  <a:pt x="416492" y="596228"/>
                  <a:pt x="257762" y="642665"/>
                  <a:pt x="0" y="618118"/>
                </a:cubicBezTo>
                <a:cubicBezTo>
                  <a:pt x="-22773" y="315663"/>
                  <a:pt x="-28503" y="181582"/>
                  <a:pt x="0" y="0"/>
                </a:cubicBezTo>
                <a:close/>
              </a:path>
            </a:pathLst>
          </a:custGeom>
          <a:solidFill>
            <a:srgbClr val="FFFF97"/>
          </a:solidFill>
          <a:ln>
            <a:solidFill>
              <a:srgbClr val="00206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94783595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2A3575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أسئل</a:t>
            </a:r>
            <a:r>
              <a:rPr lang="ar-SA" sz="3200" b="1" dirty="0">
                <a:solidFill>
                  <a:srgbClr val="2A3575"/>
                </a:solidFill>
                <a:latin typeface="Calibri" panose="020F0502020204030204"/>
                <a:cs typeface="Childos Arabic SemiBold Bold"/>
              </a:rPr>
              <a:t>ة البناء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2A3575"/>
              </a:solidFill>
              <a:effectLst/>
              <a:uLnTx/>
              <a:uFillTx/>
              <a:latin typeface="Calibri" panose="020F0502020204030204"/>
              <a:ea typeface="+mn-ea"/>
              <a:cs typeface="Childos Arabic SemiBold Bold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DC618ED7-12BB-FA0B-79B3-6B894E6069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6552" y="52603"/>
            <a:ext cx="2543834" cy="1690244"/>
          </a:xfrm>
          <a:prstGeom prst="rect">
            <a:avLst/>
          </a:prstGeom>
        </p:spPr>
      </p:pic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3444D285-1586-A9C6-33CD-CBF90B91159A}"/>
              </a:ext>
            </a:extLst>
          </p:cNvPr>
          <p:cNvSpPr/>
          <p:nvPr/>
        </p:nvSpPr>
        <p:spPr>
          <a:xfrm>
            <a:off x="8242150" y="866699"/>
            <a:ext cx="3884212" cy="1021977"/>
          </a:xfrm>
          <a:custGeom>
            <a:avLst/>
            <a:gdLst>
              <a:gd name="connsiteX0" fmla="*/ 0 w 3884212"/>
              <a:gd name="connsiteY0" fmla="*/ 170333 h 1021977"/>
              <a:gd name="connsiteX1" fmla="*/ 170333 w 3884212"/>
              <a:gd name="connsiteY1" fmla="*/ 0 h 1021977"/>
              <a:gd name="connsiteX2" fmla="*/ 647369 w 3884212"/>
              <a:gd name="connsiteY2" fmla="*/ 0 h 1021977"/>
              <a:gd name="connsiteX3" fmla="*/ 647369 w 3884212"/>
              <a:gd name="connsiteY3" fmla="*/ 0 h 1021977"/>
              <a:gd name="connsiteX4" fmla="*/ 1123185 w 3884212"/>
              <a:gd name="connsiteY4" fmla="*/ 0 h 1021977"/>
              <a:gd name="connsiteX5" fmla="*/ 1618422 w 3884212"/>
              <a:gd name="connsiteY5" fmla="*/ 0 h 1021977"/>
              <a:gd name="connsiteX6" fmla="*/ 2274999 w 3884212"/>
              <a:gd name="connsiteY6" fmla="*/ 0 h 1021977"/>
              <a:gd name="connsiteX7" fmla="*/ 2910620 w 3884212"/>
              <a:gd name="connsiteY7" fmla="*/ 0 h 1021977"/>
              <a:gd name="connsiteX8" fmla="*/ 3713879 w 3884212"/>
              <a:gd name="connsiteY8" fmla="*/ 0 h 1021977"/>
              <a:gd name="connsiteX9" fmla="*/ 3884212 w 3884212"/>
              <a:gd name="connsiteY9" fmla="*/ 170333 h 1021977"/>
              <a:gd name="connsiteX10" fmla="*/ 3884212 w 3884212"/>
              <a:gd name="connsiteY10" fmla="*/ 170330 h 1021977"/>
              <a:gd name="connsiteX11" fmla="*/ 3884212 w 3884212"/>
              <a:gd name="connsiteY11" fmla="*/ 170330 h 1021977"/>
              <a:gd name="connsiteX12" fmla="*/ 3884212 w 3884212"/>
              <a:gd name="connsiteY12" fmla="*/ 425824 h 1021977"/>
              <a:gd name="connsiteX13" fmla="*/ 3884212 w 3884212"/>
              <a:gd name="connsiteY13" fmla="*/ 851644 h 1021977"/>
              <a:gd name="connsiteX14" fmla="*/ 3713879 w 3884212"/>
              <a:gd name="connsiteY14" fmla="*/ 1021977 h 1021977"/>
              <a:gd name="connsiteX15" fmla="*/ 3078257 w 3884212"/>
              <a:gd name="connsiteY15" fmla="*/ 1021977 h 1021977"/>
              <a:gd name="connsiteX16" fmla="*/ 2442635 w 3884212"/>
              <a:gd name="connsiteY16" fmla="*/ 1021977 h 1021977"/>
              <a:gd name="connsiteX17" fmla="*/ 1618422 w 3884212"/>
              <a:gd name="connsiteY17" fmla="*/ 1021977 h 1021977"/>
              <a:gd name="connsiteX18" fmla="*/ 1162027 w 3884212"/>
              <a:gd name="connsiteY18" fmla="*/ 1021977 h 1021977"/>
              <a:gd name="connsiteX19" fmla="*/ 647369 w 3884212"/>
              <a:gd name="connsiteY19" fmla="*/ 1021977 h 1021977"/>
              <a:gd name="connsiteX20" fmla="*/ 647369 w 3884212"/>
              <a:gd name="connsiteY20" fmla="*/ 1021977 h 1021977"/>
              <a:gd name="connsiteX21" fmla="*/ 170333 w 3884212"/>
              <a:gd name="connsiteY21" fmla="*/ 1021977 h 1021977"/>
              <a:gd name="connsiteX22" fmla="*/ 0 w 3884212"/>
              <a:gd name="connsiteY22" fmla="*/ 851644 h 1021977"/>
              <a:gd name="connsiteX23" fmla="*/ 0 w 3884212"/>
              <a:gd name="connsiteY23" fmla="*/ 425824 h 1021977"/>
              <a:gd name="connsiteX24" fmla="*/ -445597 w 3884212"/>
              <a:gd name="connsiteY24" fmla="*/ -103536 h 1021977"/>
              <a:gd name="connsiteX25" fmla="*/ 0 w 3884212"/>
              <a:gd name="connsiteY25" fmla="*/ 170330 h 1021977"/>
              <a:gd name="connsiteX26" fmla="*/ 0 w 3884212"/>
              <a:gd name="connsiteY26" fmla="*/ 170333 h 1021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884212" h="1021977" fill="none" extrusionOk="0">
                <a:moveTo>
                  <a:pt x="0" y="170333"/>
                </a:moveTo>
                <a:cubicBezTo>
                  <a:pt x="-1167" y="83827"/>
                  <a:pt x="79771" y="16344"/>
                  <a:pt x="170333" y="0"/>
                </a:cubicBezTo>
                <a:cubicBezTo>
                  <a:pt x="344439" y="4336"/>
                  <a:pt x="534768" y="17969"/>
                  <a:pt x="647369" y="0"/>
                </a:cubicBezTo>
                <a:lnTo>
                  <a:pt x="647369" y="0"/>
                </a:lnTo>
                <a:cubicBezTo>
                  <a:pt x="779434" y="-4503"/>
                  <a:pt x="916167" y="-19203"/>
                  <a:pt x="1123185" y="0"/>
                </a:cubicBezTo>
                <a:cubicBezTo>
                  <a:pt x="1330203" y="19203"/>
                  <a:pt x="1495718" y="15246"/>
                  <a:pt x="1618422" y="0"/>
                </a:cubicBezTo>
                <a:cubicBezTo>
                  <a:pt x="1898325" y="8955"/>
                  <a:pt x="2007751" y="16950"/>
                  <a:pt x="2274999" y="0"/>
                </a:cubicBezTo>
                <a:cubicBezTo>
                  <a:pt x="2542247" y="-16950"/>
                  <a:pt x="2699878" y="10539"/>
                  <a:pt x="2910620" y="0"/>
                </a:cubicBezTo>
                <a:cubicBezTo>
                  <a:pt x="3121362" y="-10539"/>
                  <a:pt x="3376237" y="30815"/>
                  <a:pt x="3713879" y="0"/>
                </a:cubicBezTo>
                <a:cubicBezTo>
                  <a:pt x="3805095" y="5223"/>
                  <a:pt x="3901712" y="78751"/>
                  <a:pt x="3884212" y="170333"/>
                </a:cubicBezTo>
                <a:lnTo>
                  <a:pt x="3884212" y="170330"/>
                </a:lnTo>
                <a:lnTo>
                  <a:pt x="3884212" y="170330"/>
                </a:lnTo>
                <a:cubicBezTo>
                  <a:pt x="3883147" y="265729"/>
                  <a:pt x="3874615" y="360067"/>
                  <a:pt x="3884212" y="425824"/>
                </a:cubicBezTo>
                <a:cubicBezTo>
                  <a:pt x="3902024" y="608254"/>
                  <a:pt x="3895342" y="681936"/>
                  <a:pt x="3884212" y="851644"/>
                </a:cubicBezTo>
                <a:cubicBezTo>
                  <a:pt x="3894103" y="944045"/>
                  <a:pt x="3799898" y="1020349"/>
                  <a:pt x="3713879" y="1021977"/>
                </a:cubicBezTo>
                <a:cubicBezTo>
                  <a:pt x="3585707" y="1006455"/>
                  <a:pt x="3271690" y="1011465"/>
                  <a:pt x="3078257" y="1021977"/>
                </a:cubicBezTo>
                <a:cubicBezTo>
                  <a:pt x="2884824" y="1032489"/>
                  <a:pt x="2734732" y="1021581"/>
                  <a:pt x="2442635" y="1021977"/>
                </a:cubicBezTo>
                <a:cubicBezTo>
                  <a:pt x="2150538" y="1022373"/>
                  <a:pt x="2010661" y="982911"/>
                  <a:pt x="1618422" y="1021977"/>
                </a:cubicBezTo>
                <a:cubicBezTo>
                  <a:pt x="1429117" y="1020637"/>
                  <a:pt x="1381938" y="1000825"/>
                  <a:pt x="1162027" y="1021977"/>
                </a:cubicBezTo>
                <a:cubicBezTo>
                  <a:pt x="942116" y="1043129"/>
                  <a:pt x="754150" y="1042925"/>
                  <a:pt x="647369" y="1021977"/>
                </a:cubicBezTo>
                <a:lnTo>
                  <a:pt x="647369" y="1021977"/>
                </a:lnTo>
                <a:cubicBezTo>
                  <a:pt x="545382" y="1024866"/>
                  <a:pt x="277006" y="999271"/>
                  <a:pt x="170333" y="1021977"/>
                </a:cubicBezTo>
                <a:cubicBezTo>
                  <a:pt x="89467" y="1016481"/>
                  <a:pt x="-2479" y="950255"/>
                  <a:pt x="0" y="851644"/>
                </a:cubicBezTo>
                <a:cubicBezTo>
                  <a:pt x="-20281" y="760560"/>
                  <a:pt x="3072" y="599880"/>
                  <a:pt x="0" y="425824"/>
                </a:cubicBezTo>
                <a:cubicBezTo>
                  <a:pt x="-158412" y="189426"/>
                  <a:pt x="-334166" y="43910"/>
                  <a:pt x="-445597" y="-103536"/>
                </a:cubicBezTo>
                <a:cubicBezTo>
                  <a:pt x="-276125" y="22622"/>
                  <a:pt x="-125842" y="93574"/>
                  <a:pt x="0" y="170330"/>
                </a:cubicBezTo>
                <a:lnTo>
                  <a:pt x="0" y="170333"/>
                </a:lnTo>
                <a:close/>
              </a:path>
              <a:path w="3884212" h="1021977" stroke="0" extrusionOk="0">
                <a:moveTo>
                  <a:pt x="0" y="170333"/>
                </a:moveTo>
                <a:cubicBezTo>
                  <a:pt x="5509" y="80869"/>
                  <a:pt x="93146" y="11290"/>
                  <a:pt x="170333" y="0"/>
                </a:cubicBezTo>
                <a:cubicBezTo>
                  <a:pt x="317383" y="13065"/>
                  <a:pt x="549935" y="8960"/>
                  <a:pt x="647369" y="0"/>
                </a:cubicBezTo>
                <a:lnTo>
                  <a:pt x="647369" y="0"/>
                </a:lnTo>
                <a:cubicBezTo>
                  <a:pt x="840128" y="-2217"/>
                  <a:pt x="959670" y="14497"/>
                  <a:pt x="1132896" y="0"/>
                </a:cubicBezTo>
                <a:cubicBezTo>
                  <a:pt x="1306122" y="-14497"/>
                  <a:pt x="1412666" y="23161"/>
                  <a:pt x="1618422" y="0"/>
                </a:cubicBezTo>
                <a:cubicBezTo>
                  <a:pt x="1874525" y="5770"/>
                  <a:pt x="2110751" y="-33094"/>
                  <a:pt x="2337862" y="0"/>
                </a:cubicBezTo>
                <a:cubicBezTo>
                  <a:pt x="2564973" y="33094"/>
                  <a:pt x="2763864" y="-13592"/>
                  <a:pt x="2973484" y="0"/>
                </a:cubicBezTo>
                <a:cubicBezTo>
                  <a:pt x="3183104" y="13592"/>
                  <a:pt x="3419018" y="26716"/>
                  <a:pt x="3713879" y="0"/>
                </a:cubicBezTo>
                <a:cubicBezTo>
                  <a:pt x="3805155" y="-5996"/>
                  <a:pt x="3891301" y="78278"/>
                  <a:pt x="3884212" y="170333"/>
                </a:cubicBezTo>
                <a:lnTo>
                  <a:pt x="3884212" y="170330"/>
                </a:lnTo>
                <a:lnTo>
                  <a:pt x="3884212" y="170330"/>
                </a:lnTo>
                <a:cubicBezTo>
                  <a:pt x="3890186" y="278439"/>
                  <a:pt x="3887069" y="356589"/>
                  <a:pt x="3884212" y="425824"/>
                </a:cubicBezTo>
                <a:cubicBezTo>
                  <a:pt x="3875045" y="587469"/>
                  <a:pt x="3879497" y="684715"/>
                  <a:pt x="3884212" y="851644"/>
                </a:cubicBezTo>
                <a:cubicBezTo>
                  <a:pt x="3889126" y="934139"/>
                  <a:pt x="3800217" y="1020429"/>
                  <a:pt x="3713879" y="1021977"/>
                </a:cubicBezTo>
                <a:cubicBezTo>
                  <a:pt x="3467419" y="1053914"/>
                  <a:pt x="3334041" y="1044979"/>
                  <a:pt x="2973484" y="1021977"/>
                </a:cubicBezTo>
                <a:cubicBezTo>
                  <a:pt x="2612927" y="998975"/>
                  <a:pt x="2609953" y="1020537"/>
                  <a:pt x="2254044" y="1021977"/>
                </a:cubicBezTo>
                <a:cubicBezTo>
                  <a:pt x="1898135" y="1023417"/>
                  <a:pt x="1793185" y="1003779"/>
                  <a:pt x="1618422" y="1021977"/>
                </a:cubicBezTo>
                <a:cubicBezTo>
                  <a:pt x="1503376" y="1007147"/>
                  <a:pt x="1313372" y="1018016"/>
                  <a:pt x="1123185" y="1021977"/>
                </a:cubicBezTo>
                <a:cubicBezTo>
                  <a:pt x="932998" y="1025938"/>
                  <a:pt x="793208" y="998575"/>
                  <a:pt x="647369" y="1021977"/>
                </a:cubicBezTo>
                <a:lnTo>
                  <a:pt x="647369" y="1021977"/>
                </a:lnTo>
                <a:cubicBezTo>
                  <a:pt x="518511" y="1026768"/>
                  <a:pt x="287933" y="1025002"/>
                  <a:pt x="170333" y="1021977"/>
                </a:cubicBezTo>
                <a:cubicBezTo>
                  <a:pt x="73432" y="1011043"/>
                  <a:pt x="-2852" y="940359"/>
                  <a:pt x="0" y="851644"/>
                </a:cubicBezTo>
                <a:cubicBezTo>
                  <a:pt x="552" y="753932"/>
                  <a:pt x="-21165" y="612458"/>
                  <a:pt x="0" y="425824"/>
                </a:cubicBezTo>
                <a:cubicBezTo>
                  <a:pt x="-138576" y="281359"/>
                  <a:pt x="-269226" y="54250"/>
                  <a:pt x="-445597" y="-103536"/>
                </a:cubicBezTo>
                <a:cubicBezTo>
                  <a:pt x="-314616" y="-30995"/>
                  <a:pt x="-202629" y="19294"/>
                  <a:pt x="0" y="170330"/>
                </a:cubicBezTo>
                <a:lnTo>
                  <a:pt x="0" y="170333"/>
                </a:lnTo>
                <a:close/>
              </a:path>
            </a:pathLst>
          </a:custGeom>
          <a:solidFill>
            <a:srgbClr val="E8C5FF"/>
          </a:solidFill>
          <a:ln>
            <a:solidFill>
              <a:srgbClr val="BA53FF"/>
            </a:solidFill>
            <a:extLst>
              <a:ext uri="{C807C97D-BFC1-408E-A445-0C87EB9F89A2}">
                <ask:lineSketchStyleProps xmlns:ask="http://schemas.microsoft.com/office/drawing/2018/sketchyshapes" sd="4049697592">
                  <a:prstGeom prst="wedgeRoundRectCallout">
                    <a:avLst>
                      <a:gd name="adj1" fmla="val -61472"/>
                      <a:gd name="adj2" fmla="val -60131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غالبًا ما يتم الخلط بين الفن ومهارة الرسم</a:t>
            </a:r>
          </a:p>
          <a:p>
            <a:pPr algn="ctr"/>
            <a:r>
              <a:rPr lang="ar-SA" sz="2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إنها مهارة الصنع .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A5F87AB2-F5C7-81B8-9CD9-55D02F115E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1910" y="4831731"/>
            <a:ext cx="4710057" cy="1909558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9C0E4DF9-B12D-02FA-3CEF-11DFF5E69F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7765"/>
          <a:stretch/>
        </p:blipFill>
        <p:spPr>
          <a:xfrm>
            <a:off x="1391116" y="2678653"/>
            <a:ext cx="4763684" cy="4126743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0FDA13DF-E2D1-126B-1738-5F2EE25BD8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70367" y="2026269"/>
            <a:ext cx="3846033" cy="2732906"/>
          </a:xfrm>
          <a:prstGeom prst="rect">
            <a:avLst/>
          </a:prstGeom>
        </p:spPr>
      </p:pic>
      <p:sp>
        <p:nvSpPr>
          <p:cNvPr id="26" name="فقاعة الكلام: مستطيلة مستديرة الزوايا 25">
            <a:extLst>
              <a:ext uri="{FF2B5EF4-FFF2-40B4-BE49-F238E27FC236}">
                <a16:creationId xmlns:a16="http://schemas.microsoft.com/office/drawing/2014/main" id="{6D92A2C0-29C7-AFEA-040E-AB9F6E611A30}"/>
              </a:ext>
            </a:extLst>
          </p:cNvPr>
          <p:cNvSpPr/>
          <p:nvPr/>
        </p:nvSpPr>
        <p:spPr>
          <a:xfrm>
            <a:off x="1258392" y="1972772"/>
            <a:ext cx="5063518" cy="618119"/>
          </a:xfrm>
          <a:custGeom>
            <a:avLst/>
            <a:gdLst>
              <a:gd name="connsiteX0" fmla="*/ 0 w 5063518"/>
              <a:gd name="connsiteY0" fmla="*/ 103022 h 618119"/>
              <a:gd name="connsiteX1" fmla="*/ 103022 w 5063518"/>
              <a:gd name="connsiteY1" fmla="*/ 0 h 618119"/>
              <a:gd name="connsiteX2" fmla="*/ 587640 w 5063518"/>
              <a:gd name="connsiteY2" fmla="*/ 0 h 618119"/>
              <a:gd name="connsiteX3" fmla="*/ 1157780 w 5063518"/>
              <a:gd name="connsiteY3" fmla="*/ 0 h 618119"/>
              <a:gd name="connsiteX4" fmla="*/ 1699412 w 5063518"/>
              <a:gd name="connsiteY4" fmla="*/ 0 h 618119"/>
              <a:gd name="connsiteX5" fmla="*/ 2212538 w 5063518"/>
              <a:gd name="connsiteY5" fmla="*/ 0 h 618119"/>
              <a:gd name="connsiteX6" fmla="*/ 2953719 w 5063518"/>
              <a:gd name="connsiteY6" fmla="*/ 0 h 618119"/>
              <a:gd name="connsiteX7" fmla="*/ 2953719 w 5063518"/>
              <a:gd name="connsiteY7" fmla="*/ 0 h 618119"/>
              <a:gd name="connsiteX8" fmla="*/ 3574000 w 5063518"/>
              <a:gd name="connsiteY8" fmla="*/ 0 h 618119"/>
              <a:gd name="connsiteX9" fmla="*/ 4219598 w 5063518"/>
              <a:gd name="connsiteY9" fmla="*/ 0 h 618119"/>
              <a:gd name="connsiteX10" fmla="*/ 4567820 w 5063518"/>
              <a:gd name="connsiteY10" fmla="*/ 0 h 618119"/>
              <a:gd name="connsiteX11" fmla="*/ 4960496 w 5063518"/>
              <a:gd name="connsiteY11" fmla="*/ 0 h 618119"/>
              <a:gd name="connsiteX12" fmla="*/ 5063518 w 5063518"/>
              <a:gd name="connsiteY12" fmla="*/ 103022 h 618119"/>
              <a:gd name="connsiteX13" fmla="*/ 5063518 w 5063518"/>
              <a:gd name="connsiteY13" fmla="*/ 360569 h 618119"/>
              <a:gd name="connsiteX14" fmla="*/ 5063518 w 5063518"/>
              <a:gd name="connsiteY14" fmla="*/ 360569 h 618119"/>
              <a:gd name="connsiteX15" fmla="*/ 5063518 w 5063518"/>
              <a:gd name="connsiteY15" fmla="*/ 515099 h 618119"/>
              <a:gd name="connsiteX16" fmla="*/ 5063518 w 5063518"/>
              <a:gd name="connsiteY16" fmla="*/ 515097 h 618119"/>
              <a:gd name="connsiteX17" fmla="*/ 4960496 w 5063518"/>
              <a:gd name="connsiteY17" fmla="*/ 618119 h 618119"/>
              <a:gd name="connsiteX18" fmla="*/ 4597456 w 5063518"/>
              <a:gd name="connsiteY18" fmla="*/ 618119 h 618119"/>
              <a:gd name="connsiteX19" fmla="*/ 4219598 w 5063518"/>
              <a:gd name="connsiteY19" fmla="*/ 618119 h 618119"/>
              <a:gd name="connsiteX20" fmla="*/ 3619656 w 5063518"/>
              <a:gd name="connsiteY20" fmla="*/ 618119 h 618119"/>
              <a:gd name="connsiteX21" fmla="*/ 2953719 w 5063518"/>
              <a:gd name="connsiteY21" fmla="*/ 618119 h 618119"/>
              <a:gd name="connsiteX22" fmla="*/ 2326566 w 5063518"/>
              <a:gd name="connsiteY22" fmla="*/ 618119 h 618119"/>
              <a:gd name="connsiteX23" fmla="*/ 1727919 w 5063518"/>
              <a:gd name="connsiteY23" fmla="*/ 618119 h 618119"/>
              <a:gd name="connsiteX24" fmla="*/ 1129273 w 5063518"/>
              <a:gd name="connsiteY24" fmla="*/ 618119 h 618119"/>
              <a:gd name="connsiteX25" fmla="*/ 644654 w 5063518"/>
              <a:gd name="connsiteY25" fmla="*/ 618119 h 618119"/>
              <a:gd name="connsiteX26" fmla="*/ 103022 w 5063518"/>
              <a:gd name="connsiteY26" fmla="*/ 618119 h 618119"/>
              <a:gd name="connsiteX27" fmla="*/ 0 w 5063518"/>
              <a:gd name="connsiteY27" fmla="*/ 515097 h 618119"/>
              <a:gd name="connsiteX28" fmla="*/ 0 w 5063518"/>
              <a:gd name="connsiteY28" fmla="*/ 515099 h 618119"/>
              <a:gd name="connsiteX29" fmla="*/ 0 w 5063518"/>
              <a:gd name="connsiteY29" fmla="*/ 360569 h 618119"/>
              <a:gd name="connsiteX30" fmla="*/ 0 w 5063518"/>
              <a:gd name="connsiteY30" fmla="*/ 360569 h 618119"/>
              <a:gd name="connsiteX31" fmla="*/ 0 w 5063518"/>
              <a:gd name="connsiteY31" fmla="*/ 103022 h 618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063518" h="618119" fill="none" extrusionOk="0">
                <a:moveTo>
                  <a:pt x="0" y="103022"/>
                </a:moveTo>
                <a:cubicBezTo>
                  <a:pt x="-5705" y="35200"/>
                  <a:pt x="38534" y="2890"/>
                  <a:pt x="103022" y="0"/>
                </a:cubicBezTo>
                <a:cubicBezTo>
                  <a:pt x="322143" y="-2106"/>
                  <a:pt x="366611" y="24200"/>
                  <a:pt x="587640" y="0"/>
                </a:cubicBezTo>
                <a:cubicBezTo>
                  <a:pt x="808669" y="-24200"/>
                  <a:pt x="1035271" y="-8367"/>
                  <a:pt x="1157780" y="0"/>
                </a:cubicBezTo>
                <a:cubicBezTo>
                  <a:pt x="1280289" y="8367"/>
                  <a:pt x="1535653" y="24950"/>
                  <a:pt x="1699412" y="0"/>
                </a:cubicBezTo>
                <a:cubicBezTo>
                  <a:pt x="1863171" y="-24950"/>
                  <a:pt x="1975437" y="5418"/>
                  <a:pt x="2212538" y="0"/>
                </a:cubicBezTo>
                <a:cubicBezTo>
                  <a:pt x="2449639" y="-5418"/>
                  <a:pt x="2598616" y="-7204"/>
                  <a:pt x="2953719" y="0"/>
                </a:cubicBezTo>
                <a:lnTo>
                  <a:pt x="2953719" y="0"/>
                </a:lnTo>
                <a:cubicBezTo>
                  <a:pt x="3077994" y="-22854"/>
                  <a:pt x="3421441" y="8413"/>
                  <a:pt x="3574000" y="0"/>
                </a:cubicBezTo>
                <a:cubicBezTo>
                  <a:pt x="3726559" y="-8413"/>
                  <a:pt x="3957828" y="-24037"/>
                  <a:pt x="4219598" y="0"/>
                </a:cubicBezTo>
                <a:cubicBezTo>
                  <a:pt x="4324399" y="-7953"/>
                  <a:pt x="4486748" y="8146"/>
                  <a:pt x="4567820" y="0"/>
                </a:cubicBezTo>
                <a:cubicBezTo>
                  <a:pt x="4648892" y="-8146"/>
                  <a:pt x="4858254" y="-10982"/>
                  <a:pt x="4960496" y="0"/>
                </a:cubicBezTo>
                <a:cubicBezTo>
                  <a:pt x="5020521" y="5658"/>
                  <a:pt x="5064288" y="44811"/>
                  <a:pt x="5063518" y="103022"/>
                </a:cubicBezTo>
                <a:cubicBezTo>
                  <a:pt x="5061312" y="185250"/>
                  <a:pt x="5054972" y="308579"/>
                  <a:pt x="5063518" y="360569"/>
                </a:cubicBezTo>
                <a:lnTo>
                  <a:pt x="5063518" y="360569"/>
                </a:lnTo>
                <a:cubicBezTo>
                  <a:pt x="5060905" y="437759"/>
                  <a:pt x="5056233" y="457726"/>
                  <a:pt x="5063518" y="515099"/>
                </a:cubicBezTo>
                <a:lnTo>
                  <a:pt x="5063518" y="515097"/>
                </a:lnTo>
                <a:cubicBezTo>
                  <a:pt x="5070868" y="573553"/>
                  <a:pt x="5019202" y="604725"/>
                  <a:pt x="4960496" y="618119"/>
                </a:cubicBezTo>
                <a:cubicBezTo>
                  <a:pt x="4814745" y="623620"/>
                  <a:pt x="4713610" y="623366"/>
                  <a:pt x="4597456" y="618119"/>
                </a:cubicBezTo>
                <a:cubicBezTo>
                  <a:pt x="4481302" y="612872"/>
                  <a:pt x="4305674" y="608164"/>
                  <a:pt x="4219598" y="618119"/>
                </a:cubicBezTo>
                <a:cubicBezTo>
                  <a:pt x="3936703" y="637262"/>
                  <a:pt x="3873129" y="605176"/>
                  <a:pt x="3619656" y="618119"/>
                </a:cubicBezTo>
                <a:cubicBezTo>
                  <a:pt x="3386021" y="614928"/>
                  <a:pt x="3165428" y="604415"/>
                  <a:pt x="2953719" y="618119"/>
                </a:cubicBezTo>
                <a:cubicBezTo>
                  <a:pt x="2726548" y="592029"/>
                  <a:pt x="2532203" y="612786"/>
                  <a:pt x="2326566" y="618119"/>
                </a:cubicBezTo>
                <a:cubicBezTo>
                  <a:pt x="2120929" y="623452"/>
                  <a:pt x="1885098" y="621390"/>
                  <a:pt x="1727919" y="618119"/>
                </a:cubicBezTo>
                <a:cubicBezTo>
                  <a:pt x="1570740" y="614848"/>
                  <a:pt x="1403153" y="640245"/>
                  <a:pt x="1129273" y="618119"/>
                </a:cubicBezTo>
                <a:cubicBezTo>
                  <a:pt x="855393" y="595993"/>
                  <a:pt x="758508" y="628597"/>
                  <a:pt x="644654" y="618119"/>
                </a:cubicBezTo>
                <a:cubicBezTo>
                  <a:pt x="530800" y="607641"/>
                  <a:pt x="270721" y="621550"/>
                  <a:pt x="103022" y="618119"/>
                </a:cubicBezTo>
                <a:cubicBezTo>
                  <a:pt x="39267" y="608349"/>
                  <a:pt x="-1271" y="575642"/>
                  <a:pt x="0" y="515097"/>
                </a:cubicBezTo>
                <a:lnTo>
                  <a:pt x="0" y="515099"/>
                </a:lnTo>
                <a:cubicBezTo>
                  <a:pt x="2032" y="482375"/>
                  <a:pt x="-4283" y="413436"/>
                  <a:pt x="0" y="360569"/>
                </a:cubicBezTo>
                <a:lnTo>
                  <a:pt x="0" y="360569"/>
                </a:lnTo>
                <a:cubicBezTo>
                  <a:pt x="-5087" y="243869"/>
                  <a:pt x="4618" y="164379"/>
                  <a:pt x="0" y="103022"/>
                </a:cubicBezTo>
                <a:close/>
              </a:path>
              <a:path w="5063518" h="618119" stroke="0" extrusionOk="0">
                <a:moveTo>
                  <a:pt x="0" y="103022"/>
                </a:moveTo>
                <a:cubicBezTo>
                  <a:pt x="-2183" y="45094"/>
                  <a:pt x="52248" y="-1437"/>
                  <a:pt x="103022" y="0"/>
                </a:cubicBezTo>
                <a:cubicBezTo>
                  <a:pt x="218478" y="8779"/>
                  <a:pt x="427570" y="-23898"/>
                  <a:pt x="616147" y="0"/>
                </a:cubicBezTo>
                <a:cubicBezTo>
                  <a:pt x="804725" y="23898"/>
                  <a:pt x="916566" y="13729"/>
                  <a:pt x="1214794" y="0"/>
                </a:cubicBezTo>
                <a:cubicBezTo>
                  <a:pt x="1513022" y="-13729"/>
                  <a:pt x="1522226" y="2918"/>
                  <a:pt x="1699412" y="0"/>
                </a:cubicBezTo>
                <a:cubicBezTo>
                  <a:pt x="1876598" y="-2918"/>
                  <a:pt x="2091017" y="-11995"/>
                  <a:pt x="2241045" y="0"/>
                </a:cubicBezTo>
                <a:cubicBezTo>
                  <a:pt x="2391073" y="11995"/>
                  <a:pt x="2652223" y="-32029"/>
                  <a:pt x="2953719" y="0"/>
                </a:cubicBezTo>
                <a:lnTo>
                  <a:pt x="2953719" y="0"/>
                </a:lnTo>
                <a:cubicBezTo>
                  <a:pt x="3142069" y="-22826"/>
                  <a:pt x="3365148" y="-20294"/>
                  <a:pt x="3574000" y="0"/>
                </a:cubicBezTo>
                <a:cubicBezTo>
                  <a:pt x="3782852" y="20294"/>
                  <a:pt x="3991349" y="20272"/>
                  <a:pt x="4219598" y="0"/>
                </a:cubicBezTo>
                <a:cubicBezTo>
                  <a:pt x="4344085" y="12132"/>
                  <a:pt x="4506200" y="4817"/>
                  <a:pt x="4590047" y="0"/>
                </a:cubicBezTo>
                <a:cubicBezTo>
                  <a:pt x="4673894" y="-4817"/>
                  <a:pt x="4836199" y="10668"/>
                  <a:pt x="4960496" y="0"/>
                </a:cubicBezTo>
                <a:cubicBezTo>
                  <a:pt x="5025970" y="10294"/>
                  <a:pt x="5066422" y="42097"/>
                  <a:pt x="5063518" y="103022"/>
                </a:cubicBezTo>
                <a:cubicBezTo>
                  <a:pt x="5070383" y="155797"/>
                  <a:pt x="5072015" y="283544"/>
                  <a:pt x="5063518" y="360569"/>
                </a:cubicBezTo>
                <a:lnTo>
                  <a:pt x="5063518" y="360569"/>
                </a:lnTo>
                <a:cubicBezTo>
                  <a:pt x="5059490" y="401793"/>
                  <a:pt x="5063293" y="476472"/>
                  <a:pt x="5063518" y="515099"/>
                </a:cubicBezTo>
                <a:lnTo>
                  <a:pt x="5063518" y="515097"/>
                </a:lnTo>
                <a:cubicBezTo>
                  <a:pt x="5068369" y="572155"/>
                  <a:pt x="5014779" y="617635"/>
                  <a:pt x="4960496" y="618119"/>
                </a:cubicBezTo>
                <a:cubicBezTo>
                  <a:pt x="4826189" y="629107"/>
                  <a:pt x="4765811" y="618486"/>
                  <a:pt x="4590047" y="618119"/>
                </a:cubicBezTo>
                <a:cubicBezTo>
                  <a:pt x="4414283" y="617752"/>
                  <a:pt x="4320263" y="621881"/>
                  <a:pt x="4219598" y="618119"/>
                </a:cubicBezTo>
                <a:cubicBezTo>
                  <a:pt x="4097758" y="625328"/>
                  <a:pt x="3872421" y="641808"/>
                  <a:pt x="3619656" y="618119"/>
                </a:cubicBezTo>
                <a:cubicBezTo>
                  <a:pt x="3342488" y="636873"/>
                  <a:pt x="3109925" y="590243"/>
                  <a:pt x="2953719" y="618119"/>
                </a:cubicBezTo>
                <a:cubicBezTo>
                  <a:pt x="2848161" y="603298"/>
                  <a:pt x="2689754" y="595793"/>
                  <a:pt x="2440594" y="618119"/>
                </a:cubicBezTo>
                <a:cubicBezTo>
                  <a:pt x="2191435" y="640445"/>
                  <a:pt x="2041004" y="611424"/>
                  <a:pt x="1870454" y="618119"/>
                </a:cubicBezTo>
                <a:cubicBezTo>
                  <a:pt x="1699904" y="624814"/>
                  <a:pt x="1490525" y="600769"/>
                  <a:pt x="1357329" y="618119"/>
                </a:cubicBezTo>
                <a:cubicBezTo>
                  <a:pt x="1224134" y="635469"/>
                  <a:pt x="1061353" y="637554"/>
                  <a:pt x="787189" y="618119"/>
                </a:cubicBezTo>
                <a:cubicBezTo>
                  <a:pt x="513025" y="598684"/>
                  <a:pt x="342890" y="639479"/>
                  <a:pt x="103022" y="618119"/>
                </a:cubicBezTo>
                <a:cubicBezTo>
                  <a:pt x="37748" y="618781"/>
                  <a:pt x="-1529" y="567906"/>
                  <a:pt x="0" y="515097"/>
                </a:cubicBezTo>
                <a:lnTo>
                  <a:pt x="0" y="515099"/>
                </a:lnTo>
                <a:cubicBezTo>
                  <a:pt x="5284" y="450189"/>
                  <a:pt x="-2625" y="411037"/>
                  <a:pt x="0" y="360569"/>
                </a:cubicBezTo>
                <a:lnTo>
                  <a:pt x="0" y="360569"/>
                </a:lnTo>
                <a:cubicBezTo>
                  <a:pt x="-1019" y="263930"/>
                  <a:pt x="1980" y="177875"/>
                  <a:pt x="0" y="103022"/>
                </a:cubicBezTo>
                <a:close/>
              </a:path>
            </a:pathLst>
          </a:custGeom>
          <a:solidFill>
            <a:srgbClr val="F6C0C3"/>
          </a:solidFill>
          <a:ln>
            <a:solidFill>
              <a:srgbClr val="F3ABAE"/>
            </a:solidFill>
            <a:extLst>
              <a:ext uri="{C807C97D-BFC1-408E-A445-0C87EB9F89A2}">
                <ask:lineSketchStyleProps xmlns:ask="http://schemas.microsoft.com/office/drawing/2018/sketchyshapes" sd="1227431848">
                  <a:prstGeom prst="wedgeRoundRectCallout">
                    <a:avLst>
                      <a:gd name="adj1" fmla="val 21485"/>
                      <a:gd name="adj2" fmla="val 45966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سم بعض الأمثلة على اللوحات المستعملة في الحياة اليومية</a:t>
            </a:r>
          </a:p>
        </p:txBody>
      </p:sp>
      <p:sp>
        <p:nvSpPr>
          <p:cNvPr id="27" name="فقاعة الكلام: مستطيلة مستديرة الزوايا 26">
            <a:extLst>
              <a:ext uri="{FF2B5EF4-FFF2-40B4-BE49-F238E27FC236}">
                <a16:creationId xmlns:a16="http://schemas.microsoft.com/office/drawing/2014/main" id="{9B5F7B8E-ACAF-F5AB-1627-EA878BE25BFA}"/>
              </a:ext>
            </a:extLst>
          </p:cNvPr>
          <p:cNvSpPr/>
          <p:nvPr/>
        </p:nvSpPr>
        <p:spPr>
          <a:xfrm>
            <a:off x="1633382" y="1072235"/>
            <a:ext cx="3707193" cy="618119"/>
          </a:xfrm>
          <a:custGeom>
            <a:avLst/>
            <a:gdLst>
              <a:gd name="connsiteX0" fmla="*/ 0 w 3707193"/>
              <a:gd name="connsiteY0" fmla="*/ 103022 h 618119"/>
              <a:gd name="connsiteX1" fmla="*/ 103022 w 3707193"/>
              <a:gd name="connsiteY1" fmla="*/ 0 h 618119"/>
              <a:gd name="connsiteX2" fmla="*/ 768929 w 3707193"/>
              <a:gd name="connsiteY2" fmla="*/ 0 h 618119"/>
              <a:gd name="connsiteX3" fmla="*/ 1393646 w 3707193"/>
              <a:gd name="connsiteY3" fmla="*/ 0 h 618119"/>
              <a:gd name="connsiteX4" fmla="*/ 2162529 w 3707193"/>
              <a:gd name="connsiteY4" fmla="*/ 0 h 618119"/>
              <a:gd name="connsiteX5" fmla="*/ 2162529 w 3707193"/>
              <a:gd name="connsiteY5" fmla="*/ 0 h 618119"/>
              <a:gd name="connsiteX6" fmla="*/ 2607393 w 3707193"/>
              <a:gd name="connsiteY6" fmla="*/ 0 h 618119"/>
              <a:gd name="connsiteX7" fmla="*/ 3089328 w 3707193"/>
              <a:gd name="connsiteY7" fmla="*/ 0 h 618119"/>
              <a:gd name="connsiteX8" fmla="*/ 3604171 w 3707193"/>
              <a:gd name="connsiteY8" fmla="*/ 0 h 618119"/>
              <a:gd name="connsiteX9" fmla="*/ 3707193 w 3707193"/>
              <a:gd name="connsiteY9" fmla="*/ 103022 h 618119"/>
              <a:gd name="connsiteX10" fmla="*/ 3707193 w 3707193"/>
              <a:gd name="connsiteY10" fmla="*/ 360569 h 618119"/>
              <a:gd name="connsiteX11" fmla="*/ 3707193 w 3707193"/>
              <a:gd name="connsiteY11" fmla="*/ 360569 h 618119"/>
              <a:gd name="connsiteX12" fmla="*/ 3707193 w 3707193"/>
              <a:gd name="connsiteY12" fmla="*/ 515099 h 618119"/>
              <a:gd name="connsiteX13" fmla="*/ 3707193 w 3707193"/>
              <a:gd name="connsiteY13" fmla="*/ 515097 h 618119"/>
              <a:gd name="connsiteX14" fmla="*/ 3604171 w 3707193"/>
              <a:gd name="connsiteY14" fmla="*/ 618119 h 618119"/>
              <a:gd name="connsiteX15" fmla="*/ 3089328 w 3707193"/>
              <a:gd name="connsiteY15" fmla="*/ 618119 h 618119"/>
              <a:gd name="connsiteX16" fmla="*/ 2600411 w 3707193"/>
              <a:gd name="connsiteY16" fmla="*/ 786816 h 618119"/>
              <a:gd name="connsiteX17" fmla="*/ 2162529 w 3707193"/>
              <a:gd name="connsiteY17" fmla="*/ 618119 h 618119"/>
              <a:gd name="connsiteX18" fmla="*/ 1434837 w 3707193"/>
              <a:gd name="connsiteY18" fmla="*/ 618119 h 618119"/>
              <a:gd name="connsiteX19" fmla="*/ 707144 w 3707193"/>
              <a:gd name="connsiteY19" fmla="*/ 618119 h 618119"/>
              <a:gd name="connsiteX20" fmla="*/ 103022 w 3707193"/>
              <a:gd name="connsiteY20" fmla="*/ 618119 h 618119"/>
              <a:gd name="connsiteX21" fmla="*/ 0 w 3707193"/>
              <a:gd name="connsiteY21" fmla="*/ 515097 h 618119"/>
              <a:gd name="connsiteX22" fmla="*/ 0 w 3707193"/>
              <a:gd name="connsiteY22" fmla="*/ 515099 h 618119"/>
              <a:gd name="connsiteX23" fmla="*/ 0 w 3707193"/>
              <a:gd name="connsiteY23" fmla="*/ 360569 h 618119"/>
              <a:gd name="connsiteX24" fmla="*/ 0 w 3707193"/>
              <a:gd name="connsiteY24" fmla="*/ 360569 h 618119"/>
              <a:gd name="connsiteX25" fmla="*/ 0 w 3707193"/>
              <a:gd name="connsiteY25" fmla="*/ 103022 h 618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707193" h="618119" fill="none" extrusionOk="0">
                <a:moveTo>
                  <a:pt x="0" y="103022"/>
                </a:moveTo>
                <a:cubicBezTo>
                  <a:pt x="7070" y="44454"/>
                  <a:pt x="40818" y="-11404"/>
                  <a:pt x="103022" y="0"/>
                </a:cubicBezTo>
                <a:cubicBezTo>
                  <a:pt x="239502" y="-28682"/>
                  <a:pt x="615127" y="14833"/>
                  <a:pt x="768929" y="0"/>
                </a:cubicBezTo>
                <a:cubicBezTo>
                  <a:pt x="922731" y="-14833"/>
                  <a:pt x="1133078" y="29292"/>
                  <a:pt x="1393646" y="0"/>
                </a:cubicBezTo>
                <a:cubicBezTo>
                  <a:pt x="1654214" y="-29292"/>
                  <a:pt x="1950447" y="3125"/>
                  <a:pt x="2162529" y="0"/>
                </a:cubicBezTo>
                <a:lnTo>
                  <a:pt x="2162529" y="0"/>
                </a:lnTo>
                <a:cubicBezTo>
                  <a:pt x="2336483" y="-20328"/>
                  <a:pt x="2470383" y="15677"/>
                  <a:pt x="2607393" y="0"/>
                </a:cubicBezTo>
                <a:cubicBezTo>
                  <a:pt x="2744403" y="-15677"/>
                  <a:pt x="2866000" y="6527"/>
                  <a:pt x="3089328" y="0"/>
                </a:cubicBezTo>
                <a:cubicBezTo>
                  <a:pt x="3316157" y="21212"/>
                  <a:pt x="3353473" y="-3595"/>
                  <a:pt x="3604171" y="0"/>
                </a:cubicBezTo>
                <a:cubicBezTo>
                  <a:pt x="3656880" y="-925"/>
                  <a:pt x="3715045" y="51390"/>
                  <a:pt x="3707193" y="103022"/>
                </a:cubicBezTo>
                <a:cubicBezTo>
                  <a:pt x="3704928" y="190965"/>
                  <a:pt x="3695978" y="258199"/>
                  <a:pt x="3707193" y="360569"/>
                </a:cubicBezTo>
                <a:lnTo>
                  <a:pt x="3707193" y="360569"/>
                </a:lnTo>
                <a:cubicBezTo>
                  <a:pt x="3714303" y="436397"/>
                  <a:pt x="3705817" y="462769"/>
                  <a:pt x="3707193" y="515099"/>
                </a:cubicBezTo>
                <a:lnTo>
                  <a:pt x="3707193" y="515097"/>
                </a:lnTo>
                <a:cubicBezTo>
                  <a:pt x="3699201" y="571358"/>
                  <a:pt x="3658837" y="628925"/>
                  <a:pt x="3604171" y="618119"/>
                </a:cubicBezTo>
                <a:cubicBezTo>
                  <a:pt x="3481478" y="598726"/>
                  <a:pt x="3286903" y="600687"/>
                  <a:pt x="3089328" y="618119"/>
                </a:cubicBezTo>
                <a:cubicBezTo>
                  <a:pt x="2966291" y="674669"/>
                  <a:pt x="2750773" y="735489"/>
                  <a:pt x="2600411" y="786816"/>
                </a:cubicBezTo>
                <a:cubicBezTo>
                  <a:pt x="2450332" y="727825"/>
                  <a:pt x="2330622" y="688523"/>
                  <a:pt x="2162529" y="618119"/>
                </a:cubicBezTo>
                <a:cubicBezTo>
                  <a:pt x="2005156" y="610187"/>
                  <a:pt x="1729834" y="644612"/>
                  <a:pt x="1434837" y="618119"/>
                </a:cubicBezTo>
                <a:cubicBezTo>
                  <a:pt x="1139840" y="591626"/>
                  <a:pt x="926457" y="588677"/>
                  <a:pt x="707144" y="618119"/>
                </a:cubicBezTo>
                <a:cubicBezTo>
                  <a:pt x="487831" y="647561"/>
                  <a:pt x="226208" y="638159"/>
                  <a:pt x="103022" y="618119"/>
                </a:cubicBezTo>
                <a:cubicBezTo>
                  <a:pt x="41202" y="616820"/>
                  <a:pt x="408" y="561225"/>
                  <a:pt x="0" y="515097"/>
                </a:cubicBezTo>
                <a:lnTo>
                  <a:pt x="0" y="515099"/>
                </a:lnTo>
                <a:cubicBezTo>
                  <a:pt x="-5105" y="448304"/>
                  <a:pt x="2842" y="412379"/>
                  <a:pt x="0" y="360569"/>
                </a:cubicBezTo>
                <a:lnTo>
                  <a:pt x="0" y="360569"/>
                </a:lnTo>
                <a:cubicBezTo>
                  <a:pt x="12362" y="253695"/>
                  <a:pt x="-6033" y="184618"/>
                  <a:pt x="0" y="103022"/>
                </a:cubicBezTo>
                <a:close/>
              </a:path>
              <a:path w="3707193" h="618119" stroke="0" extrusionOk="0">
                <a:moveTo>
                  <a:pt x="0" y="103022"/>
                </a:moveTo>
                <a:cubicBezTo>
                  <a:pt x="-2183" y="45094"/>
                  <a:pt x="52248" y="-1437"/>
                  <a:pt x="103022" y="0"/>
                </a:cubicBezTo>
                <a:cubicBezTo>
                  <a:pt x="322192" y="-7718"/>
                  <a:pt x="528311" y="-5265"/>
                  <a:pt x="748334" y="0"/>
                </a:cubicBezTo>
                <a:cubicBezTo>
                  <a:pt x="968357" y="5265"/>
                  <a:pt x="1118123" y="15024"/>
                  <a:pt x="1455432" y="0"/>
                </a:cubicBezTo>
                <a:cubicBezTo>
                  <a:pt x="1792741" y="-15024"/>
                  <a:pt x="1990123" y="31130"/>
                  <a:pt x="2162529" y="0"/>
                </a:cubicBezTo>
                <a:lnTo>
                  <a:pt x="2162529" y="0"/>
                </a:lnTo>
                <a:cubicBezTo>
                  <a:pt x="2262962" y="-12129"/>
                  <a:pt x="2441553" y="21649"/>
                  <a:pt x="2616661" y="0"/>
                </a:cubicBezTo>
                <a:cubicBezTo>
                  <a:pt x="2791769" y="-21649"/>
                  <a:pt x="2943193" y="8458"/>
                  <a:pt x="3089328" y="0"/>
                </a:cubicBezTo>
                <a:cubicBezTo>
                  <a:pt x="3308436" y="22483"/>
                  <a:pt x="3433028" y="23744"/>
                  <a:pt x="3604171" y="0"/>
                </a:cubicBezTo>
                <a:cubicBezTo>
                  <a:pt x="3659038" y="2334"/>
                  <a:pt x="3701063" y="46128"/>
                  <a:pt x="3707193" y="103022"/>
                </a:cubicBezTo>
                <a:cubicBezTo>
                  <a:pt x="3702231" y="204172"/>
                  <a:pt x="3697950" y="261011"/>
                  <a:pt x="3707193" y="360569"/>
                </a:cubicBezTo>
                <a:lnTo>
                  <a:pt x="3707193" y="360569"/>
                </a:lnTo>
                <a:cubicBezTo>
                  <a:pt x="3707461" y="425264"/>
                  <a:pt x="3708209" y="438466"/>
                  <a:pt x="3707193" y="515099"/>
                </a:cubicBezTo>
                <a:lnTo>
                  <a:pt x="3707193" y="515097"/>
                </a:lnTo>
                <a:cubicBezTo>
                  <a:pt x="3703607" y="579121"/>
                  <a:pt x="3673174" y="625348"/>
                  <a:pt x="3604171" y="618119"/>
                </a:cubicBezTo>
                <a:cubicBezTo>
                  <a:pt x="3365624" y="614539"/>
                  <a:pt x="3301168" y="610767"/>
                  <a:pt x="3089328" y="618119"/>
                </a:cubicBezTo>
                <a:cubicBezTo>
                  <a:pt x="2975569" y="639610"/>
                  <a:pt x="2835752" y="701164"/>
                  <a:pt x="2600411" y="786816"/>
                </a:cubicBezTo>
                <a:cubicBezTo>
                  <a:pt x="2487638" y="758895"/>
                  <a:pt x="2256460" y="675395"/>
                  <a:pt x="2162529" y="618119"/>
                </a:cubicBezTo>
                <a:cubicBezTo>
                  <a:pt x="1993459" y="627751"/>
                  <a:pt x="1703619" y="591099"/>
                  <a:pt x="1476027" y="618119"/>
                </a:cubicBezTo>
                <a:cubicBezTo>
                  <a:pt x="1248435" y="645139"/>
                  <a:pt x="1029567" y="647002"/>
                  <a:pt x="851310" y="618119"/>
                </a:cubicBezTo>
                <a:cubicBezTo>
                  <a:pt x="673053" y="589236"/>
                  <a:pt x="314514" y="627415"/>
                  <a:pt x="103022" y="618119"/>
                </a:cubicBezTo>
                <a:cubicBezTo>
                  <a:pt x="38631" y="629716"/>
                  <a:pt x="5847" y="569829"/>
                  <a:pt x="0" y="515097"/>
                </a:cubicBezTo>
                <a:lnTo>
                  <a:pt x="0" y="515099"/>
                </a:lnTo>
                <a:cubicBezTo>
                  <a:pt x="-5525" y="438216"/>
                  <a:pt x="-976" y="422031"/>
                  <a:pt x="0" y="360569"/>
                </a:cubicBezTo>
                <a:lnTo>
                  <a:pt x="0" y="360569"/>
                </a:lnTo>
                <a:cubicBezTo>
                  <a:pt x="-489" y="302531"/>
                  <a:pt x="-4124" y="158485"/>
                  <a:pt x="0" y="10302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27431848">
                  <a:prstGeom prst="wedgeRoundRectCallout">
                    <a:avLst>
                      <a:gd name="adj1" fmla="val 20145"/>
                      <a:gd name="adj2" fmla="val 77292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ما المعطيات التي تتضمنها هذه  اللوحات؟ </a:t>
            </a:r>
          </a:p>
        </p:txBody>
      </p:sp>
      <p:sp>
        <p:nvSpPr>
          <p:cNvPr id="28" name="فقاعة الكلام: مستطيلة مستديرة الزوايا 27">
            <a:extLst>
              <a:ext uri="{FF2B5EF4-FFF2-40B4-BE49-F238E27FC236}">
                <a16:creationId xmlns:a16="http://schemas.microsoft.com/office/drawing/2014/main" id="{64922452-5BC0-075B-1CE8-9A4920BC1E0A}"/>
              </a:ext>
            </a:extLst>
          </p:cNvPr>
          <p:cNvSpPr/>
          <p:nvPr/>
        </p:nvSpPr>
        <p:spPr>
          <a:xfrm>
            <a:off x="2020080" y="171698"/>
            <a:ext cx="3121507" cy="618119"/>
          </a:xfrm>
          <a:custGeom>
            <a:avLst/>
            <a:gdLst>
              <a:gd name="connsiteX0" fmla="*/ 0 w 3121507"/>
              <a:gd name="connsiteY0" fmla="*/ 103022 h 618119"/>
              <a:gd name="connsiteX1" fmla="*/ 103022 w 3121507"/>
              <a:gd name="connsiteY1" fmla="*/ 0 h 618119"/>
              <a:gd name="connsiteX2" fmla="*/ 520251 w 3121507"/>
              <a:gd name="connsiteY2" fmla="*/ 0 h 618119"/>
              <a:gd name="connsiteX3" fmla="*/ 520251 w 3121507"/>
              <a:gd name="connsiteY3" fmla="*/ 0 h 618119"/>
              <a:gd name="connsiteX4" fmla="*/ 887028 w 3121507"/>
              <a:gd name="connsiteY4" fmla="*/ 0 h 618119"/>
              <a:gd name="connsiteX5" fmla="*/ 1300628 w 3121507"/>
              <a:gd name="connsiteY5" fmla="*/ 0 h 618119"/>
              <a:gd name="connsiteX6" fmla="*/ 1890426 w 3121507"/>
              <a:gd name="connsiteY6" fmla="*/ 0 h 618119"/>
              <a:gd name="connsiteX7" fmla="*/ 2411509 w 3121507"/>
              <a:gd name="connsiteY7" fmla="*/ 0 h 618119"/>
              <a:gd name="connsiteX8" fmla="*/ 3018485 w 3121507"/>
              <a:gd name="connsiteY8" fmla="*/ 0 h 618119"/>
              <a:gd name="connsiteX9" fmla="*/ 3121507 w 3121507"/>
              <a:gd name="connsiteY9" fmla="*/ 103022 h 618119"/>
              <a:gd name="connsiteX10" fmla="*/ 3121507 w 3121507"/>
              <a:gd name="connsiteY10" fmla="*/ 360569 h 618119"/>
              <a:gd name="connsiteX11" fmla="*/ 3121507 w 3121507"/>
              <a:gd name="connsiteY11" fmla="*/ 360569 h 618119"/>
              <a:gd name="connsiteX12" fmla="*/ 3121507 w 3121507"/>
              <a:gd name="connsiteY12" fmla="*/ 515099 h 618119"/>
              <a:gd name="connsiteX13" fmla="*/ 3121507 w 3121507"/>
              <a:gd name="connsiteY13" fmla="*/ 515097 h 618119"/>
              <a:gd name="connsiteX14" fmla="*/ 3018485 w 3121507"/>
              <a:gd name="connsiteY14" fmla="*/ 618119 h 618119"/>
              <a:gd name="connsiteX15" fmla="*/ 2480223 w 3121507"/>
              <a:gd name="connsiteY15" fmla="*/ 618119 h 618119"/>
              <a:gd name="connsiteX16" fmla="*/ 1941961 w 3121507"/>
              <a:gd name="connsiteY16" fmla="*/ 618119 h 618119"/>
              <a:gd name="connsiteX17" fmla="*/ 1300628 w 3121507"/>
              <a:gd name="connsiteY17" fmla="*/ 618119 h 618119"/>
              <a:gd name="connsiteX18" fmla="*/ 876145 w 3121507"/>
              <a:gd name="connsiteY18" fmla="*/ 872877 h 618119"/>
              <a:gd name="connsiteX19" fmla="*/ 520251 w 3121507"/>
              <a:gd name="connsiteY19" fmla="*/ 618119 h 618119"/>
              <a:gd name="connsiteX20" fmla="*/ 103022 w 3121507"/>
              <a:gd name="connsiteY20" fmla="*/ 618119 h 618119"/>
              <a:gd name="connsiteX21" fmla="*/ 0 w 3121507"/>
              <a:gd name="connsiteY21" fmla="*/ 515097 h 618119"/>
              <a:gd name="connsiteX22" fmla="*/ 0 w 3121507"/>
              <a:gd name="connsiteY22" fmla="*/ 515099 h 618119"/>
              <a:gd name="connsiteX23" fmla="*/ 0 w 3121507"/>
              <a:gd name="connsiteY23" fmla="*/ 360569 h 618119"/>
              <a:gd name="connsiteX24" fmla="*/ 0 w 3121507"/>
              <a:gd name="connsiteY24" fmla="*/ 360569 h 618119"/>
              <a:gd name="connsiteX25" fmla="*/ 0 w 3121507"/>
              <a:gd name="connsiteY25" fmla="*/ 103022 h 618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121507" h="618119" fill="none" extrusionOk="0">
                <a:moveTo>
                  <a:pt x="0" y="103022"/>
                </a:moveTo>
                <a:cubicBezTo>
                  <a:pt x="7070" y="44454"/>
                  <a:pt x="40818" y="-11404"/>
                  <a:pt x="103022" y="0"/>
                </a:cubicBezTo>
                <a:cubicBezTo>
                  <a:pt x="225085" y="4340"/>
                  <a:pt x="313848" y="-7432"/>
                  <a:pt x="520251" y="0"/>
                </a:cubicBezTo>
                <a:lnTo>
                  <a:pt x="520251" y="0"/>
                </a:lnTo>
                <a:cubicBezTo>
                  <a:pt x="636970" y="-5401"/>
                  <a:pt x="801803" y="-5852"/>
                  <a:pt x="887028" y="0"/>
                </a:cubicBezTo>
                <a:cubicBezTo>
                  <a:pt x="972253" y="5852"/>
                  <a:pt x="1206765" y="-392"/>
                  <a:pt x="1300628" y="0"/>
                </a:cubicBezTo>
                <a:cubicBezTo>
                  <a:pt x="1478984" y="-12744"/>
                  <a:pt x="1614025" y="8863"/>
                  <a:pt x="1890426" y="0"/>
                </a:cubicBezTo>
                <a:cubicBezTo>
                  <a:pt x="2166827" y="-8863"/>
                  <a:pt x="2200473" y="-20670"/>
                  <a:pt x="2411509" y="0"/>
                </a:cubicBezTo>
                <a:cubicBezTo>
                  <a:pt x="2622545" y="20670"/>
                  <a:pt x="2773561" y="-7983"/>
                  <a:pt x="3018485" y="0"/>
                </a:cubicBezTo>
                <a:cubicBezTo>
                  <a:pt x="3071194" y="-925"/>
                  <a:pt x="3129359" y="51390"/>
                  <a:pt x="3121507" y="103022"/>
                </a:cubicBezTo>
                <a:cubicBezTo>
                  <a:pt x="3119242" y="190965"/>
                  <a:pt x="3110292" y="258199"/>
                  <a:pt x="3121507" y="360569"/>
                </a:cubicBezTo>
                <a:lnTo>
                  <a:pt x="3121507" y="360569"/>
                </a:lnTo>
                <a:cubicBezTo>
                  <a:pt x="3128617" y="436397"/>
                  <a:pt x="3120131" y="462769"/>
                  <a:pt x="3121507" y="515099"/>
                </a:cubicBezTo>
                <a:lnTo>
                  <a:pt x="3121507" y="515097"/>
                </a:lnTo>
                <a:cubicBezTo>
                  <a:pt x="3113515" y="571358"/>
                  <a:pt x="3073151" y="628925"/>
                  <a:pt x="3018485" y="618119"/>
                </a:cubicBezTo>
                <a:cubicBezTo>
                  <a:pt x="2887185" y="629329"/>
                  <a:pt x="2699989" y="618406"/>
                  <a:pt x="2480223" y="618119"/>
                </a:cubicBezTo>
                <a:cubicBezTo>
                  <a:pt x="2260457" y="617832"/>
                  <a:pt x="2190805" y="623679"/>
                  <a:pt x="1941961" y="618119"/>
                </a:cubicBezTo>
                <a:cubicBezTo>
                  <a:pt x="1693117" y="612559"/>
                  <a:pt x="1519084" y="604247"/>
                  <a:pt x="1300628" y="618119"/>
                </a:cubicBezTo>
                <a:cubicBezTo>
                  <a:pt x="1201226" y="694972"/>
                  <a:pt x="961091" y="816586"/>
                  <a:pt x="876145" y="872877"/>
                </a:cubicBezTo>
                <a:cubicBezTo>
                  <a:pt x="783674" y="820177"/>
                  <a:pt x="677897" y="748470"/>
                  <a:pt x="520251" y="618119"/>
                </a:cubicBezTo>
                <a:cubicBezTo>
                  <a:pt x="355314" y="632116"/>
                  <a:pt x="224016" y="627757"/>
                  <a:pt x="103022" y="618119"/>
                </a:cubicBezTo>
                <a:cubicBezTo>
                  <a:pt x="41202" y="616820"/>
                  <a:pt x="408" y="561225"/>
                  <a:pt x="0" y="515097"/>
                </a:cubicBezTo>
                <a:lnTo>
                  <a:pt x="0" y="515099"/>
                </a:lnTo>
                <a:cubicBezTo>
                  <a:pt x="-5105" y="448304"/>
                  <a:pt x="2842" y="412379"/>
                  <a:pt x="0" y="360569"/>
                </a:cubicBezTo>
                <a:lnTo>
                  <a:pt x="0" y="360569"/>
                </a:lnTo>
                <a:cubicBezTo>
                  <a:pt x="12362" y="253695"/>
                  <a:pt x="-6033" y="184618"/>
                  <a:pt x="0" y="103022"/>
                </a:cubicBezTo>
                <a:close/>
              </a:path>
              <a:path w="3121507" h="618119" stroke="0" extrusionOk="0">
                <a:moveTo>
                  <a:pt x="0" y="103022"/>
                </a:moveTo>
                <a:cubicBezTo>
                  <a:pt x="-2183" y="45094"/>
                  <a:pt x="52248" y="-1437"/>
                  <a:pt x="103022" y="0"/>
                </a:cubicBezTo>
                <a:cubicBezTo>
                  <a:pt x="223387" y="9255"/>
                  <a:pt x="340742" y="20022"/>
                  <a:pt x="520251" y="0"/>
                </a:cubicBezTo>
                <a:lnTo>
                  <a:pt x="520251" y="0"/>
                </a:lnTo>
                <a:cubicBezTo>
                  <a:pt x="628259" y="2722"/>
                  <a:pt x="811179" y="6714"/>
                  <a:pt x="918243" y="0"/>
                </a:cubicBezTo>
                <a:cubicBezTo>
                  <a:pt x="1025307" y="-6714"/>
                  <a:pt x="1197694" y="15638"/>
                  <a:pt x="1300628" y="0"/>
                </a:cubicBezTo>
                <a:cubicBezTo>
                  <a:pt x="1476953" y="19398"/>
                  <a:pt x="1766657" y="6247"/>
                  <a:pt x="1907604" y="0"/>
                </a:cubicBezTo>
                <a:cubicBezTo>
                  <a:pt x="2048551" y="-6247"/>
                  <a:pt x="2310282" y="-5223"/>
                  <a:pt x="2463045" y="0"/>
                </a:cubicBezTo>
                <a:cubicBezTo>
                  <a:pt x="2615808" y="5223"/>
                  <a:pt x="2771018" y="-4856"/>
                  <a:pt x="3018485" y="0"/>
                </a:cubicBezTo>
                <a:cubicBezTo>
                  <a:pt x="3073352" y="2334"/>
                  <a:pt x="3115377" y="46128"/>
                  <a:pt x="3121507" y="103022"/>
                </a:cubicBezTo>
                <a:cubicBezTo>
                  <a:pt x="3116545" y="204172"/>
                  <a:pt x="3112264" y="261011"/>
                  <a:pt x="3121507" y="360569"/>
                </a:cubicBezTo>
                <a:lnTo>
                  <a:pt x="3121507" y="360569"/>
                </a:lnTo>
                <a:cubicBezTo>
                  <a:pt x="3121775" y="425264"/>
                  <a:pt x="3122523" y="438466"/>
                  <a:pt x="3121507" y="515099"/>
                </a:cubicBezTo>
                <a:lnTo>
                  <a:pt x="3121507" y="515097"/>
                </a:lnTo>
                <a:cubicBezTo>
                  <a:pt x="3117921" y="579121"/>
                  <a:pt x="3087488" y="625348"/>
                  <a:pt x="3018485" y="618119"/>
                </a:cubicBezTo>
                <a:cubicBezTo>
                  <a:pt x="2896805" y="635871"/>
                  <a:pt x="2660606" y="600268"/>
                  <a:pt x="2480223" y="618119"/>
                </a:cubicBezTo>
                <a:cubicBezTo>
                  <a:pt x="2299840" y="635970"/>
                  <a:pt x="2076401" y="612457"/>
                  <a:pt x="1907604" y="618119"/>
                </a:cubicBezTo>
                <a:cubicBezTo>
                  <a:pt x="1738807" y="623781"/>
                  <a:pt x="1470174" y="635945"/>
                  <a:pt x="1300628" y="618119"/>
                </a:cubicBezTo>
                <a:cubicBezTo>
                  <a:pt x="1214865" y="669603"/>
                  <a:pt x="1030269" y="772151"/>
                  <a:pt x="876145" y="872877"/>
                </a:cubicBezTo>
                <a:cubicBezTo>
                  <a:pt x="795134" y="806433"/>
                  <a:pt x="653652" y="703457"/>
                  <a:pt x="520251" y="618119"/>
                </a:cubicBezTo>
                <a:cubicBezTo>
                  <a:pt x="416679" y="598127"/>
                  <a:pt x="296796" y="630410"/>
                  <a:pt x="103022" y="618119"/>
                </a:cubicBezTo>
                <a:cubicBezTo>
                  <a:pt x="38631" y="629716"/>
                  <a:pt x="5847" y="569829"/>
                  <a:pt x="0" y="515097"/>
                </a:cubicBezTo>
                <a:lnTo>
                  <a:pt x="0" y="515099"/>
                </a:lnTo>
                <a:cubicBezTo>
                  <a:pt x="-5525" y="438216"/>
                  <a:pt x="-976" y="422031"/>
                  <a:pt x="0" y="360569"/>
                </a:cubicBezTo>
                <a:lnTo>
                  <a:pt x="0" y="360569"/>
                </a:lnTo>
                <a:cubicBezTo>
                  <a:pt x="-489" y="302531"/>
                  <a:pt x="-4124" y="158485"/>
                  <a:pt x="0" y="10302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1227431848">
                  <a:prstGeom prst="wedgeRoundRectCallout">
                    <a:avLst>
                      <a:gd name="adj1" fmla="val -21932"/>
                      <a:gd name="adj2" fmla="val 91215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لماذا تعد اللوحات المرسومة مفيدة؟</a:t>
            </a:r>
          </a:p>
        </p:txBody>
      </p:sp>
      <p:sp>
        <p:nvSpPr>
          <p:cNvPr id="29" name="سهم: لأسفل 28">
            <a:extLst>
              <a:ext uri="{FF2B5EF4-FFF2-40B4-BE49-F238E27FC236}">
                <a16:creationId xmlns:a16="http://schemas.microsoft.com/office/drawing/2014/main" id="{97A48C90-6790-067B-6CF1-B2791CDE460F}"/>
              </a:ext>
            </a:extLst>
          </p:cNvPr>
          <p:cNvSpPr/>
          <p:nvPr/>
        </p:nvSpPr>
        <p:spPr>
          <a:xfrm>
            <a:off x="10585712" y="2432356"/>
            <a:ext cx="1579394" cy="1855694"/>
          </a:xfrm>
          <a:custGeom>
            <a:avLst/>
            <a:gdLst>
              <a:gd name="connsiteX0" fmla="*/ 0 w 1579394"/>
              <a:gd name="connsiteY0" fmla="*/ 1065997 h 1855694"/>
              <a:gd name="connsiteX1" fmla="*/ 164281 w 1579394"/>
              <a:gd name="connsiteY1" fmla="*/ 1065997 h 1855694"/>
              <a:gd name="connsiteX2" fmla="*/ 164281 w 1579394"/>
              <a:gd name="connsiteY2" fmla="*/ 511679 h 1855694"/>
              <a:gd name="connsiteX3" fmla="*/ 164281 w 1579394"/>
              <a:gd name="connsiteY3" fmla="*/ 0 h 1855694"/>
              <a:gd name="connsiteX4" fmla="*/ 777189 w 1579394"/>
              <a:gd name="connsiteY4" fmla="*/ 0 h 1855694"/>
              <a:gd name="connsiteX5" fmla="*/ 1415113 w 1579394"/>
              <a:gd name="connsiteY5" fmla="*/ 0 h 1855694"/>
              <a:gd name="connsiteX6" fmla="*/ 1415113 w 1579394"/>
              <a:gd name="connsiteY6" fmla="*/ 543658 h 1855694"/>
              <a:gd name="connsiteX7" fmla="*/ 1415113 w 1579394"/>
              <a:gd name="connsiteY7" fmla="*/ 1065997 h 1855694"/>
              <a:gd name="connsiteX8" fmla="*/ 1579394 w 1579394"/>
              <a:gd name="connsiteY8" fmla="*/ 1065997 h 1855694"/>
              <a:gd name="connsiteX9" fmla="*/ 1168752 w 1579394"/>
              <a:gd name="connsiteY9" fmla="*/ 1476639 h 1855694"/>
              <a:gd name="connsiteX10" fmla="*/ 789697 w 1579394"/>
              <a:gd name="connsiteY10" fmla="*/ 1855694 h 1855694"/>
              <a:gd name="connsiteX11" fmla="*/ 418539 w 1579394"/>
              <a:gd name="connsiteY11" fmla="*/ 1484536 h 1855694"/>
              <a:gd name="connsiteX12" fmla="*/ 0 w 1579394"/>
              <a:gd name="connsiteY12" fmla="*/ 1065997 h 1855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79394" h="1855694" fill="none" extrusionOk="0">
                <a:moveTo>
                  <a:pt x="0" y="1065997"/>
                </a:moveTo>
                <a:cubicBezTo>
                  <a:pt x="61042" y="1069714"/>
                  <a:pt x="99632" y="1071179"/>
                  <a:pt x="164281" y="1065997"/>
                </a:cubicBezTo>
                <a:cubicBezTo>
                  <a:pt x="160685" y="856159"/>
                  <a:pt x="170742" y="684954"/>
                  <a:pt x="164281" y="511679"/>
                </a:cubicBezTo>
                <a:cubicBezTo>
                  <a:pt x="157820" y="338404"/>
                  <a:pt x="182993" y="249262"/>
                  <a:pt x="164281" y="0"/>
                </a:cubicBezTo>
                <a:cubicBezTo>
                  <a:pt x="415455" y="17929"/>
                  <a:pt x="590353" y="1814"/>
                  <a:pt x="777189" y="0"/>
                </a:cubicBezTo>
                <a:cubicBezTo>
                  <a:pt x="964025" y="-1814"/>
                  <a:pt x="1194021" y="-4514"/>
                  <a:pt x="1415113" y="0"/>
                </a:cubicBezTo>
                <a:cubicBezTo>
                  <a:pt x="1412646" y="257473"/>
                  <a:pt x="1435535" y="386332"/>
                  <a:pt x="1415113" y="543658"/>
                </a:cubicBezTo>
                <a:cubicBezTo>
                  <a:pt x="1394691" y="700984"/>
                  <a:pt x="1394231" y="942825"/>
                  <a:pt x="1415113" y="1065997"/>
                </a:cubicBezTo>
                <a:cubicBezTo>
                  <a:pt x="1456095" y="1063214"/>
                  <a:pt x="1530150" y="1069422"/>
                  <a:pt x="1579394" y="1065997"/>
                </a:cubicBezTo>
                <a:cubicBezTo>
                  <a:pt x="1403425" y="1260136"/>
                  <a:pt x="1275577" y="1396577"/>
                  <a:pt x="1168752" y="1476639"/>
                </a:cubicBezTo>
                <a:cubicBezTo>
                  <a:pt x="1061927" y="1556701"/>
                  <a:pt x="871281" y="1759080"/>
                  <a:pt x="789697" y="1855694"/>
                </a:cubicBezTo>
                <a:cubicBezTo>
                  <a:pt x="696061" y="1797104"/>
                  <a:pt x="516721" y="1598754"/>
                  <a:pt x="418539" y="1484536"/>
                </a:cubicBezTo>
                <a:cubicBezTo>
                  <a:pt x="320357" y="1370318"/>
                  <a:pt x="164374" y="1261752"/>
                  <a:pt x="0" y="1065997"/>
                </a:cubicBezTo>
                <a:close/>
              </a:path>
              <a:path w="1579394" h="1855694" stroke="0" extrusionOk="0">
                <a:moveTo>
                  <a:pt x="0" y="1065997"/>
                </a:moveTo>
                <a:cubicBezTo>
                  <a:pt x="50033" y="1066477"/>
                  <a:pt x="82710" y="1060109"/>
                  <a:pt x="164281" y="1065997"/>
                </a:cubicBezTo>
                <a:cubicBezTo>
                  <a:pt x="178132" y="905765"/>
                  <a:pt x="188030" y="656992"/>
                  <a:pt x="164281" y="543658"/>
                </a:cubicBezTo>
                <a:cubicBezTo>
                  <a:pt x="140532" y="430324"/>
                  <a:pt x="187727" y="135611"/>
                  <a:pt x="164281" y="0"/>
                </a:cubicBezTo>
                <a:cubicBezTo>
                  <a:pt x="436440" y="24716"/>
                  <a:pt x="644708" y="18044"/>
                  <a:pt x="789697" y="0"/>
                </a:cubicBezTo>
                <a:cubicBezTo>
                  <a:pt x="934686" y="-18044"/>
                  <a:pt x="1281115" y="-27973"/>
                  <a:pt x="1415113" y="0"/>
                </a:cubicBezTo>
                <a:cubicBezTo>
                  <a:pt x="1438595" y="202571"/>
                  <a:pt x="1400273" y="276937"/>
                  <a:pt x="1415113" y="532999"/>
                </a:cubicBezTo>
                <a:cubicBezTo>
                  <a:pt x="1429953" y="789061"/>
                  <a:pt x="1393973" y="926555"/>
                  <a:pt x="1415113" y="1065997"/>
                </a:cubicBezTo>
                <a:cubicBezTo>
                  <a:pt x="1475500" y="1072346"/>
                  <a:pt x="1505869" y="1068559"/>
                  <a:pt x="1579394" y="1065997"/>
                </a:cubicBezTo>
                <a:cubicBezTo>
                  <a:pt x="1459834" y="1165457"/>
                  <a:pt x="1360682" y="1268951"/>
                  <a:pt x="1208236" y="1437155"/>
                </a:cubicBezTo>
                <a:cubicBezTo>
                  <a:pt x="1055790" y="1605359"/>
                  <a:pt x="912124" y="1761102"/>
                  <a:pt x="789697" y="1855694"/>
                </a:cubicBezTo>
                <a:cubicBezTo>
                  <a:pt x="660670" y="1733858"/>
                  <a:pt x="543044" y="1644247"/>
                  <a:pt x="418539" y="1484536"/>
                </a:cubicBezTo>
                <a:cubicBezTo>
                  <a:pt x="294034" y="1324825"/>
                  <a:pt x="134273" y="1167185"/>
                  <a:pt x="0" y="106599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2491704226">
                  <a:prstGeom prst="downArrow">
                    <a:avLst>
                      <a:gd name="adj1" fmla="val 79197"/>
                      <a:gd name="adj2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لأهمية مهارة الرسم</a:t>
            </a:r>
          </a:p>
          <a:p>
            <a:pPr algn="ctr"/>
            <a:r>
              <a:rPr lang="ar-SA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سنتعلمها</a:t>
            </a:r>
          </a:p>
          <a:p>
            <a:pPr algn="ctr"/>
            <a:r>
              <a:rPr lang="ar-SA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الرياضيات</a:t>
            </a:r>
          </a:p>
        </p:txBody>
      </p:sp>
      <p:sp>
        <p:nvSpPr>
          <p:cNvPr id="30" name="سهم: لأسفل 29">
            <a:extLst>
              <a:ext uri="{FF2B5EF4-FFF2-40B4-BE49-F238E27FC236}">
                <a16:creationId xmlns:a16="http://schemas.microsoft.com/office/drawing/2014/main" id="{9F4D0AE6-2BDE-23F4-95A2-09EC6FFFAF6E}"/>
              </a:ext>
            </a:extLst>
          </p:cNvPr>
          <p:cNvSpPr/>
          <p:nvPr/>
        </p:nvSpPr>
        <p:spPr>
          <a:xfrm>
            <a:off x="11130941" y="3707512"/>
            <a:ext cx="473337" cy="381896"/>
          </a:xfrm>
          <a:custGeom>
            <a:avLst/>
            <a:gdLst>
              <a:gd name="connsiteX0" fmla="*/ 0 w 473337"/>
              <a:gd name="connsiteY0" fmla="*/ 190948 h 381896"/>
              <a:gd name="connsiteX1" fmla="*/ 118334 w 473337"/>
              <a:gd name="connsiteY1" fmla="*/ 190948 h 381896"/>
              <a:gd name="connsiteX2" fmla="*/ 118334 w 473337"/>
              <a:gd name="connsiteY2" fmla="*/ 0 h 381896"/>
              <a:gd name="connsiteX3" fmla="*/ 355003 w 473337"/>
              <a:gd name="connsiteY3" fmla="*/ 0 h 381896"/>
              <a:gd name="connsiteX4" fmla="*/ 355003 w 473337"/>
              <a:gd name="connsiteY4" fmla="*/ 190948 h 381896"/>
              <a:gd name="connsiteX5" fmla="*/ 473337 w 473337"/>
              <a:gd name="connsiteY5" fmla="*/ 190948 h 381896"/>
              <a:gd name="connsiteX6" fmla="*/ 236669 w 473337"/>
              <a:gd name="connsiteY6" fmla="*/ 381896 h 381896"/>
              <a:gd name="connsiteX7" fmla="*/ 0 w 473337"/>
              <a:gd name="connsiteY7" fmla="*/ 190948 h 381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3337" h="381896" fill="none" extrusionOk="0">
                <a:moveTo>
                  <a:pt x="0" y="190948"/>
                </a:moveTo>
                <a:cubicBezTo>
                  <a:pt x="58046" y="196394"/>
                  <a:pt x="88094" y="192327"/>
                  <a:pt x="118334" y="190948"/>
                </a:cubicBezTo>
                <a:cubicBezTo>
                  <a:pt x="117311" y="112036"/>
                  <a:pt x="117397" y="89673"/>
                  <a:pt x="118334" y="0"/>
                </a:cubicBezTo>
                <a:cubicBezTo>
                  <a:pt x="235531" y="-4970"/>
                  <a:pt x="273587" y="-10020"/>
                  <a:pt x="355003" y="0"/>
                </a:cubicBezTo>
                <a:cubicBezTo>
                  <a:pt x="357725" y="70283"/>
                  <a:pt x="358899" y="110119"/>
                  <a:pt x="355003" y="190948"/>
                </a:cubicBezTo>
                <a:cubicBezTo>
                  <a:pt x="405363" y="193285"/>
                  <a:pt x="442560" y="193052"/>
                  <a:pt x="473337" y="190948"/>
                </a:cubicBezTo>
                <a:cubicBezTo>
                  <a:pt x="371804" y="266985"/>
                  <a:pt x="332141" y="314938"/>
                  <a:pt x="236669" y="381896"/>
                </a:cubicBezTo>
                <a:cubicBezTo>
                  <a:pt x="158064" y="325767"/>
                  <a:pt x="60847" y="246687"/>
                  <a:pt x="0" y="190948"/>
                </a:cubicBezTo>
                <a:close/>
              </a:path>
              <a:path w="473337" h="381896" stroke="0" extrusionOk="0">
                <a:moveTo>
                  <a:pt x="0" y="190948"/>
                </a:moveTo>
                <a:cubicBezTo>
                  <a:pt x="31654" y="188839"/>
                  <a:pt x="69918" y="192413"/>
                  <a:pt x="118334" y="190948"/>
                </a:cubicBezTo>
                <a:cubicBezTo>
                  <a:pt x="126096" y="144094"/>
                  <a:pt x="113911" y="59498"/>
                  <a:pt x="118334" y="0"/>
                </a:cubicBezTo>
                <a:cubicBezTo>
                  <a:pt x="180549" y="-122"/>
                  <a:pt x="301741" y="4427"/>
                  <a:pt x="355003" y="0"/>
                </a:cubicBezTo>
                <a:cubicBezTo>
                  <a:pt x="360764" y="80378"/>
                  <a:pt x="358192" y="145095"/>
                  <a:pt x="355003" y="190948"/>
                </a:cubicBezTo>
                <a:cubicBezTo>
                  <a:pt x="406167" y="186641"/>
                  <a:pt x="414970" y="189749"/>
                  <a:pt x="473337" y="190948"/>
                </a:cubicBezTo>
                <a:cubicBezTo>
                  <a:pt x="383017" y="256964"/>
                  <a:pt x="287243" y="325180"/>
                  <a:pt x="236669" y="381896"/>
                </a:cubicBezTo>
                <a:cubicBezTo>
                  <a:pt x="116123" y="294454"/>
                  <a:pt x="59134" y="249059"/>
                  <a:pt x="0" y="19094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141613709">
                  <a:prstGeom prst="down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5217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3082166" flipH="1">
            <a:off x="10216857" y="4475936"/>
            <a:ext cx="1995024" cy="403027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9381">
            <a:off x="9903565" y="6591630"/>
            <a:ext cx="1460264" cy="145900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4B57808-96A1-9AA9-DA34-5C1C6000C82A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830" y="0"/>
            <a:ext cx="806475" cy="8064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F4815DB-3FD1-BE6B-39C7-4944AE8BB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471" y="4075954"/>
            <a:ext cx="1013834" cy="102135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11680FE-D901-DE4C-2F8A-C2957CF164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826" t="29758" r="15434" b="7923"/>
          <a:stretch/>
        </p:blipFill>
        <p:spPr>
          <a:xfrm>
            <a:off x="41835" y="180488"/>
            <a:ext cx="11014636" cy="658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512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2049918" flipH="1">
            <a:off x="10688997" y="4404221"/>
            <a:ext cx="1995024" cy="403027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9381">
            <a:off x="9903565" y="6591630"/>
            <a:ext cx="1460264" cy="145900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4B57808-96A1-9AA9-DA34-5C1C6000C82A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F4815DB-3FD1-BE6B-39C7-4944AE8BB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7" y="5817785"/>
            <a:ext cx="1080000" cy="94823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503BFEF-7DEB-6234-B27B-9314045EF9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3132" y="91980"/>
            <a:ext cx="1705080" cy="11810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01DE134F-F513-64B4-D2BB-EC7C836E68C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736" t="64662" r="28736" b="25578"/>
          <a:stretch/>
        </p:blipFill>
        <p:spPr>
          <a:xfrm>
            <a:off x="1255059" y="161363"/>
            <a:ext cx="8928847" cy="1380565"/>
          </a:xfrm>
          <a:custGeom>
            <a:avLst/>
            <a:gdLst>
              <a:gd name="connsiteX0" fmla="*/ 0 w 8928847"/>
              <a:gd name="connsiteY0" fmla="*/ 0 h 1380565"/>
              <a:gd name="connsiteX1" fmla="*/ 865411 w 8928847"/>
              <a:gd name="connsiteY1" fmla="*/ 0 h 1380565"/>
              <a:gd name="connsiteX2" fmla="*/ 1373669 w 8928847"/>
              <a:gd name="connsiteY2" fmla="*/ 0 h 1380565"/>
              <a:gd name="connsiteX3" fmla="*/ 2239080 w 8928847"/>
              <a:gd name="connsiteY3" fmla="*/ 0 h 1380565"/>
              <a:gd name="connsiteX4" fmla="*/ 3015203 w 8928847"/>
              <a:gd name="connsiteY4" fmla="*/ 0 h 1380565"/>
              <a:gd name="connsiteX5" fmla="*/ 3523460 w 8928847"/>
              <a:gd name="connsiteY5" fmla="*/ 0 h 1380565"/>
              <a:gd name="connsiteX6" fmla="*/ 4299583 w 8928847"/>
              <a:gd name="connsiteY6" fmla="*/ 0 h 1380565"/>
              <a:gd name="connsiteX7" fmla="*/ 4897129 w 8928847"/>
              <a:gd name="connsiteY7" fmla="*/ 0 h 1380565"/>
              <a:gd name="connsiteX8" fmla="*/ 5583964 w 8928847"/>
              <a:gd name="connsiteY8" fmla="*/ 0 h 1380565"/>
              <a:gd name="connsiteX9" fmla="*/ 6360086 w 8928847"/>
              <a:gd name="connsiteY9" fmla="*/ 0 h 1380565"/>
              <a:gd name="connsiteX10" fmla="*/ 6868344 w 8928847"/>
              <a:gd name="connsiteY10" fmla="*/ 0 h 1380565"/>
              <a:gd name="connsiteX11" fmla="*/ 7376601 w 8928847"/>
              <a:gd name="connsiteY11" fmla="*/ 0 h 1380565"/>
              <a:gd name="connsiteX12" fmla="*/ 8242013 w 8928847"/>
              <a:gd name="connsiteY12" fmla="*/ 0 h 1380565"/>
              <a:gd name="connsiteX13" fmla="*/ 8928847 w 8928847"/>
              <a:gd name="connsiteY13" fmla="*/ 0 h 1380565"/>
              <a:gd name="connsiteX14" fmla="*/ 8928847 w 8928847"/>
              <a:gd name="connsiteY14" fmla="*/ 648866 h 1380565"/>
              <a:gd name="connsiteX15" fmla="*/ 8928847 w 8928847"/>
              <a:gd name="connsiteY15" fmla="*/ 1380565 h 1380565"/>
              <a:gd name="connsiteX16" fmla="*/ 8063436 w 8928847"/>
              <a:gd name="connsiteY16" fmla="*/ 1380565 h 1380565"/>
              <a:gd name="connsiteX17" fmla="*/ 7287313 w 8928847"/>
              <a:gd name="connsiteY17" fmla="*/ 1380565 h 1380565"/>
              <a:gd name="connsiteX18" fmla="*/ 6779055 w 8928847"/>
              <a:gd name="connsiteY18" fmla="*/ 1380565 h 1380565"/>
              <a:gd name="connsiteX19" fmla="*/ 6360086 w 8928847"/>
              <a:gd name="connsiteY19" fmla="*/ 1380565 h 1380565"/>
              <a:gd name="connsiteX20" fmla="*/ 5673252 w 8928847"/>
              <a:gd name="connsiteY20" fmla="*/ 1380565 h 1380565"/>
              <a:gd name="connsiteX21" fmla="*/ 4897129 w 8928847"/>
              <a:gd name="connsiteY21" fmla="*/ 1380565 h 1380565"/>
              <a:gd name="connsiteX22" fmla="*/ 4031718 w 8928847"/>
              <a:gd name="connsiteY22" fmla="*/ 1380565 h 1380565"/>
              <a:gd name="connsiteX23" fmla="*/ 3255595 w 8928847"/>
              <a:gd name="connsiteY23" fmla="*/ 1380565 h 1380565"/>
              <a:gd name="connsiteX24" fmla="*/ 2658049 w 8928847"/>
              <a:gd name="connsiteY24" fmla="*/ 1380565 h 1380565"/>
              <a:gd name="connsiteX25" fmla="*/ 2239080 w 8928847"/>
              <a:gd name="connsiteY25" fmla="*/ 1380565 h 1380565"/>
              <a:gd name="connsiteX26" fmla="*/ 1641534 w 8928847"/>
              <a:gd name="connsiteY26" fmla="*/ 1380565 h 1380565"/>
              <a:gd name="connsiteX27" fmla="*/ 954700 w 8928847"/>
              <a:gd name="connsiteY27" fmla="*/ 1380565 h 1380565"/>
              <a:gd name="connsiteX28" fmla="*/ 0 w 8928847"/>
              <a:gd name="connsiteY28" fmla="*/ 1380565 h 1380565"/>
              <a:gd name="connsiteX29" fmla="*/ 0 w 8928847"/>
              <a:gd name="connsiteY29" fmla="*/ 704088 h 1380565"/>
              <a:gd name="connsiteX30" fmla="*/ 0 w 8928847"/>
              <a:gd name="connsiteY30" fmla="*/ 0 h 1380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928847" h="1380565" fill="none" extrusionOk="0">
                <a:moveTo>
                  <a:pt x="0" y="0"/>
                </a:moveTo>
                <a:cubicBezTo>
                  <a:pt x="390764" y="-12137"/>
                  <a:pt x="526645" y="-29700"/>
                  <a:pt x="865411" y="0"/>
                </a:cubicBezTo>
                <a:cubicBezTo>
                  <a:pt x="1204177" y="29700"/>
                  <a:pt x="1200357" y="-12870"/>
                  <a:pt x="1373669" y="0"/>
                </a:cubicBezTo>
                <a:cubicBezTo>
                  <a:pt x="1546981" y="12870"/>
                  <a:pt x="1997596" y="3523"/>
                  <a:pt x="2239080" y="0"/>
                </a:cubicBezTo>
                <a:cubicBezTo>
                  <a:pt x="2480564" y="-3523"/>
                  <a:pt x="2833295" y="-32971"/>
                  <a:pt x="3015203" y="0"/>
                </a:cubicBezTo>
                <a:cubicBezTo>
                  <a:pt x="3197111" y="32971"/>
                  <a:pt x="3390186" y="4518"/>
                  <a:pt x="3523460" y="0"/>
                </a:cubicBezTo>
                <a:cubicBezTo>
                  <a:pt x="3656734" y="-4518"/>
                  <a:pt x="3956956" y="4679"/>
                  <a:pt x="4299583" y="0"/>
                </a:cubicBezTo>
                <a:cubicBezTo>
                  <a:pt x="4642210" y="-4679"/>
                  <a:pt x="4645990" y="4867"/>
                  <a:pt x="4897129" y="0"/>
                </a:cubicBezTo>
                <a:cubicBezTo>
                  <a:pt x="5148268" y="-4867"/>
                  <a:pt x="5315921" y="-1967"/>
                  <a:pt x="5583964" y="0"/>
                </a:cubicBezTo>
                <a:cubicBezTo>
                  <a:pt x="5852007" y="1967"/>
                  <a:pt x="6194494" y="22124"/>
                  <a:pt x="6360086" y="0"/>
                </a:cubicBezTo>
                <a:cubicBezTo>
                  <a:pt x="6525678" y="-22124"/>
                  <a:pt x="6722417" y="-8452"/>
                  <a:pt x="6868344" y="0"/>
                </a:cubicBezTo>
                <a:cubicBezTo>
                  <a:pt x="7014271" y="8452"/>
                  <a:pt x="7138167" y="-1660"/>
                  <a:pt x="7376601" y="0"/>
                </a:cubicBezTo>
                <a:cubicBezTo>
                  <a:pt x="7615035" y="1660"/>
                  <a:pt x="7963002" y="3569"/>
                  <a:pt x="8242013" y="0"/>
                </a:cubicBezTo>
                <a:cubicBezTo>
                  <a:pt x="8521024" y="-3569"/>
                  <a:pt x="8706621" y="-20988"/>
                  <a:pt x="8928847" y="0"/>
                </a:cubicBezTo>
                <a:cubicBezTo>
                  <a:pt x="8900880" y="153722"/>
                  <a:pt x="8901282" y="357236"/>
                  <a:pt x="8928847" y="648866"/>
                </a:cubicBezTo>
                <a:cubicBezTo>
                  <a:pt x="8956412" y="940496"/>
                  <a:pt x="8933087" y="1143714"/>
                  <a:pt x="8928847" y="1380565"/>
                </a:cubicBezTo>
                <a:cubicBezTo>
                  <a:pt x="8624817" y="1380951"/>
                  <a:pt x="8255970" y="1346633"/>
                  <a:pt x="8063436" y="1380565"/>
                </a:cubicBezTo>
                <a:cubicBezTo>
                  <a:pt x="7870902" y="1414497"/>
                  <a:pt x="7576625" y="1387605"/>
                  <a:pt x="7287313" y="1380565"/>
                </a:cubicBezTo>
                <a:cubicBezTo>
                  <a:pt x="6998001" y="1373525"/>
                  <a:pt x="6945520" y="1384309"/>
                  <a:pt x="6779055" y="1380565"/>
                </a:cubicBezTo>
                <a:cubicBezTo>
                  <a:pt x="6612590" y="1376821"/>
                  <a:pt x="6518093" y="1374293"/>
                  <a:pt x="6360086" y="1380565"/>
                </a:cubicBezTo>
                <a:cubicBezTo>
                  <a:pt x="6202079" y="1386837"/>
                  <a:pt x="5937587" y="1396726"/>
                  <a:pt x="5673252" y="1380565"/>
                </a:cubicBezTo>
                <a:cubicBezTo>
                  <a:pt x="5408917" y="1364404"/>
                  <a:pt x="5053699" y="1403267"/>
                  <a:pt x="4897129" y="1380565"/>
                </a:cubicBezTo>
                <a:cubicBezTo>
                  <a:pt x="4740559" y="1357863"/>
                  <a:pt x="4308186" y="1364662"/>
                  <a:pt x="4031718" y="1380565"/>
                </a:cubicBezTo>
                <a:cubicBezTo>
                  <a:pt x="3755250" y="1396468"/>
                  <a:pt x="3459408" y="1408811"/>
                  <a:pt x="3255595" y="1380565"/>
                </a:cubicBezTo>
                <a:cubicBezTo>
                  <a:pt x="3051782" y="1352319"/>
                  <a:pt x="2861988" y="1368208"/>
                  <a:pt x="2658049" y="1380565"/>
                </a:cubicBezTo>
                <a:cubicBezTo>
                  <a:pt x="2454110" y="1392922"/>
                  <a:pt x="2364462" y="1391800"/>
                  <a:pt x="2239080" y="1380565"/>
                </a:cubicBezTo>
                <a:cubicBezTo>
                  <a:pt x="2113698" y="1369330"/>
                  <a:pt x="1897847" y="1358429"/>
                  <a:pt x="1641534" y="1380565"/>
                </a:cubicBezTo>
                <a:cubicBezTo>
                  <a:pt x="1385221" y="1402701"/>
                  <a:pt x="1201376" y="1382705"/>
                  <a:pt x="954700" y="1380565"/>
                </a:cubicBezTo>
                <a:cubicBezTo>
                  <a:pt x="708024" y="1378425"/>
                  <a:pt x="325752" y="1384056"/>
                  <a:pt x="0" y="1380565"/>
                </a:cubicBezTo>
                <a:cubicBezTo>
                  <a:pt x="-1813" y="1081075"/>
                  <a:pt x="-24683" y="919499"/>
                  <a:pt x="0" y="704088"/>
                </a:cubicBezTo>
                <a:cubicBezTo>
                  <a:pt x="24683" y="488677"/>
                  <a:pt x="30279" y="221191"/>
                  <a:pt x="0" y="0"/>
                </a:cubicBezTo>
                <a:close/>
              </a:path>
              <a:path w="8928847" h="1380565" stroke="0" extrusionOk="0">
                <a:moveTo>
                  <a:pt x="0" y="0"/>
                </a:moveTo>
                <a:cubicBezTo>
                  <a:pt x="179441" y="-18458"/>
                  <a:pt x="691522" y="16504"/>
                  <a:pt x="865411" y="0"/>
                </a:cubicBezTo>
                <a:cubicBezTo>
                  <a:pt x="1039300" y="-16504"/>
                  <a:pt x="1170219" y="-2548"/>
                  <a:pt x="1462957" y="0"/>
                </a:cubicBezTo>
                <a:cubicBezTo>
                  <a:pt x="1755695" y="2548"/>
                  <a:pt x="1795811" y="-18772"/>
                  <a:pt x="1881926" y="0"/>
                </a:cubicBezTo>
                <a:cubicBezTo>
                  <a:pt x="1968041" y="18772"/>
                  <a:pt x="2366355" y="-1764"/>
                  <a:pt x="2568761" y="0"/>
                </a:cubicBezTo>
                <a:cubicBezTo>
                  <a:pt x="2771168" y="1764"/>
                  <a:pt x="3076298" y="-11725"/>
                  <a:pt x="3255595" y="0"/>
                </a:cubicBezTo>
                <a:cubicBezTo>
                  <a:pt x="3434892" y="11725"/>
                  <a:pt x="3659208" y="3626"/>
                  <a:pt x="3853141" y="0"/>
                </a:cubicBezTo>
                <a:cubicBezTo>
                  <a:pt x="4047074" y="-3626"/>
                  <a:pt x="4373194" y="10450"/>
                  <a:pt x="4539975" y="0"/>
                </a:cubicBezTo>
                <a:cubicBezTo>
                  <a:pt x="4706756" y="-10450"/>
                  <a:pt x="5093393" y="17959"/>
                  <a:pt x="5316098" y="0"/>
                </a:cubicBezTo>
                <a:cubicBezTo>
                  <a:pt x="5538803" y="-17959"/>
                  <a:pt x="5663887" y="-21138"/>
                  <a:pt x="5824356" y="0"/>
                </a:cubicBezTo>
                <a:cubicBezTo>
                  <a:pt x="5984825" y="21138"/>
                  <a:pt x="6267632" y="-12111"/>
                  <a:pt x="6689767" y="0"/>
                </a:cubicBezTo>
                <a:cubicBezTo>
                  <a:pt x="7111902" y="12111"/>
                  <a:pt x="7024958" y="6806"/>
                  <a:pt x="7198024" y="0"/>
                </a:cubicBezTo>
                <a:cubicBezTo>
                  <a:pt x="7371090" y="-6806"/>
                  <a:pt x="7483915" y="6008"/>
                  <a:pt x="7706282" y="0"/>
                </a:cubicBezTo>
                <a:cubicBezTo>
                  <a:pt x="7928649" y="-6008"/>
                  <a:pt x="7974539" y="-19013"/>
                  <a:pt x="8125251" y="0"/>
                </a:cubicBezTo>
                <a:cubicBezTo>
                  <a:pt x="8275963" y="19013"/>
                  <a:pt x="8714155" y="-21354"/>
                  <a:pt x="8928847" y="0"/>
                </a:cubicBezTo>
                <a:cubicBezTo>
                  <a:pt x="8948509" y="217165"/>
                  <a:pt x="8946074" y="518515"/>
                  <a:pt x="8928847" y="662671"/>
                </a:cubicBezTo>
                <a:cubicBezTo>
                  <a:pt x="8911620" y="806827"/>
                  <a:pt x="8952846" y="1123572"/>
                  <a:pt x="8928847" y="1380565"/>
                </a:cubicBezTo>
                <a:cubicBezTo>
                  <a:pt x="8648483" y="1378136"/>
                  <a:pt x="8393653" y="1355564"/>
                  <a:pt x="8152724" y="1380565"/>
                </a:cubicBezTo>
                <a:cubicBezTo>
                  <a:pt x="7911795" y="1405566"/>
                  <a:pt x="7846704" y="1387315"/>
                  <a:pt x="7733755" y="1380565"/>
                </a:cubicBezTo>
                <a:cubicBezTo>
                  <a:pt x="7620806" y="1373815"/>
                  <a:pt x="7434000" y="1373810"/>
                  <a:pt x="7225498" y="1380565"/>
                </a:cubicBezTo>
                <a:cubicBezTo>
                  <a:pt x="7016996" y="1387320"/>
                  <a:pt x="6803800" y="1351575"/>
                  <a:pt x="6627952" y="1380565"/>
                </a:cubicBezTo>
                <a:cubicBezTo>
                  <a:pt x="6452104" y="1409555"/>
                  <a:pt x="6324806" y="1383351"/>
                  <a:pt x="6030406" y="1380565"/>
                </a:cubicBezTo>
                <a:cubicBezTo>
                  <a:pt x="5736006" y="1377779"/>
                  <a:pt x="5554840" y="1388972"/>
                  <a:pt x="5432860" y="1380565"/>
                </a:cubicBezTo>
                <a:cubicBezTo>
                  <a:pt x="5310880" y="1372158"/>
                  <a:pt x="4876735" y="1393349"/>
                  <a:pt x="4656737" y="1380565"/>
                </a:cubicBezTo>
                <a:cubicBezTo>
                  <a:pt x="4436739" y="1367781"/>
                  <a:pt x="4145430" y="1374215"/>
                  <a:pt x="3969903" y="1380565"/>
                </a:cubicBezTo>
                <a:cubicBezTo>
                  <a:pt x="3794376" y="1386915"/>
                  <a:pt x="3618993" y="1369018"/>
                  <a:pt x="3283068" y="1380565"/>
                </a:cubicBezTo>
                <a:cubicBezTo>
                  <a:pt x="2947143" y="1392112"/>
                  <a:pt x="2735477" y="1403408"/>
                  <a:pt x="2506946" y="1380565"/>
                </a:cubicBezTo>
                <a:cubicBezTo>
                  <a:pt x="2278415" y="1357722"/>
                  <a:pt x="2068052" y="1403056"/>
                  <a:pt x="1641534" y="1380565"/>
                </a:cubicBezTo>
                <a:cubicBezTo>
                  <a:pt x="1215016" y="1358074"/>
                  <a:pt x="1349059" y="1375593"/>
                  <a:pt x="1222565" y="1380565"/>
                </a:cubicBezTo>
                <a:cubicBezTo>
                  <a:pt x="1096071" y="1385537"/>
                  <a:pt x="933142" y="1371223"/>
                  <a:pt x="803596" y="1380565"/>
                </a:cubicBezTo>
                <a:cubicBezTo>
                  <a:pt x="674050" y="1389907"/>
                  <a:pt x="261891" y="1413914"/>
                  <a:pt x="0" y="1380565"/>
                </a:cubicBezTo>
                <a:cubicBezTo>
                  <a:pt x="-11433" y="1124706"/>
                  <a:pt x="-6185" y="934381"/>
                  <a:pt x="0" y="717894"/>
                </a:cubicBezTo>
                <a:cubicBezTo>
                  <a:pt x="6185" y="501407"/>
                  <a:pt x="33054" y="282103"/>
                  <a:pt x="0" y="0"/>
                </a:cubicBezTo>
                <a:close/>
              </a:path>
            </a:pathLst>
          </a:custGeom>
          <a:ln>
            <a:solidFill>
              <a:srgbClr val="F3ABAE"/>
            </a:solidFill>
            <a:extLst>
              <a:ext uri="{C807C97D-BFC1-408E-A445-0C87EB9F89A2}">
                <ask:lineSketchStyleProps xmlns:ask="http://schemas.microsoft.com/office/drawing/2018/sketchyshapes" sd="398957492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graphicFrame>
        <p:nvGraphicFramePr>
          <p:cNvPr id="11" name="جدول 10">
            <a:extLst>
              <a:ext uri="{FF2B5EF4-FFF2-40B4-BE49-F238E27FC236}">
                <a16:creationId xmlns:a16="http://schemas.microsoft.com/office/drawing/2014/main" id="{23999961-CB8E-AEAB-5F71-4E238442AC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9920742"/>
              </p:ext>
            </p:extLst>
          </p:nvPr>
        </p:nvGraphicFramePr>
        <p:xfrm>
          <a:off x="1753428" y="2213767"/>
          <a:ext cx="689343" cy="4450080"/>
        </p:xfrm>
        <a:graphic>
          <a:graphicData uri="http://schemas.openxmlformats.org/drawingml/2006/table">
            <a:tbl>
              <a:tblPr rtl="1" firstRow="1" bandRow="1">
                <a:tableStyleId>{775DCB02-9BB8-47FD-8907-85C794F793BA}</a:tableStyleId>
              </a:tblPr>
              <a:tblGrid>
                <a:gridCol w="6893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12" name="Picture 9">
            <a:extLst>
              <a:ext uri="{FF2B5EF4-FFF2-40B4-BE49-F238E27FC236}">
                <a16:creationId xmlns:a16="http://schemas.microsoft.com/office/drawing/2014/main" id="{8E7781B5-D587-1410-F10E-C39D88369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02846" y="1577636"/>
            <a:ext cx="556536" cy="580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DDD21581-6B86-D8F6-E4C2-7D81D27E7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01080" y="3174198"/>
            <a:ext cx="442911" cy="461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9254DBD3-82EB-00CA-E7B8-801832684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56200" y="4271497"/>
            <a:ext cx="442911" cy="461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5BBFC569-1F33-8526-B4C3-4A4FCAA6C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95044" y="4907183"/>
            <a:ext cx="442911" cy="461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CD979666-63F6-C3C2-CF54-A68A51153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74680" y="5340687"/>
            <a:ext cx="442911" cy="461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شكل حر 19">
            <a:extLst>
              <a:ext uri="{FF2B5EF4-FFF2-40B4-BE49-F238E27FC236}">
                <a16:creationId xmlns:a16="http://schemas.microsoft.com/office/drawing/2014/main" id="{97959311-522B-5E7C-568E-A717E729EED1}"/>
              </a:ext>
            </a:extLst>
          </p:cNvPr>
          <p:cNvSpPr/>
          <p:nvPr/>
        </p:nvSpPr>
        <p:spPr>
          <a:xfrm>
            <a:off x="2428502" y="2274093"/>
            <a:ext cx="6586563" cy="4583907"/>
          </a:xfrm>
          <a:custGeom>
            <a:avLst/>
            <a:gdLst>
              <a:gd name="connsiteX0" fmla="*/ 0 w 3417094"/>
              <a:gd name="connsiteY0" fmla="*/ 0 h 4583907"/>
              <a:gd name="connsiteX1" fmla="*/ 528638 w 3417094"/>
              <a:gd name="connsiteY1" fmla="*/ 4386263 h 4583907"/>
              <a:gd name="connsiteX2" fmla="*/ 1085850 w 3417094"/>
              <a:gd name="connsiteY2" fmla="*/ 1185863 h 4583907"/>
              <a:gd name="connsiteX3" fmla="*/ 1457325 w 3417094"/>
              <a:gd name="connsiteY3" fmla="*/ 4371975 h 4583907"/>
              <a:gd name="connsiteX4" fmla="*/ 1885950 w 3417094"/>
              <a:gd name="connsiteY4" fmla="*/ 2257425 h 4583907"/>
              <a:gd name="connsiteX5" fmla="*/ 2228850 w 3417094"/>
              <a:gd name="connsiteY5" fmla="*/ 4371975 h 4583907"/>
              <a:gd name="connsiteX6" fmla="*/ 2571750 w 3417094"/>
              <a:gd name="connsiteY6" fmla="*/ 2914650 h 4583907"/>
              <a:gd name="connsiteX7" fmla="*/ 2857500 w 3417094"/>
              <a:gd name="connsiteY7" fmla="*/ 4371975 h 4583907"/>
              <a:gd name="connsiteX8" fmla="*/ 3128963 w 3417094"/>
              <a:gd name="connsiteY8" fmla="*/ 3357563 h 4583907"/>
              <a:gd name="connsiteX9" fmla="*/ 3371850 w 3417094"/>
              <a:gd name="connsiteY9" fmla="*/ 4371975 h 4583907"/>
              <a:gd name="connsiteX10" fmla="*/ 3400425 w 3417094"/>
              <a:gd name="connsiteY10" fmla="*/ 4371975 h 4583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17094" h="4583907">
                <a:moveTo>
                  <a:pt x="0" y="0"/>
                </a:moveTo>
                <a:cubicBezTo>
                  <a:pt x="173831" y="2094309"/>
                  <a:pt x="347663" y="4188619"/>
                  <a:pt x="528638" y="4386263"/>
                </a:cubicBezTo>
                <a:cubicBezTo>
                  <a:pt x="709613" y="4583907"/>
                  <a:pt x="931069" y="1188244"/>
                  <a:pt x="1085850" y="1185863"/>
                </a:cubicBezTo>
                <a:cubicBezTo>
                  <a:pt x="1240631" y="1183482"/>
                  <a:pt x="1323975" y="4193381"/>
                  <a:pt x="1457325" y="4371975"/>
                </a:cubicBezTo>
                <a:cubicBezTo>
                  <a:pt x="1590675" y="4550569"/>
                  <a:pt x="1757363" y="2257425"/>
                  <a:pt x="1885950" y="2257425"/>
                </a:cubicBezTo>
                <a:cubicBezTo>
                  <a:pt x="2014537" y="2257425"/>
                  <a:pt x="2114550" y="4262438"/>
                  <a:pt x="2228850" y="4371975"/>
                </a:cubicBezTo>
                <a:cubicBezTo>
                  <a:pt x="2343150" y="4481512"/>
                  <a:pt x="2466975" y="2914650"/>
                  <a:pt x="2571750" y="2914650"/>
                </a:cubicBezTo>
                <a:cubicBezTo>
                  <a:pt x="2676525" y="2914650"/>
                  <a:pt x="2764631" y="4298156"/>
                  <a:pt x="2857500" y="4371975"/>
                </a:cubicBezTo>
                <a:cubicBezTo>
                  <a:pt x="2950369" y="4445794"/>
                  <a:pt x="3043238" y="3357563"/>
                  <a:pt x="3128963" y="3357563"/>
                </a:cubicBezTo>
                <a:cubicBezTo>
                  <a:pt x="3214688" y="3357563"/>
                  <a:pt x="3326606" y="4202906"/>
                  <a:pt x="3371850" y="4371975"/>
                </a:cubicBezTo>
                <a:cubicBezTo>
                  <a:pt x="3417094" y="4541044"/>
                  <a:pt x="3408759" y="4456509"/>
                  <a:pt x="3400425" y="4371975"/>
                </a:cubicBezTo>
              </a:path>
            </a:pathLst>
          </a:custGeom>
          <a:noFill/>
          <a:ln w="28575" cap="flat" cmpd="sng" algn="ctr">
            <a:solidFill>
              <a:srgbClr val="00B05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2AB719F3-612D-A144-5AD0-DF8A1CC5A9D7}"/>
              </a:ext>
            </a:extLst>
          </p:cNvPr>
          <p:cNvSpPr txBox="1"/>
          <p:nvPr/>
        </p:nvSpPr>
        <p:spPr>
          <a:xfrm>
            <a:off x="1802846" y="4040664"/>
            <a:ext cx="6399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ar-SA" sz="2400" b="1" dirty="0">
                <a:solidFill>
                  <a:prstClr val="black"/>
                </a:solidFill>
                <a:latin typeface="Tw Cen MT" panose="020B0602020104020603"/>
              </a:rPr>
              <a:t>12م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6B20C0F8-B735-4E53-338D-FD7D22D0CA9E}"/>
              </a:ext>
            </a:extLst>
          </p:cNvPr>
          <p:cNvSpPr txBox="1"/>
          <p:nvPr/>
        </p:nvSpPr>
        <p:spPr>
          <a:xfrm>
            <a:off x="3941651" y="6109082"/>
            <a:ext cx="85725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ar-SA" sz="2400" b="1" dirty="0">
                <a:solidFill>
                  <a:prstClr val="black"/>
                </a:solidFill>
                <a:latin typeface="Tw Cen MT" panose="020B0602020104020603"/>
              </a:rPr>
              <a:t>8 م</a:t>
            </a:r>
          </a:p>
        </p:txBody>
      </p: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158D02F6-C3A0-B923-9C14-0BB9E9CDFFCA}"/>
              </a:ext>
            </a:extLst>
          </p:cNvPr>
          <p:cNvGrpSpPr/>
          <p:nvPr/>
        </p:nvGrpSpPr>
        <p:grpSpPr>
          <a:xfrm>
            <a:off x="6788924" y="5966207"/>
            <a:ext cx="1000132" cy="815920"/>
            <a:chOff x="6686564" y="1681451"/>
            <a:chExt cx="1000132" cy="815920"/>
          </a:xfrm>
        </p:grpSpPr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0469F3B5-B721-08BF-5902-0A474EE9A3A4}"/>
                </a:ext>
              </a:extLst>
            </p:cNvPr>
            <p:cNvSpPr txBox="1"/>
            <p:nvPr/>
          </p:nvSpPr>
          <p:spPr>
            <a:xfrm>
              <a:off x="7043754" y="1681451"/>
              <a:ext cx="642942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</a:rPr>
                <a:t>5</a:t>
              </a:r>
            </a:p>
          </p:txBody>
        </p:sp>
        <p:cxnSp>
          <p:nvCxnSpPr>
            <p:cNvPr id="23" name="رابط مستقيم 22">
              <a:extLst>
                <a:ext uri="{FF2B5EF4-FFF2-40B4-BE49-F238E27FC236}">
                  <a16:creationId xmlns:a16="http://schemas.microsoft.com/office/drawing/2014/main" id="{DA81DBE6-D6DD-067D-2A26-1D9C3D81E98E}"/>
                </a:ext>
              </a:extLst>
            </p:cNvPr>
            <p:cNvCxnSpPr/>
            <p:nvPr/>
          </p:nvCxnSpPr>
          <p:spPr>
            <a:xfrm rot="10800000">
              <a:off x="7215206" y="2071678"/>
              <a:ext cx="324000" cy="1588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332B3AD8-D9B2-86F7-B7ED-95466E7D4437}"/>
                </a:ext>
              </a:extLst>
            </p:cNvPr>
            <p:cNvSpPr txBox="1"/>
            <p:nvPr/>
          </p:nvSpPr>
          <p:spPr>
            <a:xfrm>
              <a:off x="7043754" y="2028816"/>
              <a:ext cx="593524" cy="46855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</a:rPr>
                <a:t>9</a:t>
              </a:r>
            </a:p>
          </p:txBody>
        </p: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5997C518-3FA1-622A-929C-F1D44AED64FD}"/>
                </a:ext>
              </a:extLst>
            </p:cNvPr>
            <p:cNvSpPr txBox="1"/>
            <p:nvPr/>
          </p:nvSpPr>
          <p:spPr>
            <a:xfrm>
              <a:off x="6686564" y="1824327"/>
              <a:ext cx="642942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</a:rPr>
                <a:t>3م</a:t>
              </a:r>
            </a:p>
          </p:txBody>
        </p:sp>
      </p:grpSp>
      <p:cxnSp>
        <p:nvCxnSpPr>
          <p:cNvPr id="32" name="رابط مستقيم 31">
            <a:extLst>
              <a:ext uri="{FF2B5EF4-FFF2-40B4-BE49-F238E27FC236}">
                <a16:creationId xmlns:a16="http://schemas.microsoft.com/office/drawing/2014/main" id="{A63B7A26-1410-6DEE-4AC2-9502ABD10822}"/>
              </a:ext>
            </a:extLst>
          </p:cNvPr>
          <p:cNvCxnSpPr>
            <a:cxnSpLocks/>
          </p:cNvCxnSpPr>
          <p:nvPr/>
        </p:nvCxnSpPr>
        <p:spPr>
          <a:xfrm>
            <a:off x="1771798" y="6670461"/>
            <a:ext cx="7529021" cy="353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olid"/>
          </a:ln>
          <a:effectLst/>
        </p:spPr>
      </p:cxnSp>
      <p:sp>
        <p:nvSpPr>
          <p:cNvPr id="34" name="وسيلة شرح مستطيلة مستديرة الزوايا 30">
            <a:extLst>
              <a:ext uri="{FF2B5EF4-FFF2-40B4-BE49-F238E27FC236}">
                <a16:creationId xmlns:a16="http://schemas.microsoft.com/office/drawing/2014/main" id="{4C68CFC8-6CBC-C08C-5143-A79E632C09FC}"/>
              </a:ext>
            </a:extLst>
          </p:cNvPr>
          <p:cNvSpPr/>
          <p:nvPr/>
        </p:nvSpPr>
        <p:spPr>
          <a:xfrm>
            <a:off x="7912539" y="4121158"/>
            <a:ext cx="2395951" cy="642942"/>
          </a:xfrm>
          <a:custGeom>
            <a:avLst/>
            <a:gdLst>
              <a:gd name="connsiteX0" fmla="*/ 0 w 2395951"/>
              <a:gd name="connsiteY0" fmla="*/ 107159 h 642942"/>
              <a:gd name="connsiteX1" fmla="*/ 107159 w 2395951"/>
              <a:gd name="connsiteY1" fmla="*/ 0 h 642942"/>
              <a:gd name="connsiteX2" fmla="*/ 399325 w 2395951"/>
              <a:gd name="connsiteY2" fmla="*/ 0 h 642942"/>
              <a:gd name="connsiteX3" fmla="*/ 399325 w 2395951"/>
              <a:gd name="connsiteY3" fmla="*/ 0 h 642942"/>
              <a:gd name="connsiteX4" fmla="*/ 998313 w 2395951"/>
              <a:gd name="connsiteY4" fmla="*/ 0 h 642942"/>
              <a:gd name="connsiteX5" fmla="*/ 1630648 w 2395951"/>
              <a:gd name="connsiteY5" fmla="*/ 0 h 642942"/>
              <a:gd name="connsiteX6" fmla="*/ 2288792 w 2395951"/>
              <a:gd name="connsiteY6" fmla="*/ 0 h 642942"/>
              <a:gd name="connsiteX7" fmla="*/ 2395951 w 2395951"/>
              <a:gd name="connsiteY7" fmla="*/ 107159 h 642942"/>
              <a:gd name="connsiteX8" fmla="*/ 2395951 w 2395951"/>
              <a:gd name="connsiteY8" fmla="*/ 375050 h 642942"/>
              <a:gd name="connsiteX9" fmla="*/ 2395951 w 2395951"/>
              <a:gd name="connsiteY9" fmla="*/ 375050 h 642942"/>
              <a:gd name="connsiteX10" fmla="*/ 2395951 w 2395951"/>
              <a:gd name="connsiteY10" fmla="*/ 535785 h 642942"/>
              <a:gd name="connsiteX11" fmla="*/ 2395951 w 2395951"/>
              <a:gd name="connsiteY11" fmla="*/ 535783 h 642942"/>
              <a:gd name="connsiteX12" fmla="*/ 2288792 w 2395951"/>
              <a:gd name="connsiteY12" fmla="*/ 642942 h 642942"/>
              <a:gd name="connsiteX13" fmla="*/ 1669362 w 2395951"/>
              <a:gd name="connsiteY13" fmla="*/ 642942 h 642942"/>
              <a:gd name="connsiteX14" fmla="*/ 998313 w 2395951"/>
              <a:gd name="connsiteY14" fmla="*/ 642942 h 642942"/>
              <a:gd name="connsiteX15" fmla="*/ 659486 w 2395951"/>
              <a:gd name="connsiteY15" fmla="*/ 1140894 h 642942"/>
              <a:gd name="connsiteX16" fmla="*/ 399325 w 2395951"/>
              <a:gd name="connsiteY16" fmla="*/ 642942 h 642942"/>
              <a:gd name="connsiteX17" fmla="*/ 107159 w 2395951"/>
              <a:gd name="connsiteY17" fmla="*/ 642942 h 642942"/>
              <a:gd name="connsiteX18" fmla="*/ 0 w 2395951"/>
              <a:gd name="connsiteY18" fmla="*/ 535783 h 642942"/>
              <a:gd name="connsiteX19" fmla="*/ 0 w 2395951"/>
              <a:gd name="connsiteY19" fmla="*/ 535785 h 642942"/>
              <a:gd name="connsiteX20" fmla="*/ 0 w 2395951"/>
              <a:gd name="connsiteY20" fmla="*/ 375050 h 642942"/>
              <a:gd name="connsiteX21" fmla="*/ 0 w 2395951"/>
              <a:gd name="connsiteY21" fmla="*/ 375050 h 642942"/>
              <a:gd name="connsiteX22" fmla="*/ 0 w 2395951"/>
              <a:gd name="connsiteY22" fmla="*/ 107159 h 642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395951" h="642942" fill="none" extrusionOk="0">
                <a:moveTo>
                  <a:pt x="0" y="107159"/>
                </a:moveTo>
                <a:cubicBezTo>
                  <a:pt x="-1147" y="55208"/>
                  <a:pt x="52679" y="2885"/>
                  <a:pt x="107159" y="0"/>
                </a:cubicBezTo>
                <a:cubicBezTo>
                  <a:pt x="210394" y="8476"/>
                  <a:pt x="295880" y="-1849"/>
                  <a:pt x="399325" y="0"/>
                </a:cubicBezTo>
                <a:lnTo>
                  <a:pt x="399325" y="0"/>
                </a:lnTo>
                <a:cubicBezTo>
                  <a:pt x="562130" y="21045"/>
                  <a:pt x="700520" y="11313"/>
                  <a:pt x="998313" y="0"/>
                </a:cubicBezTo>
                <a:cubicBezTo>
                  <a:pt x="1217713" y="1615"/>
                  <a:pt x="1396603" y="-10056"/>
                  <a:pt x="1630648" y="0"/>
                </a:cubicBezTo>
                <a:cubicBezTo>
                  <a:pt x="1864693" y="10056"/>
                  <a:pt x="2136492" y="20049"/>
                  <a:pt x="2288792" y="0"/>
                </a:cubicBezTo>
                <a:cubicBezTo>
                  <a:pt x="2356875" y="3793"/>
                  <a:pt x="2394767" y="46977"/>
                  <a:pt x="2395951" y="107159"/>
                </a:cubicBezTo>
                <a:cubicBezTo>
                  <a:pt x="2385007" y="240172"/>
                  <a:pt x="2405380" y="260401"/>
                  <a:pt x="2395951" y="375050"/>
                </a:cubicBezTo>
                <a:lnTo>
                  <a:pt x="2395951" y="375050"/>
                </a:lnTo>
                <a:cubicBezTo>
                  <a:pt x="2399931" y="430206"/>
                  <a:pt x="2396015" y="498465"/>
                  <a:pt x="2395951" y="535785"/>
                </a:cubicBezTo>
                <a:lnTo>
                  <a:pt x="2395951" y="535783"/>
                </a:lnTo>
                <a:cubicBezTo>
                  <a:pt x="2395376" y="600367"/>
                  <a:pt x="2349712" y="645052"/>
                  <a:pt x="2288792" y="642942"/>
                </a:cubicBezTo>
                <a:cubicBezTo>
                  <a:pt x="2000952" y="641783"/>
                  <a:pt x="1840630" y="652016"/>
                  <a:pt x="1669362" y="642942"/>
                </a:cubicBezTo>
                <a:cubicBezTo>
                  <a:pt x="1498094" y="633869"/>
                  <a:pt x="1252929" y="612001"/>
                  <a:pt x="998313" y="642942"/>
                </a:cubicBezTo>
                <a:cubicBezTo>
                  <a:pt x="887473" y="776932"/>
                  <a:pt x="816822" y="916496"/>
                  <a:pt x="659486" y="1140894"/>
                </a:cubicBezTo>
                <a:cubicBezTo>
                  <a:pt x="575298" y="921918"/>
                  <a:pt x="467923" y="764896"/>
                  <a:pt x="399325" y="642942"/>
                </a:cubicBezTo>
                <a:cubicBezTo>
                  <a:pt x="275446" y="647377"/>
                  <a:pt x="222595" y="644572"/>
                  <a:pt x="107159" y="642942"/>
                </a:cubicBezTo>
                <a:cubicBezTo>
                  <a:pt x="45932" y="653065"/>
                  <a:pt x="14064" y="597904"/>
                  <a:pt x="0" y="535783"/>
                </a:cubicBezTo>
                <a:lnTo>
                  <a:pt x="0" y="535785"/>
                </a:lnTo>
                <a:cubicBezTo>
                  <a:pt x="-5871" y="464669"/>
                  <a:pt x="3287" y="412024"/>
                  <a:pt x="0" y="375050"/>
                </a:cubicBezTo>
                <a:lnTo>
                  <a:pt x="0" y="375050"/>
                </a:lnTo>
                <a:cubicBezTo>
                  <a:pt x="880" y="292262"/>
                  <a:pt x="3157" y="204729"/>
                  <a:pt x="0" y="107159"/>
                </a:cubicBezTo>
                <a:close/>
              </a:path>
              <a:path w="2395951" h="642942" stroke="0" extrusionOk="0">
                <a:moveTo>
                  <a:pt x="0" y="107159"/>
                </a:moveTo>
                <a:cubicBezTo>
                  <a:pt x="7636" y="59600"/>
                  <a:pt x="43325" y="5429"/>
                  <a:pt x="107159" y="0"/>
                </a:cubicBezTo>
                <a:cubicBezTo>
                  <a:pt x="188333" y="-4889"/>
                  <a:pt x="339215" y="5504"/>
                  <a:pt x="399325" y="0"/>
                </a:cubicBezTo>
                <a:lnTo>
                  <a:pt x="399325" y="0"/>
                </a:lnTo>
                <a:cubicBezTo>
                  <a:pt x="664703" y="28815"/>
                  <a:pt x="806696" y="28437"/>
                  <a:pt x="998313" y="0"/>
                </a:cubicBezTo>
                <a:cubicBezTo>
                  <a:pt x="1291070" y="-110"/>
                  <a:pt x="1359082" y="11121"/>
                  <a:pt x="1669362" y="0"/>
                </a:cubicBezTo>
                <a:cubicBezTo>
                  <a:pt x="1979642" y="-11121"/>
                  <a:pt x="2141507" y="25341"/>
                  <a:pt x="2288792" y="0"/>
                </a:cubicBezTo>
                <a:cubicBezTo>
                  <a:pt x="2359522" y="-5952"/>
                  <a:pt x="2395019" y="51028"/>
                  <a:pt x="2395951" y="107159"/>
                </a:cubicBezTo>
                <a:cubicBezTo>
                  <a:pt x="2392014" y="230523"/>
                  <a:pt x="2403175" y="288234"/>
                  <a:pt x="2395951" y="375050"/>
                </a:cubicBezTo>
                <a:lnTo>
                  <a:pt x="2395951" y="375050"/>
                </a:lnTo>
                <a:cubicBezTo>
                  <a:pt x="2395025" y="412962"/>
                  <a:pt x="2392449" y="492376"/>
                  <a:pt x="2395951" y="535785"/>
                </a:cubicBezTo>
                <a:lnTo>
                  <a:pt x="2395951" y="535783"/>
                </a:lnTo>
                <a:cubicBezTo>
                  <a:pt x="2394453" y="592324"/>
                  <a:pt x="2351937" y="629396"/>
                  <a:pt x="2288792" y="642942"/>
                </a:cubicBezTo>
                <a:cubicBezTo>
                  <a:pt x="1960787" y="659158"/>
                  <a:pt x="1901891" y="651521"/>
                  <a:pt x="1617743" y="642942"/>
                </a:cubicBezTo>
                <a:cubicBezTo>
                  <a:pt x="1333595" y="634363"/>
                  <a:pt x="1241655" y="672614"/>
                  <a:pt x="998313" y="642942"/>
                </a:cubicBezTo>
                <a:cubicBezTo>
                  <a:pt x="895305" y="786642"/>
                  <a:pt x="817935" y="928395"/>
                  <a:pt x="659486" y="1140894"/>
                </a:cubicBezTo>
                <a:cubicBezTo>
                  <a:pt x="571134" y="1012080"/>
                  <a:pt x="518421" y="853806"/>
                  <a:pt x="399325" y="642942"/>
                </a:cubicBezTo>
                <a:cubicBezTo>
                  <a:pt x="303187" y="650640"/>
                  <a:pt x="179033" y="638828"/>
                  <a:pt x="107159" y="642942"/>
                </a:cubicBezTo>
                <a:cubicBezTo>
                  <a:pt x="47605" y="639532"/>
                  <a:pt x="-2451" y="596028"/>
                  <a:pt x="0" y="535783"/>
                </a:cubicBezTo>
                <a:lnTo>
                  <a:pt x="0" y="535785"/>
                </a:lnTo>
                <a:cubicBezTo>
                  <a:pt x="-3855" y="469080"/>
                  <a:pt x="-5475" y="447840"/>
                  <a:pt x="0" y="375050"/>
                </a:cubicBezTo>
                <a:lnTo>
                  <a:pt x="0" y="375050"/>
                </a:lnTo>
                <a:cubicBezTo>
                  <a:pt x="-12607" y="254944"/>
                  <a:pt x="-8964" y="234282"/>
                  <a:pt x="0" y="107159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5875" cap="flat" cmpd="sng" algn="ctr">
            <a:solidFill>
              <a:srgbClr val="2FA3EE">
                <a:shade val="50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965816224">
                  <a:prstGeom prst="wedgeRoundRectCallout">
                    <a:avLst>
                      <a:gd name="adj1" fmla="val -22475"/>
                      <a:gd name="adj2" fmla="val 127449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الارتفاع المطلوب</a:t>
            </a:r>
          </a:p>
        </p:txBody>
      </p:sp>
      <p:grpSp>
        <p:nvGrpSpPr>
          <p:cNvPr id="35" name="مجموعة 34">
            <a:extLst>
              <a:ext uri="{FF2B5EF4-FFF2-40B4-BE49-F238E27FC236}">
                <a16:creationId xmlns:a16="http://schemas.microsoft.com/office/drawing/2014/main" id="{90EB2CC5-33D5-F60E-1E57-087CD18B6249}"/>
              </a:ext>
            </a:extLst>
          </p:cNvPr>
          <p:cNvGrpSpPr/>
          <p:nvPr/>
        </p:nvGrpSpPr>
        <p:grpSpPr>
          <a:xfrm>
            <a:off x="5434714" y="5931955"/>
            <a:ext cx="1000132" cy="815920"/>
            <a:chOff x="6686564" y="1681451"/>
            <a:chExt cx="1000132" cy="815920"/>
          </a:xfrm>
        </p:grpSpPr>
        <p:sp>
          <p:nvSpPr>
            <p:cNvPr id="36" name="مربع نص 35">
              <a:extLst>
                <a:ext uri="{FF2B5EF4-FFF2-40B4-BE49-F238E27FC236}">
                  <a16:creationId xmlns:a16="http://schemas.microsoft.com/office/drawing/2014/main" id="{BF9D91BD-4264-7295-DCD3-F5CB4E2B1A25}"/>
                </a:ext>
              </a:extLst>
            </p:cNvPr>
            <p:cNvSpPr txBox="1"/>
            <p:nvPr/>
          </p:nvSpPr>
          <p:spPr>
            <a:xfrm>
              <a:off x="7043754" y="1681451"/>
              <a:ext cx="642942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</a:rPr>
                <a:t>1</a:t>
              </a:r>
            </a:p>
          </p:txBody>
        </p:sp>
        <p:cxnSp>
          <p:nvCxnSpPr>
            <p:cNvPr id="37" name="رابط مستقيم 36">
              <a:extLst>
                <a:ext uri="{FF2B5EF4-FFF2-40B4-BE49-F238E27FC236}">
                  <a16:creationId xmlns:a16="http://schemas.microsoft.com/office/drawing/2014/main" id="{3E39B67E-C86E-4D39-BE2D-3A69DF15E1EF}"/>
                </a:ext>
              </a:extLst>
            </p:cNvPr>
            <p:cNvCxnSpPr/>
            <p:nvPr/>
          </p:nvCxnSpPr>
          <p:spPr>
            <a:xfrm rot="10800000">
              <a:off x="7215206" y="2071678"/>
              <a:ext cx="324000" cy="1588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38" name="مربع نص 37">
              <a:extLst>
                <a:ext uri="{FF2B5EF4-FFF2-40B4-BE49-F238E27FC236}">
                  <a16:creationId xmlns:a16="http://schemas.microsoft.com/office/drawing/2014/main" id="{455A8F04-DF17-62EB-C878-028EDE6C6D96}"/>
                </a:ext>
              </a:extLst>
            </p:cNvPr>
            <p:cNvSpPr txBox="1"/>
            <p:nvPr/>
          </p:nvSpPr>
          <p:spPr>
            <a:xfrm>
              <a:off x="7043754" y="2028816"/>
              <a:ext cx="593524" cy="46855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</a:rPr>
                <a:t>3</a:t>
              </a:r>
            </a:p>
          </p:txBody>
        </p:sp>
        <p:sp>
          <p:nvSpPr>
            <p:cNvPr id="39" name="مربع نص 38">
              <a:extLst>
                <a:ext uri="{FF2B5EF4-FFF2-40B4-BE49-F238E27FC236}">
                  <a16:creationId xmlns:a16="http://schemas.microsoft.com/office/drawing/2014/main" id="{8D765EB7-F138-E985-7AE6-FAB6268B8C04}"/>
                </a:ext>
              </a:extLst>
            </p:cNvPr>
            <p:cNvSpPr txBox="1"/>
            <p:nvPr/>
          </p:nvSpPr>
          <p:spPr>
            <a:xfrm>
              <a:off x="6686564" y="1824327"/>
              <a:ext cx="642942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</a:rPr>
                <a:t>5 م</a:t>
              </a:r>
            </a:p>
          </p:txBody>
        </p:sp>
      </p:grpSp>
      <p:grpSp>
        <p:nvGrpSpPr>
          <p:cNvPr id="40" name="مجموعة 39">
            <a:extLst>
              <a:ext uri="{FF2B5EF4-FFF2-40B4-BE49-F238E27FC236}">
                <a16:creationId xmlns:a16="http://schemas.microsoft.com/office/drawing/2014/main" id="{AF143CED-3F39-61D0-5492-6E5BD62DD18C}"/>
              </a:ext>
            </a:extLst>
          </p:cNvPr>
          <p:cNvGrpSpPr/>
          <p:nvPr/>
        </p:nvGrpSpPr>
        <p:grpSpPr>
          <a:xfrm>
            <a:off x="7960507" y="5983940"/>
            <a:ext cx="945096" cy="815920"/>
            <a:chOff x="6686564" y="1681451"/>
            <a:chExt cx="1000132" cy="815920"/>
          </a:xfrm>
        </p:grpSpPr>
        <p:sp>
          <p:nvSpPr>
            <p:cNvPr id="41" name="مربع نص 40">
              <a:extLst>
                <a:ext uri="{FF2B5EF4-FFF2-40B4-BE49-F238E27FC236}">
                  <a16:creationId xmlns:a16="http://schemas.microsoft.com/office/drawing/2014/main" id="{0833277C-B560-0D09-3A47-8D3CF766B780}"/>
                </a:ext>
              </a:extLst>
            </p:cNvPr>
            <p:cNvSpPr txBox="1"/>
            <p:nvPr/>
          </p:nvSpPr>
          <p:spPr>
            <a:xfrm>
              <a:off x="7043754" y="1681451"/>
              <a:ext cx="642942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</a:rPr>
                <a:t>10</a:t>
              </a:r>
            </a:p>
          </p:txBody>
        </p:sp>
        <p:cxnSp>
          <p:nvCxnSpPr>
            <p:cNvPr id="42" name="رابط مستقيم 41">
              <a:extLst>
                <a:ext uri="{FF2B5EF4-FFF2-40B4-BE49-F238E27FC236}">
                  <a16:creationId xmlns:a16="http://schemas.microsoft.com/office/drawing/2014/main" id="{6B0D4F57-3FC6-C129-88A8-E01D79C0A587}"/>
                </a:ext>
              </a:extLst>
            </p:cNvPr>
            <p:cNvCxnSpPr/>
            <p:nvPr/>
          </p:nvCxnSpPr>
          <p:spPr>
            <a:xfrm rot="10800000">
              <a:off x="7215206" y="2071678"/>
              <a:ext cx="324000" cy="1588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43" name="مربع نص 42">
              <a:extLst>
                <a:ext uri="{FF2B5EF4-FFF2-40B4-BE49-F238E27FC236}">
                  <a16:creationId xmlns:a16="http://schemas.microsoft.com/office/drawing/2014/main" id="{71CA1B32-2A06-E03C-EC83-B6D248CDEE76}"/>
                </a:ext>
              </a:extLst>
            </p:cNvPr>
            <p:cNvSpPr txBox="1"/>
            <p:nvPr/>
          </p:nvSpPr>
          <p:spPr>
            <a:xfrm>
              <a:off x="7043754" y="2028816"/>
              <a:ext cx="593524" cy="46855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</a:rPr>
                <a:t>27</a:t>
              </a:r>
            </a:p>
          </p:txBody>
        </p:sp>
        <p:sp>
          <p:nvSpPr>
            <p:cNvPr id="44" name="مربع نص 43">
              <a:extLst>
                <a:ext uri="{FF2B5EF4-FFF2-40B4-BE49-F238E27FC236}">
                  <a16:creationId xmlns:a16="http://schemas.microsoft.com/office/drawing/2014/main" id="{9843C6CE-C042-F876-95CE-879108A2B77B}"/>
                </a:ext>
              </a:extLst>
            </p:cNvPr>
            <p:cNvSpPr txBox="1"/>
            <p:nvPr/>
          </p:nvSpPr>
          <p:spPr>
            <a:xfrm>
              <a:off x="6686564" y="1824327"/>
              <a:ext cx="642942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</a:rPr>
                <a:t>2م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341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C 0.03907 0.3132 0.07826 0.62662 0.11941 0.66134 C 0.16081 0.6963 0.21198 0.20996 0.24753 0.20996 C 0.28321 0.20996 0.30313 0.63843 0.33295 0.66134 C 0.36263 0.68426 0.39701 0.34491 0.42696 0.34653 C 0.45678 0.34815 0.48503 0.65417 0.51211 0.67176 C 0.53946 0.68935 0.56654 0.45324 0.58907 0.45162 C 0.61198 0.45 0.62904 0.6544 0.64896 0.66134 C 0.66888 0.66852 0.68894 0.4919 0.70873 0.49329 C 0.72878 0.49491 0.74857 0.58357 0.76862 0.67176 " pathEditMode="relative" rAng="0" ptsTypes="AAAAAAAAAA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24" y="3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800" decel="10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2049918" flipH="1">
            <a:off x="10611303" y="4326526"/>
            <a:ext cx="1995024" cy="403027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9381">
            <a:off x="9903565" y="6591630"/>
            <a:ext cx="1460264" cy="145900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4B57808-96A1-9AA9-DA34-5C1C6000C82A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F4815DB-3FD1-BE6B-39C7-4944AE8BB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46" y="5867546"/>
            <a:ext cx="1080000" cy="948235"/>
          </a:xfrm>
          <a:prstGeom prst="rect">
            <a:avLst/>
          </a:prstGeom>
        </p:spPr>
      </p:pic>
      <p:pic>
        <p:nvPicPr>
          <p:cNvPr id="8" name="Picture 2" descr="الإبداع الإداري - شبكة رواد المستقبل">
            <a:extLst>
              <a:ext uri="{FF2B5EF4-FFF2-40B4-BE49-F238E27FC236}">
                <a16:creationId xmlns:a16="http://schemas.microsoft.com/office/drawing/2014/main" id="{CE0533D8-43C8-AC97-80A8-288C2644F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232" y="91980"/>
            <a:ext cx="1794620" cy="149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50DE0DFB-0662-CB46-2E14-FEEEB13CD2F5}"/>
              </a:ext>
            </a:extLst>
          </p:cNvPr>
          <p:cNvSpPr/>
          <p:nvPr/>
        </p:nvSpPr>
        <p:spPr>
          <a:xfrm>
            <a:off x="387148" y="1047805"/>
            <a:ext cx="1729843" cy="806475"/>
          </a:xfrm>
          <a:custGeom>
            <a:avLst/>
            <a:gdLst>
              <a:gd name="connsiteX0" fmla="*/ 0 w 1729843"/>
              <a:gd name="connsiteY0" fmla="*/ 134415 h 806475"/>
              <a:gd name="connsiteX1" fmla="*/ 134415 w 1729843"/>
              <a:gd name="connsiteY1" fmla="*/ 0 h 806475"/>
              <a:gd name="connsiteX2" fmla="*/ 554252 w 1729843"/>
              <a:gd name="connsiteY2" fmla="*/ 0 h 806475"/>
              <a:gd name="connsiteX3" fmla="*/ 1009075 w 1729843"/>
              <a:gd name="connsiteY3" fmla="*/ 0 h 806475"/>
              <a:gd name="connsiteX4" fmla="*/ 1009075 w 1729843"/>
              <a:gd name="connsiteY4" fmla="*/ 0 h 806475"/>
              <a:gd name="connsiteX5" fmla="*/ 1441536 w 1729843"/>
              <a:gd name="connsiteY5" fmla="*/ 0 h 806475"/>
              <a:gd name="connsiteX6" fmla="*/ 1595428 w 1729843"/>
              <a:gd name="connsiteY6" fmla="*/ 0 h 806475"/>
              <a:gd name="connsiteX7" fmla="*/ 1729843 w 1729843"/>
              <a:gd name="connsiteY7" fmla="*/ 134415 h 806475"/>
              <a:gd name="connsiteX8" fmla="*/ 1729843 w 1729843"/>
              <a:gd name="connsiteY8" fmla="*/ 134413 h 806475"/>
              <a:gd name="connsiteX9" fmla="*/ 2025473 w 1729843"/>
              <a:gd name="connsiteY9" fmla="*/ 17573 h 806475"/>
              <a:gd name="connsiteX10" fmla="*/ 1729843 w 1729843"/>
              <a:gd name="connsiteY10" fmla="*/ 336031 h 806475"/>
              <a:gd name="connsiteX11" fmla="*/ 1729843 w 1729843"/>
              <a:gd name="connsiteY11" fmla="*/ 672060 h 806475"/>
              <a:gd name="connsiteX12" fmla="*/ 1595428 w 1729843"/>
              <a:gd name="connsiteY12" fmla="*/ 806475 h 806475"/>
              <a:gd name="connsiteX13" fmla="*/ 1441536 w 1729843"/>
              <a:gd name="connsiteY13" fmla="*/ 806475 h 806475"/>
              <a:gd name="connsiteX14" fmla="*/ 1009075 w 1729843"/>
              <a:gd name="connsiteY14" fmla="*/ 806475 h 806475"/>
              <a:gd name="connsiteX15" fmla="*/ 1009075 w 1729843"/>
              <a:gd name="connsiteY15" fmla="*/ 806475 h 806475"/>
              <a:gd name="connsiteX16" fmla="*/ 589238 w 1729843"/>
              <a:gd name="connsiteY16" fmla="*/ 806475 h 806475"/>
              <a:gd name="connsiteX17" fmla="*/ 134415 w 1729843"/>
              <a:gd name="connsiteY17" fmla="*/ 806475 h 806475"/>
              <a:gd name="connsiteX18" fmla="*/ 0 w 1729843"/>
              <a:gd name="connsiteY18" fmla="*/ 672060 h 806475"/>
              <a:gd name="connsiteX19" fmla="*/ 0 w 1729843"/>
              <a:gd name="connsiteY19" fmla="*/ 336031 h 806475"/>
              <a:gd name="connsiteX20" fmla="*/ 0 w 1729843"/>
              <a:gd name="connsiteY20" fmla="*/ 134413 h 806475"/>
              <a:gd name="connsiteX21" fmla="*/ 0 w 1729843"/>
              <a:gd name="connsiteY21" fmla="*/ 134413 h 806475"/>
              <a:gd name="connsiteX22" fmla="*/ 0 w 1729843"/>
              <a:gd name="connsiteY22" fmla="*/ 134415 h 806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729843" h="806475" fill="none" extrusionOk="0">
                <a:moveTo>
                  <a:pt x="0" y="134415"/>
                </a:moveTo>
                <a:cubicBezTo>
                  <a:pt x="-5454" y="57646"/>
                  <a:pt x="61133" y="-18293"/>
                  <a:pt x="134415" y="0"/>
                </a:cubicBezTo>
                <a:cubicBezTo>
                  <a:pt x="247549" y="5989"/>
                  <a:pt x="422702" y="-18721"/>
                  <a:pt x="554252" y="0"/>
                </a:cubicBezTo>
                <a:cubicBezTo>
                  <a:pt x="685802" y="18721"/>
                  <a:pt x="816914" y="-17045"/>
                  <a:pt x="1009075" y="0"/>
                </a:cubicBezTo>
                <a:lnTo>
                  <a:pt x="1009075" y="0"/>
                </a:lnTo>
                <a:cubicBezTo>
                  <a:pt x="1212033" y="20034"/>
                  <a:pt x="1265980" y="14072"/>
                  <a:pt x="1441536" y="0"/>
                </a:cubicBezTo>
                <a:cubicBezTo>
                  <a:pt x="1484128" y="6822"/>
                  <a:pt x="1531195" y="-3050"/>
                  <a:pt x="1595428" y="0"/>
                </a:cubicBezTo>
                <a:cubicBezTo>
                  <a:pt x="1652142" y="-516"/>
                  <a:pt x="1747237" y="63220"/>
                  <a:pt x="1729843" y="134415"/>
                </a:cubicBezTo>
                <a:lnTo>
                  <a:pt x="1729843" y="134413"/>
                </a:lnTo>
                <a:cubicBezTo>
                  <a:pt x="1815035" y="108110"/>
                  <a:pt x="1960145" y="49908"/>
                  <a:pt x="2025473" y="17573"/>
                </a:cubicBezTo>
                <a:cubicBezTo>
                  <a:pt x="1958571" y="93357"/>
                  <a:pt x="1782925" y="250419"/>
                  <a:pt x="1729843" y="336031"/>
                </a:cubicBezTo>
                <a:cubicBezTo>
                  <a:pt x="1740380" y="481059"/>
                  <a:pt x="1723719" y="538510"/>
                  <a:pt x="1729843" y="672060"/>
                </a:cubicBezTo>
                <a:cubicBezTo>
                  <a:pt x="1720868" y="737653"/>
                  <a:pt x="1666394" y="804471"/>
                  <a:pt x="1595428" y="806475"/>
                </a:cubicBezTo>
                <a:cubicBezTo>
                  <a:pt x="1525148" y="801722"/>
                  <a:pt x="1477269" y="812358"/>
                  <a:pt x="1441536" y="806475"/>
                </a:cubicBezTo>
                <a:cubicBezTo>
                  <a:pt x="1339535" y="813238"/>
                  <a:pt x="1171606" y="806705"/>
                  <a:pt x="1009075" y="806475"/>
                </a:cubicBezTo>
                <a:lnTo>
                  <a:pt x="1009075" y="806475"/>
                </a:lnTo>
                <a:cubicBezTo>
                  <a:pt x="920621" y="799320"/>
                  <a:pt x="708996" y="823591"/>
                  <a:pt x="589238" y="806475"/>
                </a:cubicBezTo>
                <a:cubicBezTo>
                  <a:pt x="469480" y="789359"/>
                  <a:pt x="327440" y="791738"/>
                  <a:pt x="134415" y="806475"/>
                </a:cubicBezTo>
                <a:cubicBezTo>
                  <a:pt x="76553" y="805937"/>
                  <a:pt x="-10783" y="751810"/>
                  <a:pt x="0" y="672060"/>
                </a:cubicBezTo>
                <a:cubicBezTo>
                  <a:pt x="3119" y="566869"/>
                  <a:pt x="-616" y="406379"/>
                  <a:pt x="0" y="336031"/>
                </a:cubicBezTo>
                <a:cubicBezTo>
                  <a:pt x="6142" y="287215"/>
                  <a:pt x="-1660" y="225381"/>
                  <a:pt x="0" y="134413"/>
                </a:cubicBezTo>
                <a:lnTo>
                  <a:pt x="0" y="134413"/>
                </a:lnTo>
                <a:lnTo>
                  <a:pt x="0" y="134415"/>
                </a:lnTo>
                <a:close/>
              </a:path>
              <a:path w="1729843" h="806475" stroke="0" extrusionOk="0">
                <a:moveTo>
                  <a:pt x="0" y="134415"/>
                </a:moveTo>
                <a:cubicBezTo>
                  <a:pt x="-16768" y="52261"/>
                  <a:pt x="64736" y="-1069"/>
                  <a:pt x="134415" y="0"/>
                </a:cubicBezTo>
                <a:cubicBezTo>
                  <a:pt x="263551" y="11735"/>
                  <a:pt x="361923" y="-5362"/>
                  <a:pt x="554252" y="0"/>
                </a:cubicBezTo>
                <a:cubicBezTo>
                  <a:pt x="746581" y="5362"/>
                  <a:pt x="862301" y="15898"/>
                  <a:pt x="1009075" y="0"/>
                </a:cubicBezTo>
                <a:lnTo>
                  <a:pt x="1009075" y="0"/>
                </a:lnTo>
                <a:cubicBezTo>
                  <a:pt x="1206563" y="-9034"/>
                  <a:pt x="1310220" y="-6980"/>
                  <a:pt x="1441536" y="0"/>
                </a:cubicBezTo>
                <a:cubicBezTo>
                  <a:pt x="1516167" y="-4645"/>
                  <a:pt x="1545540" y="1617"/>
                  <a:pt x="1595428" y="0"/>
                </a:cubicBezTo>
                <a:cubicBezTo>
                  <a:pt x="1660652" y="-6802"/>
                  <a:pt x="1740045" y="63380"/>
                  <a:pt x="1729843" y="134415"/>
                </a:cubicBezTo>
                <a:lnTo>
                  <a:pt x="1729843" y="134413"/>
                </a:lnTo>
                <a:cubicBezTo>
                  <a:pt x="1851329" y="98917"/>
                  <a:pt x="1963066" y="56984"/>
                  <a:pt x="2025473" y="17573"/>
                </a:cubicBezTo>
                <a:cubicBezTo>
                  <a:pt x="1919916" y="123934"/>
                  <a:pt x="1845344" y="234799"/>
                  <a:pt x="1729843" y="336031"/>
                </a:cubicBezTo>
                <a:cubicBezTo>
                  <a:pt x="1713151" y="426940"/>
                  <a:pt x="1729838" y="534824"/>
                  <a:pt x="1729843" y="672060"/>
                </a:cubicBezTo>
                <a:cubicBezTo>
                  <a:pt x="1723101" y="736389"/>
                  <a:pt x="1674107" y="807387"/>
                  <a:pt x="1595428" y="806475"/>
                </a:cubicBezTo>
                <a:cubicBezTo>
                  <a:pt x="1555583" y="800815"/>
                  <a:pt x="1498944" y="811909"/>
                  <a:pt x="1441536" y="806475"/>
                </a:cubicBezTo>
                <a:cubicBezTo>
                  <a:pt x="1309172" y="819506"/>
                  <a:pt x="1107611" y="802050"/>
                  <a:pt x="1009075" y="806475"/>
                </a:cubicBezTo>
                <a:lnTo>
                  <a:pt x="1009075" y="806475"/>
                </a:lnTo>
                <a:cubicBezTo>
                  <a:pt x="862008" y="818713"/>
                  <a:pt x="765799" y="824367"/>
                  <a:pt x="571745" y="806475"/>
                </a:cubicBezTo>
                <a:cubicBezTo>
                  <a:pt x="377691" y="788584"/>
                  <a:pt x="321643" y="818614"/>
                  <a:pt x="134415" y="806475"/>
                </a:cubicBezTo>
                <a:cubicBezTo>
                  <a:pt x="63196" y="812558"/>
                  <a:pt x="-13628" y="741056"/>
                  <a:pt x="0" y="672060"/>
                </a:cubicBezTo>
                <a:cubicBezTo>
                  <a:pt x="-11892" y="572613"/>
                  <a:pt x="-5477" y="486528"/>
                  <a:pt x="0" y="336031"/>
                </a:cubicBezTo>
                <a:cubicBezTo>
                  <a:pt x="3023" y="269774"/>
                  <a:pt x="1295" y="213402"/>
                  <a:pt x="0" y="134413"/>
                </a:cubicBezTo>
                <a:lnTo>
                  <a:pt x="0" y="134413"/>
                </a:lnTo>
                <a:lnTo>
                  <a:pt x="0" y="134415"/>
                </a:lnTo>
                <a:close/>
              </a:path>
            </a:pathLst>
          </a:custGeom>
          <a:solidFill>
            <a:srgbClr val="F6C0C3"/>
          </a:solidFill>
          <a:ln>
            <a:solidFill>
              <a:srgbClr val="F3ABAE"/>
            </a:solidFill>
            <a:extLst>
              <a:ext uri="{C807C97D-BFC1-408E-A445-0C87EB9F89A2}">
                <ask:lineSketchStyleProps xmlns:ask="http://schemas.microsoft.com/office/drawing/2018/sketchyshapes" sd="1227431848">
                  <a:prstGeom prst="wedgeRoundRectCallout">
                    <a:avLst>
                      <a:gd name="adj1" fmla="val 67090"/>
                      <a:gd name="adj2" fmla="val -47821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استراتيجية الرسم</a:t>
            </a:r>
          </a:p>
          <a:p>
            <a:pPr algn="ctr"/>
            <a:r>
              <a:rPr lang="ar-SA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التعلم فردي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14ED3851-F187-C4C3-EA21-55A00659038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3892" t="40010" r="26006" b="50000"/>
          <a:stretch/>
        </p:blipFill>
        <p:spPr>
          <a:xfrm>
            <a:off x="2638612" y="129042"/>
            <a:ext cx="6914776" cy="1837526"/>
          </a:xfrm>
          <a:custGeom>
            <a:avLst/>
            <a:gdLst>
              <a:gd name="connsiteX0" fmla="*/ 0 w 6914776"/>
              <a:gd name="connsiteY0" fmla="*/ 0 h 1837526"/>
              <a:gd name="connsiteX1" fmla="*/ 691478 w 6914776"/>
              <a:gd name="connsiteY1" fmla="*/ 0 h 1837526"/>
              <a:gd name="connsiteX2" fmla="*/ 1244660 w 6914776"/>
              <a:gd name="connsiteY2" fmla="*/ 0 h 1837526"/>
              <a:gd name="connsiteX3" fmla="*/ 2074433 w 6914776"/>
              <a:gd name="connsiteY3" fmla="*/ 0 h 1837526"/>
              <a:gd name="connsiteX4" fmla="*/ 2696763 w 6914776"/>
              <a:gd name="connsiteY4" fmla="*/ 0 h 1837526"/>
              <a:gd name="connsiteX5" fmla="*/ 3388240 w 6914776"/>
              <a:gd name="connsiteY5" fmla="*/ 0 h 1837526"/>
              <a:gd name="connsiteX6" fmla="*/ 4079718 w 6914776"/>
              <a:gd name="connsiteY6" fmla="*/ 0 h 1837526"/>
              <a:gd name="connsiteX7" fmla="*/ 4563752 w 6914776"/>
              <a:gd name="connsiteY7" fmla="*/ 0 h 1837526"/>
              <a:gd name="connsiteX8" fmla="*/ 5393525 w 6914776"/>
              <a:gd name="connsiteY8" fmla="*/ 0 h 1837526"/>
              <a:gd name="connsiteX9" fmla="*/ 5877560 w 6914776"/>
              <a:gd name="connsiteY9" fmla="*/ 0 h 1837526"/>
              <a:gd name="connsiteX10" fmla="*/ 6914776 w 6914776"/>
              <a:gd name="connsiteY10" fmla="*/ 0 h 1837526"/>
              <a:gd name="connsiteX11" fmla="*/ 6914776 w 6914776"/>
              <a:gd name="connsiteY11" fmla="*/ 594133 h 1837526"/>
              <a:gd name="connsiteX12" fmla="*/ 6914776 w 6914776"/>
              <a:gd name="connsiteY12" fmla="*/ 1206642 h 1837526"/>
              <a:gd name="connsiteX13" fmla="*/ 6914776 w 6914776"/>
              <a:gd name="connsiteY13" fmla="*/ 1837526 h 1837526"/>
              <a:gd name="connsiteX14" fmla="*/ 6361594 w 6914776"/>
              <a:gd name="connsiteY14" fmla="*/ 1837526 h 1837526"/>
              <a:gd name="connsiteX15" fmla="*/ 5600969 w 6914776"/>
              <a:gd name="connsiteY15" fmla="*/ 1837526 h 1837526"/>
              <a:gd name="connsiteX16" fmla="*/ 4978639 w 6914776"/>
              <a:gd name="connsiteY16" fmla="*/ 1837526 h 1837526"/>
              <a:gd name="connsiteX17" fmla="*/ 4218013 w 6914776"/>
              <a:gd name="connsiteY17" fmla="*/ 1837526 h 1837526"/>
              <a:gd name="connsiteX18" fmla="*/ 3664831 w 6914776"/>
              <a:gd name="connsiteY18" fmla="*/ 1837526 h 1837526"/>
              <a:gd name="connsiteX19" fmla="*/ 2973354 w 6914776"/>
              <a:gd name="connsiteY19" fmla="*/ 1837526 h 1837526"/>
              <a:gd name="connsiteX20" fmla="*/ 2143581 w 6914776"/>
              <a:gd name="connsiteY20" fmla="*/ 1837526 h 1837526"/>
              <a:gd name="connsiteX21" fmla="*/ 1452103 w 6914776"/>
              <a:gd name="connsiteY21" fmla="*/ 1837526 h 1837526"/>
              <a:gd name="connsiteX22" fmla="*/ 898921 w 6914776"/>
              <a:gd name="connsiteY22" fmla="*/ 1837526 h 1837526"/>
              <a:gd name="connsiteX23" fmla="*/ 0 w 6914776"/>
              <a:gd name="connsiteY23" fmla="*/ 1837526 h 1837526"/>
              <a:gd name="connsiteX24" fmla="*/ 0 w 6914776"/>
              <a:gd name="connsiteY24" fmla="*/ 1225017 h 1837526"/>
              <a:gd name="connsiteX25" fmla="*/ 0 w 6914776"/>
              <a:gd name="connsiteY25" fmla="*/ 667634 h 1837526"/>
              <a:gd name="connsiteX26" fmla="*/ 0 w 6914776"/>
              <a:gd name="connsiteY26" fmla="*/ 0 h 1837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914776" h="1837526" fill="none" extrusionOk="0">
                <a:moveTo>
                  <a:pt x="0" y="0"/>
                </a:moveTo>
                <a:cubicBezTo>
                  <a:pt x="267060" y="-3452"/>
                  <a:pt x="456371" y="4912"/>
                  <a:pt x="691478" y="0"/>
                </a:cubicBezTo>
                <a:cubicBezTo>
                  <a:pt x="926585" y="-4912"/>
                  <a:pt x="1110541" y="-8275"/>
                  <a:pt x="1244660" y="0"/>
                </a:cubicBezTo>
                <a:cubicBezTo>
                  <a:pt x="1378779" y="8275"/>
                  <a:pt x="1693750" y="-29373"/>
                  <a:pt x="2074433" y="0"/>
                </a:cubicBezTo>
                <a:cubicBezTo>
                  <a:pt x="2455116" y="29373"/>
                  <a:pt x="2561788" y="-30117"/>
                  <a:pt x="2696763" y="0"/>
                </a:cubicBezTo>
                <a:cubicBezTo>
                  <a:pt x="2831738" y="30117"/>
                  <a:pt x="3064789" y="-20188"/>
                  <a:pt x="3388240" y="0"/>
                </a:cubicBezTo>
                <a:cubicBezTo>
                  <a:pt x="3711691" y="20188"/>
                  <a:pt x="3871479" y="-3333"/>
                  <a:pt x="4079718" y="0"/>
                </a:cubicBezTo>
                <a:cubicBezTo>
                  <a:pt x="4287957" y="3333"/>
                  <a:pt x="4459856" y="-2234"/>
                  <a:pt x="4563752" y="0"/>
                </a:cubicBezTo>
                <a:cubicBezTo>
                  <a:pt x="4667648" y="2234"/>
                  <a:pt x="5071519" y="-15931"/>
                  <a:pt x="5393525" y="0"/>
                </a:cubicBezTo>
                <a:cubicBezTo>
                  <a:pt x="5715531" y="15931"/>
                  <a:pt x="5650039" y="10029"/>
                  <a:pt x="5877560" y="0"/>
                </a:cubicBezTo>
                <a:cubicBezTo>
                  <a:pt x="6105082" y="-10029"/>
                  <a:pt x="6584764" y="40683"/>
                  <a:pt x="6914776" y="0"/>
                </a:cubicBezTo>
                <a:cubicBezTo>
                  <a:pt x="6943450" y="127983"/>
                  <a:pt x="6938041" y="322052"/>
                  <a:pt x="6914776" y="594133"/>
                </a:cubicBezTo>
                <a:cubicBezTo>
                  <a:pt x="6891511" y="866214"/>
                  <a:pt x="6920904" y="1044643"/>
                  <a:pt x="6914776" y="1206642"/>
                </a:cubicBezTo>
                <a:cubicBezTo>
                  <a:pt x="6908648" y="1368641"/>
                  <a:pt x="6886281" y="1632377"/>
                  <a:pt x="6914776" y="1837526"/>
                </a:cubicBezTo>
                <a:cubicBezTo>
                  <a:pt x="6771387" y="1837646"/>
                  <a:pt x="6517566" y="1813929"/>
                  <a:pt x="6361594" y="1837526"/>
                </a:cubicBezTo>
                <a:cubicBezTo>
                  <a:pt x="6205622" y="1861123"/>
                  <a:pt x="5837018" y="1874367"/>
                  <a:pt x="5600969" y="1837526"/>
                </a:cubicBezTo>
                <a:cubicBezTo>
                  <a:pt x="5364920" y="1800685"/>
                  <a:pt x="5123729" y="1837481"/>
                  <a:pt x="4978639" y="1837526"/>
                </a:cubicBezTo>
                <a:cubicBezTo>
                  <a:pt x="4833549" y="1837572"/>
                  <a:pt x="4597400" y="1825276"/>
                  <a:pt x="4218013" y="1837526"/>
                </a:cubicBezTo>
                <a:cubicBezTo>
                  <a:pt x="3838626" y="1849776"/>
                  <a:pt x="3886395" y="1861557"/>
                  <a:pt x="3664831" y="1837526"/>
                </a:cubicBezTo>
                <a:cubicBezTo>
                  <a:pt x="3443267" y="1813495"/>
                  <a:pt x="3122125" y="1851432"/>
                  <a:pt x="2973354" y="1837526"/>
                </a:cubicBezTo>
                <a:cubicBezTo>
                  <a:pt x="2824583" y="1823620"/>
                  <a:pt x="2412017" y="1844680"/>
                  <a:pt x="2143581" y="1837526"/>
                </a:cubicBezTo>
                <a:cubicBezTo>
                  <a:pt x="1875145" y="1830372"/>
                  <a:pt x="1781853" y="1849527"/>
                  <a:pt x="1452103" y="1837526"/>
                </a:cubicBezTo>
                <a:cubicBezTo>
                  <a:pt x="1122353" y="1825525"/>
                  <a:pt x="1099239" y="1832888"/>
                  <a:pt x="898921" y="1837526"/>
                </a:cubicBezTo>
                <a:cubicBezTo>
                  <a:pt x="698603" y="1842164"/>
                  <a:pt x="306617" y="1809302"/>
                  <a:pt x="0" y="1837526"/>
                </a:cubicBezTo>
                <a:cubicBezTo>
                  <a:pt x="-24701" y="1595516"/>
                  <a:pt x="-8929" y="1446873"/>
                  <a:pt x="0" y="1225017"/>
                </a:cubicBezTo>
                <a:cubicBezTo>
                  <a:pt x="8929" y="1003161"/>
                  <a:pt x="1104" y="934204"/>
                  <a:pt x="0" y="667634"/>
                </a:cubicBezTo>
                <a:cubicBezTo>
                  <a:pt x="-1104" y="401064"/>
                  <a:pt x="27071" y="306584"/>
                  <a:pt x="0" y="0"/>
                </a:cubicBezTo>
                <a:close/>
              </a:path>
              <a:path w="6914776" h="1837526" stroke="0" extrusionOk="0">
                <a:moveTo>
                  <a:pt x="0" y="0"/>
                </a:moveTo>
                <a:cubicBezTo>
                  <a:pt x="266534" y="-4100"/>
                  <a:pt x="491104" y="31905"/>
                  <a:pt x="829773" y="0"/>
                </a:cubicBezTo>
                <a:cubicBezTo>
                  <a:pt x="1168442" y="-31905"/>
                  <a:pt x="1302303" y="3905"/>
                  <a:pt x="1590398" y="0"/>
                </a:cubicBezTo>
                <a:cubicBezTo>
                  <a:pt x="1878493" y="-3905"/>
                  <a:pt x="1997065" y="-25126"/>
                  <a:pt x="2143581" y="0"/>
                </a:cubicBezTo>
                <a:cubicBezTo>
                  <a:pt x="2290097" y="25126"/>
                  <a:pt x="2651562" y="-15995"/>
                  <a:pt x="2835058" y="0"/>
                </a:cubicBezTo>
                <a:cubicBezTo>
                  <a:pt x="3018554" y="15995"/>
                  <a:pt x="3271453" y="-26368"/>
                  <a:pt x="3457388" y="0"/>
                </a:cubicBezTo>
                <a:cubicBezTo>
                  <a:pt x="3643323" y="26368"/>
                  <a:pt x="4034894" y="17616"/>
                  <a:pt x="4218013" y="0"/>
                </a:cubicBezTo>
                <a:cubicBezTo>
                  <a:pt x="4401133" y="-17616"/>
                  <a:pt x="4496115" y="4862"/>
                  <a:pt x="4702048" y="0"/>
                </a:cubicBezTo>
                <a:cubicBezTo>
                  <a:pt x="4907981" y="-4862"/>
                  <a:pt x="5298098" y="-13449"/>
                  <a:pt x="5531821" y="0"/>
                </a:cubicBezTo>
                <a:cubicBezTo>
                  <a:pt x="5765544" y="13449"/>
                  <a:pt x="5885385" y="-4980"/>
                  <a:pt x="6015855" y="0"/>
                </a:cubicBezTo>
                <a:cubicBezTo>
                  <a:pt x="6146325" y="4980"/>
                  <a:pt x="6656031" y="34364"/>
                  <a:pt x="6914776" y="0"/>
                </a:cubicBezTo>
                <a:cubicBezTo>
                  <a:pt x="6890599" y="176156"/>
                  <a:pt x="6933266" y="455574"/>
                  <a:pt x="6914776" y="594133"/>
                </a:cubicBezTo>
                <a:cubicBezTo>
                  <a:pt x="6896286" y="732692"/>
                  <a:pt x="6914373" y="1025263"/>
                  <a:pt x="6914776" y="1169892"/>
                </a:cubicBezTo>
                <a:cubicBezTo>
                  <a:pt x="6915179" y="1314521"/>
                  <a:pt x="6931403" y="1579870"/>
                  <a:pt x="6914776" y="1837526"/>
                </a:cubicBezTo>
                <a:cubicBezTo>
                  <a:pt x="6720003" y="1849100"/>
                  <a:pt x="6480847" y="1834501"/>
                  <a:pt x="6361594" y="1837526"/>
                </a:cubicBezTo>
                <a:cubicBezTo>
                  <a:pt x="6242341" y="1840551"/>
                  <a:pt x="5819742" y="1867165"/>
                  <a:pt x="5600969" y="1837526"/>
                </a:cubicBezTo>
                <a:cubicBezTo>
                  <a:pt x="5382197" y="1807887"/>
                  <a:pt x="5323651" y="1835535"/>
                  <a:pt x="5116934" y="1837526"/>
                </a:cubicBezTo>
                <a:cubicBezTo>
                  <a:pt x="4910217" y="1839517"/>
                  <a:pt x="4762182" y="1819853"/>
                  <a:pt x="4563752" y="1837526"/>
                </a:cubicBezTo>
                <a:cubicBezTo>
                  <a:pt x="4365322" y="1855199"/>
                  <a:pt x="4193030" y="1839370"/>
                  <a:pt x="3941422" y="1837526"/>
                </a:cubicBezTo>
                <a:cubicBezTo>
                  <a:pt x="3689814" y="1835683"/>
                  <a:pt x="3507774" y="1871334"/>
                  <a:pt x="3111649" y="1837526"/>
                </a:cubicBezTo>
                <a:cubicBezTo>
                  <a:pt x="2715524" y="1803718"/>
                  <a:pt x="2732341" y="1821759"/>
                  <a:pt x="2627615" y="1837526"/>
                </a:cubicBezTo>
                <a:cubicBezTo>
                  <a:pt x="2522889" y="1853293"/>
                  <a:pt x="2233792" y="1843434"/>
                  <a:pt x="1936137" y="1837526"/>
                </a:cubicBezTo>
                <a:cubicBezTo>
                  <a:pt x="1638482" y="1831618"/>
                  <a:pt x="1563682" y="1822945"/>
                  <a:pt x="1452103" y="1837526"/>
                </a:cubicBezTo>
                <a:cubicBezTo>
                  <a:pt x="1340524" y="1852107"/>
                  <a:pt x="1145885" y="1816431"/>
                  <a:pt x="968069" y="1837526"/>
                </a:cubicBezTo>
                <a:cubicBezTo>
                  <a:pt x="790253" y="1858621"/>
                  <a:pt x="308417" y="1850805"/>
                  <a:pt x="0" y="1837526"/>
                </a:cubicBezTo>
                <a:cubicBezTo>
                  <a:pt x="-29122" y="1556344"/>
                  <a:pt x="16772" y="1509528"/>
                  <a:pt x="0" y="1243393"/>
                </a:cubicBezTo>
                <a:cubicBezTo>
                  <a:pt x="-16772" y="977258"/>
                  <a:pt x="16729" y="931505"/>
                  <a:pt x="0" y="667634"/>
                </a:cubicBezTo>
                <a:cubicBezTo>
                  <a:pt x="-16729" y="403763"/>
                  <a:pt x="-27058" y="297972"/>
                  <a:pt x="0" y="0"/>
                </a:cubicBezTo>
                <a:close/>
              </a:path>
            </a:pathLst>
          </a:custGeom>
          <a:ln>
            <a:solidFill>
              <a:srgbClr val="F6C0C3"/>
            </a:solidFill>
            <a:extLst>
              <a:ext uri="{C807C97D-BFC1-408E-A445-0C87EB9F89A2}">
                <ask:lineSketchStyleProps xmlns:ask="http://schemas.microsoft.com/office/drawing/2018/sketchyshapes" sd="37628038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12" name="سهم: لليسار 11">
            <a:extLst>
              <a:ext uri="{FF2B5EF4-FFF2-40B4-BE49-F238E27FC236}">
                <a16:creationId xmlns:a16="http://schemas.microsoft.com/office/drawing/2014/main" id="{64255E17-92A0-1063-4C2C-5A16A05FEEE3}"/>
              </a:ext>
            </a:extLst>
          </p:cNvPr>
          <p:cNvSpPr/>
          <p:nvPr/>
        </p:nvSpPr>
        <p:spPr>
          <a:xfrm>
            <a:off x="10119878" y="2208946"/>
            <a:ext cx="1281503" cy="1161633"/>
          </a:xfrm>
          <a:custGeom>
            <a:avLst/>
            <a:gdLst>
              <a:gd name="connsiteX0" fmla="*/ 0 w 1281503"/>
              <a:gd name="connsiteY0" fmla="*/ 580817 h 1161633"/>
              <a:gd name="connsiteX1" fmla="*/ 199955 w 1281503"/>
              <a:gd name="connsiteY1" fmla="*/ 307833 h 1161633"/>
              <a:gd name="connsiteX2" fmla="*/ 425436 w 1281503"/>
              <a:gd name="connsiteY2" fmla="*/ 0 h 1161633"/>
              <a:gd name="connsiteX3" fmla="*/ 425436 w 1281503"/>
              <a:gd name="connsiteY3" fmla="*/ 290408 h 1161633"/>
              <a:gd name="connsiteX4" fmla="*/ 870591 w 1281503"/>
              <a:gd name="connsiteY4" fmla="*/ 290408 h 1161633"/>
              <a:gd name="connsiteX5" fmla="*/ 1281503 w 1281503"/>
              <a:gd name="connsiteY5" fmla="*/ 290408 h 1161633"/>
              <a:gd name="connsiteX6" fmla="*/ 1281503 w 1281503"/>
              <a:gd name="connsiteY6" fmla="*/ 871225 h 1161633"/>
              <a:gd name="connsiteX7" fmla="*/ 870591 w 1281503"/>
              <a:gd name="connsiteY7" fmla="*/ 871225 h 1161633"/>
              <a:gd name="connsiteX8" fmla="*/ 425436 w 1281503"/>
              <a:gd name="connsiteY8" fmla="*/ 871225 h 1161633"/>
              <a:gd name="connsiteX9" fmla="*/ 425436 w 1281503"/>
              <a:gd name="connsiteY9" fmla="*/ 1161633 h 1161633"/>
              <a:gd name="connsiteX10" fmla="*/ 212718 w 1281503"/>
              <a:gd name="connsiteY10" fmla="*/ 871225 h 1161633"/>
              <a:gd name="connsiteX11" fmla="*/ 0 w 1281503"/>
              <a:gd name="connsiteY11" fmla="*/ 580817 h 1161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1503" h="1161633" fill="none" extrusionOk="0">
                <a:moveTo>
                  <a:pt x="0" y="580817"/>
                </a:moveTo>
                <a:cubicBezTo>
                  <a:pt x="85184" y="479506"/>
                  <a:pt x="156552" y="361215"/>
                  <a:pt x="199955" y="307833"/>
                </a:cubicBezTo>
                <a:cubicBezTo>
                  <a:pt x="243358" y="254451"/>
                  <a:pt x="356819" y="76731"/>
                  <a:pt x="425436" y="0"/>
                </a:cubicBezTo>
                <a:cubicBezTo>
                  <a:pt x="422398" y="134905"/>
                  <a:pt x="420867" y="185280"/>
                  <a:pt x="425436" y="290408"/>
                </a:cubicBezTo>
                <a:cubicBezTo>
                  <a:pt x="541929" y="270234"/>
                  <a:pt x="767290" y="294777"/>
                  <a:pt x="870591" y="290408"/>
                </a:cubicBezTo>
                <a:cubicBezTo>
                  <a:pt x="973893" y="286039"/>
                  <a:pt x="1084715" y="310708"/>
                  <a:pt x="1281503" y="290408"/>
                </a:cubicBezTo>
                <a:cubicBezTo>
                  <a:pt x="1289574" y="472641"/>
                  <a:pt x="1256397" y="590489"/>
                  <a:pt x="1281503" y="871225"/>
                </a:cubicBezTo>
                <a:cubicBezTo>
                  <a:pt x="1187922" y="868902"/>
                  <a:pt x="1035177" y="885476"/>
                  <a:pt x="870591" y="871225"/>
                </a:cubicBezTo>
                <a:cubicBezTo>
                  <a:pt x="706005" y="856974"/>
                  <a:pt x="564607" y="865666"/>
                  <a:pt x="425436" y="871225"/>
                </a:cubicBezTo>
                <a:cubicBezTo>
                  <a:pt x="431107" y="1002130"/>
                  <a:pt x="412107" y="1066185"/>
                  <a:pt x="425436" y="1161633"/>
                </a:cubicBezTo>
                <a:cubicBezTo>
                  <a:pt x="332731" y="1048754"/>
                  <a:pt x="301040" y="1007371"/>
                  <a:pt x="212718" y="871225"/>
                </a:cubicBezTo>
                <a:cubicBezTo>
                  <a:pt x="124396" y="735079"/>
                  <a:pt x="85511" y="713084"/>
                  <a:pt x="0" y="580817"/>
                </a:cubicBezTo>
                <a:close/>
              </a:path>
              <a:path w="1281503" h="1161633" stroke="0" extrusionOk="0">
                <a:moveTo>
                  <a:pt x="0" y="580817"/>
                </a:moveTo>
                <a:cubicBezTo>
                  <a:pt x="36918" y="513960"/>
                  <a:pt x="111698" y="427239"/>
                  <a:pt x="212718" y="290409"/>
                </a:cubicBezTo>
                <a:cubicBezTo>
                  <a:pt x="313738" y="153579"/>
                  <a:pt x="353742" y="90313"/>
                  <a:pt x="425436" y="0"/>
                </a:cubicBezTo>
                <a:cubicBezTo>
                  <a:pt x="423845" y="106493"/>
                  <a:pt x="435259" y="222147"/>
                  <a:pt x="425436" y="290408"/>
                </a:cubicBezTo>
                <a:cubicBezTo>
                  <a:pt x="522499" y="287916"/>
                  <a:pt x="705198" y="305223"/>
                  <a:pt x="844909" y="290408"/>
                </a:cubicBezTo>
                <a:cubicBezTo>
                  <a:pt x="984620" y="275593"/>
                  <a:pt x="1141400" y="294223"/>
                  <a:pt x="1281503" y="290408"/>
                </a:cubicBezTo>
                <a:cubicBezTo>
                  <a:pt x="1305051" y="451427"/>
                  <a:pt x="1304688" y="635803"/>
                  <a:pt x="1281503" y="871225"/>
                </a:cubicBezTo>
                <a:cubicBezTo>
                  <a:pt x="1105845" y="877435"/>
                  <a:pt x="973332" y="890571"/>
                  <a:pt x="853470" y="871225"/>
                </a:cubicBezTo>
                <a:cubicBezTo>
                  <a:pt x="733608" y="851879"/>
                  <a:pt x="533417" y="851826"/>
                  <a:pt x="425436" y="871225"/>
                </a:cubicBezTo>
                <a:cubicBezTo>
                  <a:pt x="422977" y="954128"/>
                  <a:pt x="439592" y="1078907"/>
                  <a:pt x="425436" y="1161633"/>
                </a:cubicBezTo>
                <a:cubicBezTo>
                  <a:pt x="337562" y="1040369"/>
                  <a:pt x="312020" y="987344"/>
                  <a:pt x="212718" y="871225"/>
                </a:cubicBezTo>
                <a:cubicBezTo>
                  <a:pt x="113416" y="755106"/>
                  <a:pt x="69754" y="678020"/>
                  <a:pt x="0" y="58081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023093141">
                  <a:prstGeom prst="leftArrow">
                    <a:avLst>
                      <a:gd name="adj1" fmla="val 50000"/>
                      <a:gd name="adj2" fmla="val 3662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 defTabSz="457200" rtl="0"/>
            <a:r>
              <a:rPr lang="ar-SA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افهم 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C36D8B0-2C9A-B10C-6D7D-017A18360C4C}"/>
              </a:ext>
            </a:extLst>
          </p:cNvPr>
          <p:cNvSpPr/>
          <p:nvPr/>
        </p:nvSpPr>
        <p:spPr>
          <a:xfrm>
            <a:off x="8682466" y="2278363"/>
            <a:ext cx="152958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 rtl="0"/>
            <a:r>
              <a:rPr lang="ar-SA" sz="28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المعطيات :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0A454236-CF0E-F97C-997C-75AB376F4A1E}"/>
              </a:ext>
            </a:extLst>
          </p:cNvPr>
          <p:cNvSpPr/>
          <p:nvPr/>
        </p:nvSpPr>
        <p:spPr>
          <a:xfrm>
            <a:off x="1840753" y="2330442"/>
            <a:ext cx="696201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 rtl="0"/>
            <a:r>
              <a:rPr lang="ar-SA" sz="2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قطع عدنان مسافة 60 م  والتي تمثل          الطريق إلى منزل  شقيقه .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FF102811-7430-57D2-7BC0-CCF05C764220}"/>
              </a:ext>
            </a:extLst>
          </p:cNvPr>
          <p:cNvSpPr/>
          <p:nvPr/>
        </p:nvSpPr>
        <p:spPr>
          <a:xfrm>
            <a:off x="8692884" y="2827776"/>
            <a:ext cx="142699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 rtl="0"/>
            <a:r>
              <a:rPr lang="ar-SA" sz="28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المطلوب :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A74BCC87-FFB0-B7FC-FBE5-2466E27B0911}"/>
              </a:ext>
            </a:extLst>
          </p:cNvPr>
          <p:cNvSpPr txBox="1"/>
          <p:nvPr/>
        </p:nvSpPr>
        <p:spPr>
          <a:xfrm>
            <a:off x="4616529" y="2153650"/>
            <a:ext cx="54344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ar-SA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C05F575F-691D-A75D-52F7-8A9A2530AC2A}"/>
              </a:ext>
            </a:extLst>
          </p:cNvPr>
          <p:cNvSpPr txBox="1"/>
          <p:nvPr/>
        </p:nvSpPr>
        <p:spPr>
          <a:xfrm>
            <a:off x="4554922" y="2514687"/>
            <a:ext cx="60504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ar-SA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18" name="رابط مستقيم 17">
            <a:extLst>
              <a:ext uri="{FF2B5EF4-FFF2-40B4-BE49-F238E27FC236}">
                <a16:creationId xmlns:a16="http://schemas.microsoft.com/office/drawing/2014/main" id="{F32A01FC-877F-ADB3-7E7A-1D5BBAA63DE9}"/>
              </a:ext>
            </a:extLst>
          </p:cNvPr>
          <p:cNvCxnSpPr/>
          <p:nvPr/>
        </p:nvCxnSpPr>
        <p:spPr>
          <a:xfrm rot="10800000">
            <a:off x="4653366" y="2548732"/>
            <a:ext cx="391226" cy="1588"/>
          </a:xfrm>
          <a:prstGeom prst="line">
            <a:avLst/>
          </a:prstGeom>
          <a:noFill/>
          <a:ln w="28575" cap="flat" cmpd="sng" algn="ctr">
            <a:solidFill>
              <a:srgbClr val="0070C0"/>
            </a:solidFill>
            <a:prstDash val="solid"/>
          </a:ln>
          <a:effectLst/>
        </p:spPr>
      </p:cxn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B7484AD6-736F-8875-57E2-5408CCA7F4D5}"/>
              </a:ext>
            </a:extLst>
          </p:cNvPr>
          <p:cNvSpPr/>
          <p:nvPr/>
        </p:nvSpPr>
        <p:spPr>
          <a:xfrm>
            <a:off x="3369515" y="2889841"/>
            <a:ext cx="573412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 rtl="0"/>
            <a:r>
              <a:rPr lang="ar-SA" sz="2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فما المسافة المتبقية ليصل إلى منزل شقيقه ؟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515EAB36-E121-EE23-5DA7-E9DA6954DAAF}"/>
              </a:ext>
            </a:extLst>
          </p:cNvPr>
          <p:cNvSpPr/>
          <p:nvPr/>
        </p:nvSpPr>
        <p:spPr>
          <a:xfrm>
            <a:off x="8895855" y="3362690"/>
            <a:ext cx="1378904" cy="584775"/>
          </a:xfrm>
          <a:custGeom>
            <a:avLst/>
            <a:gdLst>
              <a:gd name="connsiteX0" fmla="*/ 0 w 1378904"/>
              <a:gd name="connsiteY0" fmla="*/ 0 h 584775"/>
              <a:gd name="connsiteX1" fmla="*/ 661874 w 1378904"/>
              <a:gd name="connsiteY1" fmla="*/ 0 h 584775"/>
              <a:gd name="connsiteX2" fmla="*/ 1378904 w 1378904"/>
              <a:gd name="connsiteY2" fmla="*/ 0 h 584775"/>
              <a:gd name="connsiteX3" fmla="*/ 1378904 w 1378904"/>
              <a:gd name="connsiteY3" fmla="*/ 584775 h 584775"/>
              <a:gd name="connsiteX4" fmla="*/ 730819 w 1378904"/>
              <a:gd name="connsiteY4" fmla="*/ 584775 h 584775"/>
              <a:gd name="connsiteX5" fmla="*/ 0 w 1378904"/>
              <a:gd name="connsiteY5" fmla="*/ 584775 h 584775"/>
              <a:gd name="connsiteX6" fmla="*/ 0 w 1378904"/>
              <a:gd name="connsiteY6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8904" h="584775" fill="none" extrusionOk="0">
                <a:moveTo>
                  <a:pt x="0" y="0"/>
                </a:moveTo>
                <a:cubicBezTo>
                  <a:pt x="141348" y="13187"/>
                  <a:pt x="399170" y="-7885"/>
                  <a:pt x="661874" y="0"/>
                </a:cubicBezTo>
                <a:cubicBezTo>
                  <a:pt x="924578" y="7885"/>
                  <a:pt x="1128209" y="28222"/>
                  <a:pt x="1378904" y="0"/>
                </a:cubicBezTo>
                <a:cubicBezTo>
                  <a:pt x="1408119" y="268284"/>
                  <a:pt x="1392317" y="420171"/>
                  <a:pt x="1378904" y="584775"/>
                </a:cubicBezTo>
                <a:cubicBezTo>
                  <a:pt x="1132782" y="602561"/>
                  <a:pt x="1045778" y="553257"/>
                  <a:pt x="730819" y="584775"/>
                </a:cubicBezTo>
                <a:cubicBezTo>
                  <a:pt x="415860" y="616293"/>
                  <a:pt x="214293" y="560432"/>
                  <a:pt x="0" y="584775"/>
                </a:cubicBezTo>
                <a:cubicBezTo>
                  <a:pt x="19626" y="461287"/>
                  <a:pt x="-21453" y="232538"/>
                  <a:pt x="0" y="0"/>
                </a:cubicBezTo>
                <a:close/>
              </a:path>
              <a:path w="1378904" h="584775" stroke="0" extrusionOk="0">
                <a:moveTo>
                  <a:pt x="0" y="0"/>
                </a:moveTo>
                <a:cubicBezTo>
                  <a:pt x="216917" y="-25618"/>
                  <a:pt x="359943" y="-19804"/>
                  <a:pt x="648085" y="0"/>
                </a:cubicBezTo>
                <a:cubicBezTo>
                  <a:pt x="936227" y="19804"/>
                  <a:pt x="1204537" y="-15259"/>
                  <a:pt x="1378904" y="0"/>
                </a:cubicBezTo>
                <a:cubicBezTo>
                  <a:pt x="1355393" y="201047"/>
                  <a:pt x="1381288" y="440602"/>
                  <a:pt x="1378904" y="584775"/>
                </a:cubicBezTo>
                <a:cubicBezTo>
                  <a:pt x="1169436" y="574276"/>
                  <a:pt x="979388" y="610076"/>
                  <a:pt x="717030" y="584775"/>
                </a:cubicBezTo>
                <a:cubicBezTo>
                  <a:pt x="454672" y="559474"/>
                  <a:pt x="307672" y="615126"/>
                  <a:pt x="0" y="584775"/>
                </a:cubicBezTo>
                <a:cubicBezTo>
                  <a:pt x="21642" y="464894"/>
                  <a:pt x="15449" y="192846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95809622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 defTabSz="457200" rtl="0"/>
            <a:r>
              <a:rPr lang="ar-SA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اخطط : 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0AE5B180-E0A5-1F43-6E21-F75C1548AF4D}"/>
              </a:ext>
            </a:extLst>
          </p:cNvPr>
          <p:cNvSpPr/>
          <p:nvPr/>
        </p:nvSpPr>
        <p:spPr>
          <a:xfrm>
            <a:off x="4281977" y="3413061"/>
            <a:ext cx="452078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 rtl="0"/>
            <a:r>
              <a:rPr lang="ar-SA" sz="2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أحل المسألة باستعمال استراتيجية ( الرسم )</a:t>
            </a:r>
          </a:p>
        </p:txBody>
      </p:sp>
      <p:sp>
        <p:nvSpPr>
          <p:cNvPr id="22" name="AutoShape 4" descr="منزل مشرق المنزل | صور PNG PSD تحميل مجاني - Pikbest">
            <a:extLst>
              <a:ext uri="{FF2B5EF4-FFF2-40B4-BE49-F238E27FC236}">
                <a16:creationId xmlns:a16="http://schemas.microsoft.com/office/drawing/2014/main" id="{4148B525-D7CC-4B6C-F57A-E379947C0A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36033" y="342771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defTabSz="457200" rtl="0"/>
            <a:endParaRPr lang="ar-SA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3" name="جدول 22">
            <a:extLst>
              <a:ext uri="{FF2B5EF4-FFF2-40B4-BE49-F238E27FC236}">
                <a16:creationId xmlns:a16="http://schemas.microsoft.com/office/drawing/2014/main" id="{0D99246A-0C4D-8843-B9E5-2F59A413C4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902051"/>
              </p:ext>
            </p:extLst>
          </p:nvPr>
        </p:nvGraphicFramePr>
        <p:xfrm>
          <a:off x="2778470" y="5345048"/>
          <a:ext cx="6334149" cy="585154"/>
        </p:xfrm>
        <a:graphic>
          <a:graphicData uri="http://schemas.openxmlformats.org/drawingml/2006/table">
            <a:tbl>
              <a:tblPr rtl="1" firstRow="1" bandRow="1"/>
              <a:tblGrid>
                <a:gridCol w="21113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13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1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5154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4" name="جدول 23">
            <a:extLst>
              <a:ext uri="{FF2B5EF4-FFF2-40B4-BE49-F238E27FC236}">
                <a16:creationId xmlns:a16="http://schemas.microsoft.com/office/drawing/2014/main" id="{6D56DA3D-597B-2C03-E397-1A4B84AA3C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97359"/>
              </p:ext>
            </p:extLst>
          </p:nvPr>
        </p:nvGraphicFramePr>
        <p:xfrm>
          <a:off x="2743437" y="5349906"/>
          <a:ext cx="4238872" cy="589801"/>
        </p:xfrm>
        <a:graphic>
          <a:graphicData uri="http://schemas.openxmlformats.org/drawingml/2006/table">
            <a:tbl>
              <a:tblPr rtl="1" firstRow="1" bandRow="1"/>
              <a:tblGrid>
                <a:gridCol w="2119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94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9801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" name="مربع نص 24">
            <a:extLst>
              <a:ext uri="{FF2B5EF4-FFF2-40B4-BE49-F238E27FC236}">
                <a16:creationId xmlns:a16="http://schemas.microsoft.com/office/drawing/2014/main" id="{C8E135E7-D729-6802-B7EA-5F4F33B1D716}"/>
              </a:ext>
            </a:extLst>
          </p:cNvPr>
          <p:cNvSpPr txBox="1"/>
          <p:nvPr/>
        </p:nvSpPr>
        <p:spPr>
          <a:xfrm>
            <a:off x="6784859" y="4650748"/>
            <a:ext cx="27012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ar-SA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المسافة المتبقية</a:t>
            </a: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7C72ABAD-1566-B22D-0DFB-67D392B04C64}"/>
              </a:ext>
            </a:extLst>
          </p:cNvPr>
          <p:cNvSpPr/>
          <p:nvPr/>
        </p:nvSpPr>
        <p:spPr>
          <a:xfrm>
            <a:off x="10763412" y="4052522"/>
            <a:ext cx="841897" cy="584775"/>
          </a:xfrm>
          <a:custGeom>
            <a:avLst/>
            <a:gdLst>
              <a:gd name="connsiteX0" fmla="*/ 0 w 841897"/>
              <a:gd name="connsiteY0" fmla="*/ 0 h 584775"/>
              <a:gd name="connsiteX1" fmla="*/ 395692 w 841897"/>
              <a:gd name="connsiteY1" fmla="*/ 0 h 584775"/>
              <a:gd name="connsiteX2" fmla="*/ 841897 w 841897"/>
              <a:gd name="connsiteY2" fmla="*/ 0 h 584775"/>
              <a:gd name="connsiteX3" fmla="*/ 841897 w 841897"/>
              <a:gd name="connsiteY3" fmla="*/ 584775 h 584775"/>
              <a:gd name="connsiteX4" fmla="*/ 429367 w 841897"/>
              <a:gd name="connsiteY4" fmla="*/ 584775 h 584775"/>
              <a:gd name="connsiteX5" fmla="*/ 0 w 841897"/>
              <a:gd name="connsiteY5" fmla="*/ 584775 h 584775"/>
              <a:gd name="connsiteX6" fmla="*/ 0 w 841897"/>
              <a:gd name="connsiteY6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1897" h="584775" fill="none" extrusionOk="0">
                <a:moveTo>
                  <a:pt x="0" y="0"/>
                </a:moveTo>
                <a:cubicBezTo>
                  <a:pt x="142557" y="7252"/>
                  <a:pt x="228422" y="14798"/>
                  <a:pt x="395692" y="0"/>
                </a:cubicBezTo>
                <a:cubicBezTo>
                  <a:pt x="562962" y="-14798"/>
                  <a:pt x="662619" y="1020"/>
                  <a:pt x="841897" y="0"/>
                </a:cubicBezTo>
                <a:cubicBezTo>
                  <a:pt x="855103" y="262509"/>
                  <a:pt x="835358" y="427413"/>
                  <a:pt x="841897" y="584775"/>
                </a:cubicBezTo>
                <a:cubicBezTo>
                  <a:pt x="635921" y="580982"/>
                  <a:pt x="590495" y="589495"/>
                  <a:pt x="429367" y="584775"/>
                </a:cubicBezTo>
                <a:cubicBezTo>
                  <a:pt x="268239" y="580056"/>
                  <a:pt x="109012" y="600783"/>
                  <a:pt x="0" y="584775"/>
                </a:cubicBezTo>
                <a:cubicBezTo>
                  <a:pt x="23394" y="432071"/>
                  <a:pt x="-5922" y="188327"/>
                  <a:pt x="0" y="0"/>
                </a:cubicBezTo>
                <a:close/>
              </a:path>
              <a:path w="841897" h="584775" stroke="0" extrusionOk="0">
                <a:moveTo>
                  <a:pt x="0" y="0"/>
                </a:moveTo>
                <a:cubicBezTo>
                  <a:pt x="184551" y="-9749"/>
                  <a:pt x="281680" y="-14016"/>
                  <a:pt x="420949" y="0"/>
                </a:cubicBezTo>
                <a:cubicBezTo>
                  <a:pt x="560218" y="14016"/>
                  <a:pt x="647484" y="-7943"/>
                  <a:pt x="841897" y="0"/>
                </a:cubicBezTo>
                <a:cubicBezTo>
                  <a:pt x="826719" y="272319"/>
                  <a:pt x="863583" y="301534"/>
                  <a:pt x="841897" y="584775"/>
                </a:cubicBezTo>
                <a:cubicBezTo>
                  <a:pt x="662061" y="590602"/>
                  <a:pt x="623663" y="585677"/>
                  <a:pt x="412530" y="584775"/>
                </a:cubicBezTo>
                <a:cubicBezTo>
                  <a:pt x="201397" y="583873"/>
                  <a:pt x="183382" y="580211"/>
                  <a:pt x="0" y="584775"/>
                </a:cubicBezTo>
                <a:cubicBezTo>
                  <a:pt x="11570" y="372461"/>
                  <a:pt x="21991" y="231049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9328483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 defTabSz="457200" rtl="0"/>
            <a:r>
              <a:rPr lang="ar-SA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احل</a:t>
            </a:r>
            <a:r>
              <a:rPr lang="ar-SA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3D9CBF19-2E86-6785-A460-E9BE6E330EE1}"/>
              </a:ext>
            </a:extLst>
          </p:cNvPr>
          <p:cNvSpPr/>
          <p:nvPr/>
        </p:nvSpPr>
        <p:spPr>
          <a:xfrm>
            <a:off x="9162839" y="5916459"/>
            <a:ext cx="137890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 rtl="0"/>
            <a:r>
              <a:rPr lang="ar-SA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منزل شقيقة</a:t>
            </a: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3B06F998-3AEE-60C7-43A3-5CCE56855D6A}"/>
              </a:ext>
            </a:extLst>
          </p:cNvPr>
          <p:cNvSpPr/>
          <p:nvPr/>
        </p:nvSpPr>
        <p:spPr>
          <a:xfrm>
            <a:off x="1071224" y="5889024"/>
            <a:ext cx="134684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 rtl="0"/>
            <a:r>
              <a:rPr lang="ar-SA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منزل عدنان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4713861F-2816-94D5-4E6E-FEAF6B190D08}"/>
              </a:ext>
            </a:extLst>
          </p:cNvPr>
          <p:cNvSpPr txBox="1"/>
          <p:nvPr/>
        </p:nvSpPr>
        <p:spPr>
          <a:xfrm>
            <a:off x="3558154" y="6002739"/>
            <a:ext cx="54344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ar-SA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95BB8D69-E315-9497-BA53-1D3A3B411CC7}"/>
              </a:ext>
            </a:extLst>
          </p:cNvPr>
          <p:cNvSpPr txBox="1"/>
          <p:nvPr/>
        </p:nvSpPr>
        <p:spPr>
          <a:xfrm>
            <a:off x="3496546" y="6324304"/>
            <a:ext cx="60504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ar-SA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32" name="رابط مستقيم 31">
            <a:extLst>
              <a:ext uri="{FF2B5EF4-FFF2-40B4-BE49-F238E27FC236}">
                <a16:creationId xmlns:a16="http://schemas.microsoft.com/office/drawing/2014/main" id="{10415744-6816-5326-434D-C0C5E11B9AAE}"/>
              </a:ext>
            </a:extLst>
          </p:cNvPr>
          <p:cNvCxnSpPr/>
          <p:nvPr/>
        </p:nvCxnSpPr>
        <p:spPr>
          <a:xfrm rot="10800000">
            <a:off x="3634260" y="6338047"/>
            <a:ext cx="391226" cy="1588"/>
          </a:xfrm>
          <a:prstGeom prst="line">
            <a:avLst/>
          </a:prstGeom>
          <a:noFill/>
          <a:ln w="28575" cap="flat" cmpd="sng" algn="ctr">
            <a:solidFill>
              <a:srgbClr val="0070C0"/>
            </a:solidFill>
            <a:prstDash val="solid"/>
          </a:ln>
          <a:effectLst/>
        </p:spPr>
      </p:cxn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AD1C2D42-7DBE-11C2-3E7B-88F1A0A2F0C5}"/>
              </a:ext>
            </a:extLst>
          </p:cNvPr>
          <p:cNvSpPr txBox="1"/>
          <p:nvPr/>
        </p:nvSpPr>
        <p:spPr>
          <a:xfrm>
            <a:off x="5400568" y="5958624"/>
            <a:ext cx="54344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ar-SA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E79B86A1-00F8-85D3-E509-C307CA3F9AD1}"/>
              </a:ext>
            </a:extLst>
          </p:cNvPr>
          <p:cNvSpPr txBox="1"/>
          <p:nvPr/>
        </p:nvSpPr>
        <p:spPr>
          <a:xfrm>
            <a:off x="5369763" y="6313768"/>
            <a:ext cx="60504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ar-SA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35" name="رابط مستقيم 34">
            <a:extLst>
              <a:ext uri="{FF2B5EF4-FFF2-40B4-BE49-F238E27FC236}">
                <a16:creationId xmlns:a16="http://schemas.microsoft.com/office/drawing/2014/main" id="{A143345C-B0A6-529B-CF36-EC225C9276D2}"/>
              </a:ext>
            </a:extLst>
          </p:cNvPr>
          <p:cNvCxnSpPr/>
          <p:nvPr/>
        </p:nvCxnSpPr>
        <p:spPr>
          <a:xfrm rot="10800000">
            <a:off x="5410630" y="6342247"/>
            <a:ext cx="391226" cy="1588"/>
          </a:xfrm>
          <a:prstGeom prst="line">
            <a:avLst/>
          </a:prstGeom>
          <a:noFill/>
          <a:ln w="28575" cap="flat" cmpd="sng" algn="ctr">
            <a:solidFill>
              <a:srgbClr val="0070C0"/>
            </a:solidFill>
            <a:prstDash val="solid"/>
          </a:ln>
          <a:effectLst/>
        </p:spPr>
      </p:cxn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49366302-A11F-EA47-3D40-C56F63F2C95D}"/>
              </a:ext>
            </a:extLst>
          </p:cNvPr>
          <p:cNvSpPr txBox="1"/>
          <p:nvPr/>
        </p:nvSpPr>
        <p:spPr>
          <a:xfrm>
            <a:off x="7611536" y="5986579"/>
            <a:ext cx="54344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ar-SA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F19BB5B5-F1B6-D3FE-FD53-01786AD3DFBD}"/>
              </a:ext>
            </a:extLst>
          </p:cNvPr>
          <p:cNvSpPr txBox="1"/>
          <p:nvPr/>
        </p:nvSpPr>
        <p:spPr>
          <a:xfrm>
            <a:off x="7609694" y="6299744"/>
            <a:ext cx="60504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ar-SA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38" name="رابط مستقيم 37">
            <a:extLst>
              <a:ext uri="{FF2B5EF4-FFF2-40B4-BE49-F238E27FC236}">
                <a16:creationId xmlns:a16="http://schemas.microsoft.com/office/drawing/2014/main" id="{EA3543C1-B803-64B0-81AD-4D7E7E2CBB72}"/>
              </a:ext>
            </a:extLst>
          </p:cNvPr>
          <p:cNvCxnSpPr/>
          <p:nvPr/>
        </p:nvCxnSpPr>
        <p:spPr>
          <a:xfrm rot="10800000">
            <a:off x="7642338" y="6347236"/>
            <a:ext cx="391226" cy="1588"/>
          </a:xfrm>
          <a:prstGeom prst="line">
            <a:avLst/>
          </a:prstGeom>
          <a:noFill/>
          <a:ln w="28575" cap="flat" cmpd="sng" algn="ctr">
            <a:solidFill>
              <a:srgbClr val="0070C0"/>
            </a:solidFill>
            <a:prstDash val="solid"/>
          </a:ln>
          <a:effectLst/>
        </p:spPr>
      </p:cxnSp>
      <p:cxnSp>
        <p:nvCxnSpPr>
          <p:cNvPr id="39" name="رابط كسهم مستقيم 38">
            <a:extLst>
              <a:ext uri="{FF2B5EF4-FFF2-40B4-BE49-F238E27FC236}">
                <a16:creationId xmlns:a16="http://schemas.microsoft.com/office/drawing/2014/main" id="{79C765C1-821B-8A3A-EBD0-AF04B6D2D1FA}"/>
              </a:ext>
            </a:extLst>
          </p:cNvPr>
          <p:cNvCxnSpPr>
            <a:cxnSpLocks/>
          </p:cNvCxnSpPr>
          <p:nvPr/>
        </p:nvCxnSpPr>
        <p:spPr>
          <a:xfrm>
            <a:off x="2774794" y="5200671"/>
            <a:ext cx="4238872" cy="0"/>
          </a:xfrm>
          <a:prstGeom prst="straightConnector1">
            <a:avLst/>
          </a:prstGeom>
          <a:noFill/>
          <a:ln w="50800" cap="flat" cmpd="sng" algn="ctr">
            <a:solidFill>
              <a:srgbClr val="00B05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7A870EDE-5B38-3A62-9688-67E70F0F615E}"/>
              </a:ext>
            </a:extLst>
          </p:cNvPr>
          <p:cNvSpPr txBox="1"/>
          <p:nvPr/>
        </p:nvSpPr>
        <p:spPr>
          <a:xfrm>
            <a:off x="4811511" y="4662553"/>
            <a:ext cx="60504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D25E639E-F85C-FD7A-7626-7AEAD1B64832}"/>
              </a:ext>
            </a:extLst>
          </p:cNvPr>
          <p:cNvSpPr txBox="1"/>
          <p:nvPr/>
        </p:nvSpPr>
        <p:spPr>
          <a:xfrm>
            <a:off x="3315676" y="4678585"/>
            <a:ext cx="179835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÷ 2 = 30 م</a:t>
            </a:r>
          </a:p>
        </p:txBody>
      </p: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CBEC7CEF-BC23-2FE4-2A96-C8EDFC5F69DD}"/>
              </a:ext>
            </a:extLst>
          </p:cNvPr>
          <p:cNvSpPr txBox="1"/>
          <p:nvPr/>
        </p:nvSpPr>
        <p:spPr>
          <a:xfrm>
            <a:off x="3385068" y="5298485"/>
            <a:ext cx="119605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ar-SA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م</a:t>
            </a:r>
          </a:p>
        </p:txBody>
      </p: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7932AB4A-9AA8-A2BE-C10A-3AC6B5BCB630}"/>
              </a:ext>
            </a:extLst>
          </p:cNvPr>
          <p:cNvSpPr txBox="1"/>
          <p:nvPr/>
        </p:nvSpPr>
        <p:spPr>
          <a:xfrm>
            <a:off x="5146879" y="5340721"/>
            <a:ext cx="119605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ar-SA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م</a:t>
            </a:r>
          </a:p>
        </p:txBody>
      </p:sp>
      <p:cxnSp>
        <p:nvCxnSpPr>
          <p:cNvPr id="44" name="رابط كسهم مستقيم 43">
            <a:extLst>
              <a:ext uri="{FF2B5EF4-FFF2-40B4-BE49-F238E27FC236}">
                <a16:creationId xmlns:a16="http://schemas.microsoft.com/office/drawing/2014/main" id="{A9BE870C-0BB3-6B70-B9EE-DB725B7AAD17}"/>
              </a:ext>
            </a:extLst>
          </p:cNvPr>
          <p:cNvCxnSpPr>
            <a:cxnSpLocks/>
          </p:cNvCxnSpPr>
          <p:nvPr/>
        </p:nvCxnSpPr>
        <p:spPr>
          <a:xfrm>
            <a:off x="7013666" y="5200671"/>
            <a:ext cx="2072568" cy="0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D00682CF-49CF-5E06-42E2-7F5F454B279B}"/>
              </a:ext>
            </a:extLst>
          </p:cNvPr>
          <p:cNvSpPr txBox="1"/>
          <p:nvPr/>
        </p:nvSpPr>
        <p:spPr>
          <a:xfrm>
            <a:off x="7364525" y="5269684"/>
            <a:ext cx="119605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ar-SA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30م </a:t>
            </a: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39A3284C-5F19-BC88-C6F8-3220AFA767F6}"/>
              </a:ext>
            </a:extLst>
          </p:cNvPr>
          <p:cNvSpPr txBox="1"/>
          <p:nvPr/>
        </p:nvSpPr>
        <p:spPr>
          <a:xfrm>
            <a:off x="2590311" y="4175632"/>
            <a:ext cx="385142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المسافة التي قطعها عدنان</a:t>
            </a:r>
          </a:p>
        </p:txBody>
      </p:sp>
      <p:pic>
        <p:nvPicPr>
          <p:cNvPr id="48" name="Picture 2" descr="مشاهدة صورة المصدر">
            <a:extLst>
              <a:ext uri="{FF2B5EF4-FFF2-40B4-BE49-F238E27FC236}">
                <a16:creationId xmlns:a16="http://schemas.microsoft.com/office/drawing/2014/main" id="{826DCD0D-8A87-7D23-0873-851F797DD3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385" y="3869210"/>
            <a:ext cx="1367941" cy="153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5DAEE147-C479-5F79-4F35-F660092B745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183" t="9902" r="14810" b="17000"/>
          <a:stretch/>
        </p:blipFill>
        <p:spPr>
          <a:xfrm>
            <a:off x="875609" y="4442457"/>
            <a:ext cx="1643113" cy="1443142"/>
          </a:xfrm>
          <a:prstGeom prst="rect">
            <a:avLst/>
          </a:prstGeom>
        </p:spPr>
      </p:pic>
      <p:pic>
        <p:nvPicPr>
          <p:cNvPr id="50" name="صورة 49">
            <a:extLst>
              <a:ext uri="{FF2B5EF4-FFF2-40B4-BE49-F238E27FC236}">
                <a16:creationId xmlns:a16="http://schemas.microsoft.com/office/drawing/2014/main" id="{9A9A0835-33DB-E3CC-BFE1-69558E19B37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04" b="98558" l="1389" r="99722">
                        <a14:foregroundMark x1="88056" y1="66587" x2="88056" y2="66587"/>
                        <a14:foregroundMark x1="84444" y1="59135" x2="84444" y2="59135"/>
                        <a14:foregroundMark x1="84444" y1="59135" x2="72222" y2="45913"/>
                        <a14:foregroundMark x1="72222" y1="45913" x2="71667" y2="45913"/>
                        <a14:foregroundMark x1="70556" y1="10337" x2="62500" y2="15144"/>
                        <a14:foregroundMark x1="77778" y1="17788" x2="71944" y2="2644"/>
                        <a14:foregroundMark x1="71944" y1="2644" x2="59722" y2="17788"/>
                        <a14:foregroundMark x1="59722" y1="17788" x2="69167" y2="25721"/>
                        <a14:foregroundMark x1="93333" y1="80288" x2="21111" y2="81971"/>
                        <a14:foregroundMark x1="21111" y1="81971" x2="7778" y2="87740"/>
                        <a14:foregroundMark x1="7778" y1="87740" x2="32500" y2="96154"/>
                        <a14:foregroundMark x1="32500" y1="96154" x2="80833" y2="95433"/>
                        <a14:foregroundMark x1="80833" y1="95433" x2="86667" y2="81250"/>
                        <a14:foregroundMark x1="94722" y1="81731" x2="93056" y2="99760"/>
                        <a14:foregroundMark x1="93056" y1="99760" x2="15278" y2="96394"/>
                        <a14:foregroundMark x1="15278" y1="96394" x2="1389" y2="87500"/>
                        <a14:foregroundMark x1="1389" y1="87500" x2="25833" y2="78125"/>
                        <a14:foregroundMark x1="25833" y1="78125" x2="59444" y2="78606"/>
                        <a14:foregroundMark x1="71667" y1="81490" x2="45556" y2="83413"/>
                        <a14:foregroundMark x1="45556" y1="83413" x2="35556" y2="91587"/>
                        <a14:foregroundMark x1="35556" y1="91587" x2="72500" y2="81971"/>
                        <a14:foregroundMark x1="72500" y1="81971" x2="69444" y2="75962"/>
                        <a14:foregroundMark x1="82500" y1="81971" x2="60278" y2="85577"/>
                        <a14:foregroundMark x1="60278" y1="85577" x2="45000" y2="98558"/>
                        <a14:foregroundMark x1="45000" y1="98558" x2="89167" y2="87260"/>
                        <a14:foregroundMark x1="89167" y1="87260" x2="78889" y2="78365"/>
                        <a14:foregroundMark x1="78889" y1="78365" x2="78333" y2="78606"/>
                        <a14:foregroundMark x1="90833" y1="78125" x2="99722" y2="90385"/>
                        <a14:foregroundMark x1="99722" y1="90385" x2="92778" y2="961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84208" y="4490095"/>
            <a:ext cx="1421728" cy="146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9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59259E-6 L 0.3444 0.00208 " pathEditMode="relative" rAng="0" ptsTypes="AA">
                                      <p:cBhvr>
                                        <p:cTn id="82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14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/>
      <p:bldP spid="14" grpId="0"/>
      <p:bldP spid="15" grpId="0"/>
      <p:bldP spid="16" grpId="0"/>
      <p:bldP spid="17" grpId="0"/>
      <p:bldP spid="19" grpId="0"/>
      <p:bldP spid="20" grpId="0" animBg="1"/>
      <p:bldP spid="21" grpId="0"/>
      <p:bldP spid="25" grpId="0"/>
      <p:bldP spid="27" grpId="0" animBg="1"/>
      <p:bldP spid="28" grpId="0"/>
      <p:bldP spid="29" grpId="0"/>
      <p:bldP spid="30" grpId="0"/>
      <p:bldP spid="31" grpId="0"/>
      <p:bldP spid="33" grpId="0"/>
      <p:bldP spid="34" grpId="0"/>
      <p:bldP spid="36" grpId="0"/>
      <p:bldP spid="37" grpId="0"/>
      <p:bldP spid="40" grpId="0"/>
      <p:bldP spid="41" grpId="0"/>
      <p:bldP spid="42" grpId="0"/>
      <p:bldP spid="43" grpId="0"/>
      <p:bldP spid="45" grpId="0"/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flipH="1">
            <a:off x="10773014" y="0"/>
            <a:ext cx="1418985" cy="68580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99251A13-78D7-E4E0-4023-52781EA6A6A8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28" y="145538"/>
            <a:ext cx="806475" cy="80647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8E28658-A00E-BD98-ACE4-C2873453AA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2" y="5716093"/>
            <a:ext cx="1030606" cy="1032671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467CBAB-A5B5-7810-F713-0099BFB96603}"/>
              </a:ext>
            </a:extLst>
          </p:cNvPr>
          <p:cNvSpPr/>
          <p:nvPr/>
        </p:nvSpPr>
        <p:spPr>
          <a:xfrm>
            <a:off x="7979877" y="1518024"/>
            <a:ext cx="1445017" cy="728330"/>
          </a:xfrm>
          <a:custGeom>
            <a:avLst/>
            <a:gdLst>
              <a:gd name="connsiteX0" fmla="*/ 0 w 1445017"/>
              <a:gd name="connsiteY0" fmla="*/ 0 h 728330"/>
              <a:gd name="connsiteX1" fmla="*/ 481672 w 1445017"/>
              <a:gd name="connsiteY1" fmla="*/ 0 h 728330"/>
              <a:gd name="connsiteX2" fmla="*/ 977795 w 1445017"/>
              <a:gd name="connsiteY2" fmla="*/ 0 h 728330"/>
              <a:gd name="connsiteX3" fmla="*/ 1445017 w 1445017"/>
              <a:gd name="connsiteY3" fmla="*/ 0 h 728330"/>
              <a:gd name="connsiteX4" fmla="*/ 1445017 w 1445017"/>
              <a:gd name="connsiteY4" fmla="*/ 364165 h 728330"/>
              <a:gd name="connsiteX5" fmla="*/ 1445017 w 1445017"/>
              <a:gd name="connsiteY5" fmla="*/ 728330 h 728330"/>
              <a:gd name="connsiteX6" fmla="*/ 992245 w 1445017"/>
              <a:gd name="connsiteY6" fmla="*/ 728330 h 728330"/>
              <a:gd name="connsiteX7" fmla="*/ 525023 w 1445017"/>
              <a:gd name="connsiteY7" fmla="*/ 728330 h 728330"/>
              <a:gd name="connsiteX8" fmla="*/ 0 w 1445017"/>
              <a:gd name="connsiteY8" fmla="*/ 728330 h 728330"/>
              <a:gd name="connsiteX9" fmla="*/ 0 w 1445017"/>
              <a:gd name="connsiteY9" fmla="*/ 386015 h 728330"/>
              <a:gd name="connsiteX10" fmla="*/ 0 w 1445017"/>
              <a:gd name="connsiteY10" fmla="*/ 0 h 728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45017" h="728330" fill="none" extrusionOk="0">
                <a:moveTo>
                  <a:pt x="0" y="0"/>
                </a:moveTo>
                <a:cubicBezTo>
                  <a:pt x="121310" y="-18728"/>
                  <a:pt x="323407" y="9445"/>
                  <a:pt x="481672" y="0"/>
                </a:cubicBezTo>
                <a:cubicBezTo>
                  <a:pt x="639937" y="-9445"/>
                  <a:pt x="776577" y="-12882"/>
                  <a:pt x="977795" y="0"/>
                </a:cubicBezTo>
                <a:cubicBezTo>
                  <a:pt x="1179013" y="12882"/>
                  <a:pt x="1293193" y="-14574"/>
                  <a:pt x="1445017" y="0"/>
                </a:cubicBezTo>
                <a:cubicBezTo>
                  <a:pt x="1463013" y="81235"/>
                  <a:pt x="1439978" y="202431"/>
                  <a:pt x="1445017" y="364165"/>
                </a:cubicBezTo>
                <a:cubicBezTo>
                  <a:pt x="1450056" y="525899"/>
                  <a:pt x="1446029" y="634089"/>
                  <a:pt x="1445017" y="728330"/>
                </a:cubicBezTo>
                <a:cubicBezTo>
                  <a:pt x="1344317" y="717253"/>
                  <a:pt x="1218377" y="723119"/>
                  <a:pt x="992245" y="728330"/>
                </a:cubicBezTo>
                <a:cubicBezTo>
                  <a:pt x="766113" y="733541"/>
                  <a:pt x="740698" y="707699"/>
                  <a:pt x="525023" y="728330"/>
                </a:cubicBezTo>
                <a:cubicBezTo>
                  <a:pt x="309348" y="748961"/>
                  <a:pt x="217386" y="724680"/>
                  <a:pt x="0" y="728330"/>
                </a:cubicBezTo>
                <a:cubicBezTo>
                  <a:pt x="8463" y="633613"/>
                  <a:pt x="3687" y="488786"/>
                  <a:pt x="0" y="386015"/>
                </a:cubicBezTo>
                <a:cubicBezTo>
                  <a:pt x="-3687" y="283245"/>
                  <a:pt x="1207" y="127410"/>
                  <a:pt x="0" y="0"/>
                </a:cubicBezTo>
                <a:close/>
              </a:path>
              <a:path w="1445017" h="728330" stroke="0" extrusionOk="0">
                <a:moveTo>
                  <a:pt x="0" y="0"/>
                </a:moveTo>
                <a:cubicBezTo>
                  <a:pt x="102306" y="3518"/>
                  <a:pt x="273536" y="578"/>
                  <a:pt x="438322" y="0"/>
                </a:cubicBezTo>
                <a:cubicBezTo>
                  <a:pt x="603108" y="-578"/>
                  <a:pt x="720078" y="-15443"/>
                  <a:pt x="905544" y="0"/>
                </a:cubicBezTo>
                <a:cubicBezTo>
                  <a:pt x="1091010" y="15443"/>
                  <a:pt x="1319539" y="-18902"/>
                  <a:pt x="1445017" y="0"/>
                </a:cubicBezTo>
                <a:cubicBezTo>
                  <a:pt x="1453680" y="94307"/>
                  <a:pt x="1451581" y="197151"/>
                  <a:pt x="1445017" y="371448"/>
                </a:cubicBezTo>
                <a:cubicBezTo>
                  <a:pt x="1438453" y="545745"/>
                  <a:pt x="1432992" y="620296"/>
                  <a:pt x="1445017" y="728330"/>
                </a:cubicBezTo>
                <a:cubicBezTo>
                  <a:pt x="1314524" y="724132"/>
                  <a:pt x="1099343" y="721273"/>
                  <a:pt x="992245" y="728330"/>
                </a:cubicBezTo>
                <a:cubicBezTo>
                  <a:pt x="885147" y="735387"/>
                  <a:pt x="717054" y="734397"/>
                  <a:pt x="553923" y="728330"/>
                </a:cubicBezTo>
                <a:cubicBezTo>
                  <a:pt x="390792" y="722263"/>
                  <a:pt x="253626" y="734408"/>
                  <a:pt x="0" y="728330"/>
                </a:cubicBezTo>
                <a:cubicBezTo>
                  <a:pt x="11026" y="573307"/>
                  <a:pt x="14278" y="455241"/>
                  <a:pt x="0" y="364165"/>
                </a:cubicBezTo>
                <a:cubicBezTo>
                  <a:pt x="-14278" y="273089"/>
                  <a:pt x="17353" y="126838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17904543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 defTabSz="457200" rtl="0"/>
            <a:r>
              <a:rPr lang="ar-SA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اتحقق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9A78544C-43D9-D862-EF14-FA057B974D12}"/>
              </a:ext>
            </a:extLst>
          </p:cNvPr>
          <p:cNvSpPr/>
          <p:nvPr/>
        </p:nvSpPr>
        <p:spPr>
          <a:xfrm>
            <a:off x="4465271" y="2379219"/>
            <a:ext cx="2875909" cy="601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 rtl="0"/>
            <a:r>
              <a:rPr lang="ar-SA" sz="3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90 – 30 = 60  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465C69C6-EDDF-E45B-E287-3337269EA399}"/>
              </a:ext>
            </a:extLst>
          </p:cNvPr>
          <p:cNvSpPr/>
          <p:nvPr/>
        </p:nvSpPr>
        <p:spPr>
          <a:xfrm>
            <a:off x="1718328" y="3119724"/>
            <a:ext cx="7247126" cy="601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 rtl="0"/>
            <a:r>
              <a:rPr lang="ar-SA" sz="3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وهي ثلثي المسافة التي قطعها عدنان إلى منزل شقيقه</a:t>
            </a:r>
          </a:p>
        </p:txBody>
      </p:sp>
    </p:spTree>
    <p:extLst>
      <p:ext uri="{BB962C8B-B14F-4D97-AF65-F5344CB8AC3E}">
        <p14:creationId xmlns:p14="http://schemas.microsoft.com/office/powerpoint/2010/main" val="36871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12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463</Words>
  <Application>Microsoft Office PowerPoint</Application>
  <PresentationFormat>شاشة عريضة</PresentationFormat>
  <Paragraphs>205</Paragraphs>
  <Slides>16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Cambria Math</vt:lpstr>
      <vt:lpstr>Tw Cen MT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فاطمه السبيعي</dc:creator>
  <cp:lastModifiedBy>فاطمه السبيعي</cp:lastModifiedBy>
  <cp:revision>26</cp:revision>
  <dcterms:created xsi:type="dcterms:W3CDTF">2022-12-05T15:38:02Z</dcterms:created>
  <dcterms:modified xsi:type="dcterms:W3CDTF">2022-12-25T21:35:19Z</dcterms:modified>
</cp:coreProperties>
</file>