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4CADB35F-0F77-4481-A406-52C68A379457.png" descr="4CADB35F-0F77-4481-A406-52C68A379457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35" y="-1"/>
            <a:ext cx="12986930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330" y="83727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24896"/>
            <a:ext cx="13028601" cy="980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7178" y="-2818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vic-Fkg0GV8" TargetMode="External"/><Relationship Id="rId3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الأشكال الثلاثية الأبعاد"/>
          <p:cNvSpPr txBox="1"/>
          <p:nvPr/>
        </p:nvSpPr>
        <p:spPr>
          <a:xfrm>
            <a:off x="3169170" y="4914899"/>
            <a:ext cx="6666460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الأشكال الثلاثية الأبعاد</a:t>
            </a:r>
          </a:p>
        </p:txBody>
      </p:sp>
      <p:sp>
        <p:nvSpPr>
          <p:cNvPr id="122" name="Aishah Aljuhani"/>
          <p:cNvSpPr txBox="1"/>
          <p:nvPr/>
        </p:nvSpPr>
        <p:spPr>
          <a:xfrm rot="2700000">
            <a:off x="9711286" y="7410497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MagicEraser_230121_164530.png" descr="MagicEraser_230121_164530.png"/>
          <p:cNvPicPr>
            <a:picLocks noChangeAspect="1"/>
          </p:cNvPicPr>
          <p:nvPr/>
        </p:nvPicPr>
        <p:blipFill>
          <a:blip r:embed="rId2">
            <a:extLst/>
          </a:blip>
          <a:srcRect l="15130" t="19261" r="10416" b="51151"/>
          <a:stretch>
            <a:fillRect/>
          </a:stretch>
        </p:blipFill>
        <p:spPr>
          <a:xfrm>
            <a:off x="1028700" y="1096233"/>
            <a:ext cx="10947331" cy="3262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MagicEraser_230121_164530.png" descr="MagicEraser_230121_164530.png"/>
          <p:cNvPicPr>
            <a:picLocks noChangeAspect="1"/>
          </p:cNvPicPr>
          <p:nvPr/>
        </p:nvPicPr>
        <p:blipFill>
          <a:blip r:embed="rId2">
            <a:extLst/>
          </a:blip>
          <a:srcRect l="15326" t="46598" r="10220" b="30747"/>
          <a:stretch>
            <a:fillRect/>
          </a:stretch>
        </p:blipFill>
        <p:spPr>
          <a:xfrm>
            <a:off x="1201789" y="5253337"/>
            <a:ext cx="10947332" cy="2498261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صفحة ١١٤"/>
          <p:cNvSpPr txBox="1"/>
          <p:nvPr/>
        </p:nvSpPr>
        <p:spPr>
          <a:xfrm>
            <a:off x="41872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١١٤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MagicEraser_230113_215550.png" descr="MagicEraser_230113_215550.png"/>
          <p:cNvPicPr>
            <a:picLocks noChangeAspect="0"/>
          </p:cNvPicPr>
          <p:nvPr/>
        </p:nvPicPr>
        <p:blipFill>
          <a:blip r:embed="rId2">
            <a:extLst/>
          </a:blip>
          <a:srcRect l="21207" t="13042" r="16029" b="13042"/>
          <a:stretch>
            <a:fillRect/>
          </a:stretch>
        </p:blipFill>
        <p:spPr>
          <a:xfrm>
            <a:off x="1196474" y="270271"/>
            <a:ext cx="11455714" cy="9212912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صفحة ١١٤"/>
          <p:cNvSpPr txBox="1"/>
          <p:nvPr/>
        </p:nvSpPr>
        <p:spPr>
          <a:xfrm>
            <a:off x="388051" y="884908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١١٤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MagicEraser_230113_215620.png" descr="MagicEraser_230113_215620.png"/>
          <p:cNvPicPr>
            <a:picLocks noChangeAspect="1"/>
          </p:cNvPicPr>
          <p:nvPr/>
        </p:nvPicPr>
        <p:blipFill>
          <a:blip r:embed="rId2">
            <a:extLst/>
          </a:blip>
          <a:srcRect l="10171" t="18861" r="14617" b="25687"/>
          <a:stretch>
            <a:fillRect/>
          </a:stretch>
        </p:blipFill>
        <p:spPr>
          <a:xfrm>
            <a:off x="506610" y="1561504"/>
            <a:ext cx="11991387" cy="6630776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صفحة ١١٥"/>
          <p:cNvSpPr txBox="1"/>
          <p:nvPr/>
        </p:nvSpPr>
        <p:spPr>
          <a:xfrm>
            <a:off x="41872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١١٥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MagicEraser_230113_215309.png" descr="MagicEraser_230113_215309.png"/>
          <p:cNvPicPr>
            <a:picLocks noChangeAspect="0"/>
          </p:cNvPicPr>
          <p:nvPr/>
        </p:nvPicPr>
        <p:blipFill>
          <a:blip r:embed="rId2">
            <a:extLst/>
          </a:blip>
          <a:srcRect l="64483" t="27190" r="20474" b="58587"/>
          <a:stretch>
            <a:fillRect/>
          </a:stretch>
        </p:blipFill>
        <p:spPr>
          <a:xfrm>
            <a:off x="7276901" y="3183929"/>
            <a:ext cx="4216615" cy="3385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MagicEraser_230113_215309.png" descr="MagicEraser_230113_215309.png"/>
          <p:cNvPicPr>
            <a:picLocks noChangeAspect="0"/>
          </p:cNvPicPr>
          <p:nvPr/>
        </p:nvPicPr>
        <p:blipFill>
          <a:blip r:embed="rId2">
            <a:extLst/>
          </a:blip>
          <a:srcRect l="64317" t="46850" r="20640" b="6057"/>
          <a:stretch>
            <a:fillRect/>
          </a:stretch>
        </p:blipFill>
        <p:spPr>
          <a:xfrm>
            <a:off x="1100169" y="2956150"/>
            <a:ext cx="2932867" cy="55853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صورة" descr="صورة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5221" y="5494277"/>
            <a:ext cx="943340" cy="188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MagicEraser_230113_215309.png" descr="MagicEraser_230113_215309.png"/>
          <p:cNvPicPr>
            <a:picLocks noChangeAspect="1"/>
          </p:cNvPicPr>
          <p:nvPr/>
        </p:nvPicPr>
        <p:blipFill>
          <a:blip r:embed="rId2">
            <a:extLst/>
          </a:blip>
          <a:srcRect l="11803" t="9145" r="37484" b="49234"/>
          <a:stretch>
            <a:fillRect/>
          </a:stretch>
        </p:blipFill>
        <p:spPr>
          <a:xfrm>
            <a:off x="942287" y="3156942"/>
            <a:ext cx="8394065" cy="5166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MagicEraser_230113_215309.png" descr="MagicEraser_230113_215309.png"/>
          <p:cNvPicPr>
            <a:picLocks noChangeAspect="0"/>
          </p:cNvPicPr>
          <p:nvPr/>
        </p:nvPicPr>
        <p:blipFill>
          <a:blip r:embed="rId2">
            <a:extLst/>
          </a:blip>
          <a:srcRect l="62009" t="11488" r="17612" b="115"/>
          <a:stretch>
            <a:fillRect/>
          </a:stretch>
        </p:blipFill>
        <p:spPr>
          <a:xfrm>
            <a:off x="9525546" y="1557734"/>
            <a:ext cx="3012199" cy="6638276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صفحة ١١١"/>
          <p:cNvSpPr txBox="1"/>
          <p:nvPr/>
        </p:nvSpPr>
        <p:spPr>
          <a:xfrm>
            <a:off x="41872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١١١ </a:t>
            </a:r>
          </a:p>
        </p:txBody>
      </p:sp>
      <p:sp>
        <p:nvSpPr>
          <p:cNvPr id="133" name="الأشكال الثلاثية الأبعاد"/>
          <p:cNvSpPr txBox="1"/>
          <p:nvPr/>
        </p:nvSpPr>
        <p:spPr>
          <a:xfrm>
            <a:off x="2353896" y="1187990"/>
            <a:ext cx="6666460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الأشكال الثلاثية الأبعاد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MagicEraser_230113_215341.png" descr="MagicEraser_230113_215341.png"/>
          <p:cNvPicPr>
            <a:picLocks noChangeAspect="0"/>
          </p:cNvPicPr>
          <p:nvPr/>
        </p:nvPicPr>
        <p:blipFill>
          <a:blip r:embed="rId2">
            <a:extLst/>
          </a:blip>
          <a:srcRect l="11379" t="20401" r="37599" b="6048"/>
          <a:stretch>
            <a:fillRect/>
          </a:stretch>
        </p:blipFill>
        <p:spPr>
          <a:xfrm>
            <a:off x="1304158" y="1375616"/>
            <a:ext cx="7901109" cy="75250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MagicEraser_230113_215309.png" descr="MagicEraser_230113_215309.png"/>
          <p:cNvPicPr>
            <a:picLocks noChangeAspect="0"/>
          </p:cNvPicPr>
          <p:nvPr/>
        </p:nvPicPr>
        <p:blipFill>
          <a:blip r:embed="rId3">
            <a:extLst/>
          </a:blip>
          <a:srcRect l="62009" t="11488" r="17612" b="115"/>
          <a:stretch>
            <a:fillRect/>
          </a:stretch>
        </p:blipFill>
        <p:spPr>
          <a:xfrm>
            <a:off x="9410153" y="1389748"/>
            <a:ext cx="3012199" cy="7403023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صفحة ١١١"/>
          <p:cNvSpPr txBox="1"/>
          <p:nvPr/>
        </p:nvSpPr>
        <p:spPr>
          <a:xfrm>
            <a:off x="41872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١١١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MagicEraser_230113_215425.png" descr="MagicEraser_230113_215425.png"/>
          <p:cNvPicPr>
            <a:picLocks noChangeAspect="1"/>
          </p:cNvPicPr>
          <p:nvPr/>
        </p:nvPicPr>
        <p:blipFill>
          <a:blip r:embed="rId2">
            <a:extLst/>
          </a:blip>
          <a:srcRect l="12046" t="17006" r="29336" b="15117"/>
          <a:stretch>
            <a:fillRect/>
          </a:stretch>
        </p:blipFill>
        <p:spPr>
          <a:xfrm>
            <a:off x="1341289" y="908720"/>
            <a:ext cx="9860548" cy="856361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صفحة ١١٢"/>
          <p:cNvSpPr txBox="1"/>
          <p:nvPr/>
        </p:nvSpPr>
        <p:spPr>
          <a:xfrm>
            <a:off x="41872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١١٢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MagicEraser_230113_215451.png" descr="MagicEraser_230113_215451.png"/>
          <p:cNvPicPr>
            <a:picLocks noChangeAspect="1"/>
          </p:cNvPicPr>
          <p:nvPr/>
        </p:nvPicPr>
        <p:blipFill>
          <a:blip r:embed="rId2">
            <a:extLst/>
          </a:blip>
          <a:srcRect l="15499" t="28614" r="10660" b="11969"/>
          <a:stretch>
            <a:fillRect/>
          </a:stretch>
        </p:blipFill>
        <p:spPr>
          <a:xfrm>
            <a:off x="853479" y="1467643"/>
            <a:ext cx="11298000" cy="6818291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صفحة ١١٢"/>
          <p:cNvSpPr txBox="1"/>
          <p:nvPr/>
        </p:nvSpPr>
        <p:spPr>
          <a:xfrm>
            <a:off x="41872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١١٢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MagicEraser_230113_215513.png" descr="MagicEraser_230113_215513.png"/>
          <p:cNvPicPr>
            <a:picLocks noChangeAspect="0"/>
          </p:cNvPicPr>
          <p:nvPr/>
        </p:nvPicPr>
        <p:blipFill>
          <a:blip r:embed="rId2">
            <a:extLst/>
          </a:blip>
          <a:srcRect l="19630" t="9281" r="22345" b="1485"/>
          <a:stretch>
            <a:fillRect/>
          </a:stretch>
        </p:blipFill>
        <p:spPr>
          <a:xfrm>
            <a:off x="1763198" y="18057"/>
            <a:ext cx="10892107" cy="9717348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صفحة ١١٣"/>
          <p:cNvSpPr txBox="1"/>
          <p:nvPr/>
        </p:nvSpPr>
        <p:spPr>
          <a:xfrm>
            <a:off x="41872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١١٣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