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8"/>
  </p:notesMasterIdLst>
  <p:sldIdLst>
    <p:sldId id="256" r:id="rId2"/>
    <p:sldId id="257" r:id="rId3"/>
    <p:sldId id="277" r:id="rId4"/>
    <p:sldId id="278" r:id="rId5"/>
    <p:sldId id="279" r:id="rId6"/>
    <p:sldId id="280" r:id="rId7"/>
  </p:sldIdLst>
  <p:sldSz cx="12192000" cy="6858000"/>
  <p:notesSz cx="6858000" cy="9144000"/>
  <p:embeddedFontLst>
    <p:embeddedFont>
      <p:font typeface="Abril Fatface" panose="020B0604020202020204" charset="0"/>
      <p:regular r:id="rId9"/>
    </p:embeddedFont>
    <p:embeddedFont>
      <p:font typeface="Calibri" panose="020F0502020204030204" pitchFamily="34" charset="0"/>
      <p:regular r:id="rId10"/>
      <p:bold r:id="rId11"/>
    </p:embeddedFont>
    <p:embeddedFont>
      <p:font typeface="AGA Aladdin Regular" pitchFamily="2" charset="-78"/>
      <p:regular r:id="rId12"/>
    </p:embeddedFont>
    <p:embeddedFont>
      <p:font typeface="Montserrat" panose="020B0604020202020204" charset="0"/>
      <p:regular r:id="rId13"/>
      <p:bold r:id="rId14"/>
      <p:italic r:id="rId15"/>
      <p:boldItalic r:id="rId16"/>
    </p:embeddedFont>
    <p:embeddedFont>
      <p:font typeface="Barlow Condensed" panose="020B0604020202020204" charset="0"/>
      <p:regular r:id="rId17"/>
      <p:bold r:id="rId18"/>
      <p:italic r:id="rId19"/>
      <p:boldItalic r:id="rId20"/>
    </p:embeddedFont>
    <p:embeddedFont>
      <p:font typeface="Handlee" panose="020B0604020202020204" charset="0"/>
      <p:regular r:id="rId2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756" y="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font" Target="fonts/font5.fntdata"/><Relationship Id="rId18" Type="http://schemas.openxmlformats.org/officeDocument/2006/relationships/font" Target="fonts/font10.fntdata"/><Relationship Id="rId3" Type="http://schemas.openxmlformats.org/officeDocument/2006/relationships/slide" Target="slides/slide2.xml"/><Relationship Id="rId21" Type="http://schemas.openxmlformats.org/officeDocument/2006/relationships/font" Target="fonts/font13.fntdata"/><Relationship Id="rId7" Type="http://schemas.openxmlformats.org/officeDocument/2006/relationships/slide" Target="slides/slide6.xml"/><Relationship Id="rId12" Type="http://schemas.openxmlformats.org/officeDocument/2006/relationships/font" Target="fonts/font4.fntdata"/><Relationship Id="rId17" Type="http://schemas.openxmlformats.org/officeDocument/2006/relationships/font" Target="fonts/font9.fntdata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font" Target="fonts/font8.fntdata"/><Relationship Id="rId20" Type="http://schemas.openxmlformats.org/officeDocument/2006/relationships/font" Target="fonts/font1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3.fntdata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font" Target="fonts/font7.fntdata"/><Relationship Id="rId23" Type="http://schemas.openxmlformats.org/officeDocument/2006/relationships/viewProps" Target="viewProps.xml"/><Relationship Id="rId10" Type="http://schemas.openxmlformats.org/officeDocument/2006/relationships/font" Target="fonts/font2.fntdata"/><Relationship Id="rId19" Type="http://schemas.openxmlformats.org/officeDocument/2006/relationships/font" Target="fonts/font11.fntdata"/><Relationship Id="rId4" Type="http://schemas.openxmlformats.org/officeDocument/2006/relationships/slide" Target="slides/slide3.xml"/><Relationship Id="rId9" Type="http://schemas.openxmlformats.org/officeDocument/2006/relationships/font" Target="fonts/font1.fntdata"/><Relationship Id="rId14" Type="http://schemas.openxmlformats.org/officeDocument/2006/relationships/font" Target="fonts/font6.fntdata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7" name="Google Shape;187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g6fd8ccc017_0_1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5" name="Google Shape;195;g6fd8ccc017_0_1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g6fd8ccc017_0_1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5" name="Google Shape;195;g6fd8ccc017_0_1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8527470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g6fd8ccc017_0_1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5" name="Google Shape;195;g6fd8ccc017_0_1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5634113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g6fd8ccc017_0_1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5" name="Google Shape;195;g6fd8ccc017_0_1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0489328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g6fd8ccc017_0_1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5" name="Google Shape;195;g6fd8ccc017_0_1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685229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>
  <p:cSld name="CUSTOM"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2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algn="r" rtl="0">
              <a:buNone/>
              <a:defRPr sz="1300">
                <a:solidFill>
                  <a:schemeClr val="dk2"/>
                </a:solidFill>
              </a:defRPr>
            </a:lvl1pPr>
            <a:lvl2pPr lvl="1" algn="r" rtl="0">
              <a:buNone/>
              <a:defRPr sz="1300">
                <a:solidFill>
                  <a:schemeClr val="dk2"/>
                </a:solidFill>
              </a:defRPr>
            </a:lvl2pPr>
            <a:lvl3pPr lvl="2" algn="r" rtl="0">
              <a:buNone/>
              <a:defRPr sz="1300">
                <a:solidFill>
                  <a:schemeClr val="dk2"/>
                </a:solidFill>
              </a:defRPr>
            </a:lvl3pPr>
            <a:lvl4pPr lvl="3" algn="r" rtl="0">
              <a:buNone/>
              <a:defRPr sz="1300">
                <a:solidFill>
                  <a:schemeClr val="dk2"/>
                </a:solidFill>
              </a:defRPr>
            </a:lvl4pPr>
            <a:lvl5pPr lvl="4" algn="r" rtl="0">
              <a:buNone/>
              <a:defRPr sz="1300">
                <a:solidFill>
                  <a:schemeClr val="dk2"/>
                </a:solidFill>
              </a:defRPr>
            </a:lvl5pPr>
            <a:lvl6pPr lvl="5" algn="r" rtl="0">
              <a:buNone/>
              <a:defRPr sz="1300">
                <a:solidFill>
                  <a:schemeClr val="dk2"/>
                </a:solidFill>
              </a:defRPr>
            </a:lvl6pPr>
            <a:lvl7pPr lvl="6" algn="r" rtl="0">
              <a:buNone/>
              <a:defRPr sz="1300">
                <a:solidFill>
                  <a:schemeClr val="dk2"/>
                </a:solidFill>
              </a:defRPr>
            </a:lvl7pPr>
            <a:lvl8pPr lvl="7" algn="r" rtl="0">
              <a:buNone/>
              <a:defRPr sz="1300">
                <a:solidFill>
                  <a:schemeClr val="dk2"/>
                </a:solidFill>
              </a:defRPr>
            </a:lvl8pPr>
            <a:lvl9pPr lvl="8" algn="r" rtl="0">
              <a:buNone/>
              <a:defRPr sz="13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2" name="Google Shape;12;p2"/>
          <p:cNvSpPr/>
          <p:nvPr/>
        </p:nvSpPr>
        <p:spPr>
          <a:xfrm>
            <a:off x="-1438250" y="-1400750"/>
            <a:ext cx="2801400" cy="2801400"/>
          </a:xfrm>
          <a:prstGeom prst="pie">
            <a:avLst>
              <a:gd name="adj1" fmla="val 0"/>
              <a:gd name="adj2" fmla="val 5456402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" name="Google Shape;13;p2"/>
          <p:cNvSpPr/>
          <p:nvPr/>
        </p:nvSpPr>
        <p:spPr>
          <a:xfrm rot="10800000">
            <a:off x="1202325" y="5427175"/>
            <a:ext cx="2880600" cy="2880600"/>
          </a:xfrm>
          <a:prstGeom prst="pie">
            <a:avLst>
              <a:gd name="adj1" fmla="val 0"/>
              <a:gd name="adj2" fmla="val 5456402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" name="Google Shape;14;p2"/>
          <p:cNvSpPr/>
          <p:nvPr/>
        </p:nvSpPr>
        <p:spPr>
          <a:xfrm rot="5400000">
            <a:off x="9715301" y="-2520801"/>
            <a:ext cx="5041500" cy="5041500"/>
          </a:xfrm>
          <a:prstGeom prst="pie">
            <a:avLst>
              <a:gd name="adj1" fmla="val 0"/>
              <a:gd name="adj2" fmla="val 5456402"/>
            </a:avLst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" name="Google Shape;15;p2"/>
          <p:cNvSpPr/>
          <p:nvPr/>
        </p:nvSpPr>
        <p:spPr>
          <a:xfrm>
            <a:off x="10786200" y="-75"/>
            <a:ext cx="107400" cy="1056900"/>
          </a:xfrm>
          <a:prstGeom prst="rect">
            <a:avLst/>
          </a:prstGeom>
          <a:solidFill>
            <a:srgbClr val="FEFD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" name="Google Shape;16;p2"/>
          <p:cNvSpPr/>
          <p:nvPr/>
        </p:nvSpPr>
        <p:spPr>
          <a:xfrm>
            <a:off x="10987633" y="-75"/>
            <a:ext cx="107400" cy="1056900"/>
          </a:xfrm>
          <a:prstGeom prst="rect">
            <a:avLst/>
          </a:prstGeom>
          <a:solidFill>
            <a:srgbClr val="FEFD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" name="Google Shape;17;p2"/>
          <p:cNvSpPr/>
          <p:nvPr/>
        </p:nvSpPr>
        <p:spPr>
          <a:xfrm>
            <a:off x="11189063" y="-75"/>
            <a:ext cx="107400" cy="1056900"/>
          </a:xfrm>
          <a:prstGeom prst="rect">
            <a:avLst/>
          </a:prstGeom>
          <a:solidFill>
            <a:srgbClr val="FEFD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" name="Google Shape;18;p2"/>
          <p:cNvSpPr/>
          <p:nvPr/>
        </p:nvSpPr>
        <p:spPr>
          <a:xfrm rot="-5400000">
            <a:off x="-1337300" y="1615999"/>
            <a:ext cx="2599500" cy="2599500"/>
          </a:xfrm>
          <a:prstGeom prst="pie">
            <a:avLst>
              <a:gd name="adj1" fmla="val 0"/>
              <a:gd name="adj2" fmla="val 5456402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" name="Google Shape;19;p2"/>
          <p:cNvSpPr/>
          <p:nvPr/>
        </p:nvSpPr>
        <p:spPr>
          <a:xfrm rot="5400000">
            <a:off x="9139650" y="-251575"/>
            <a:ext cx="1195200" cy="1195200"/>
          </a:xfrm>
          <a:prstGeom prst="pie">
            <a:avLst>
              <a:gd name="adj1" fmla="val 16185610"/>
              <a:gd name="adj2" fmla="val 5357911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" name="Google Shape;20;p2"/>
          <p:cNvSpPr/>
          <p:nvPr/>
        </p:nvSpPr>
        <p:spPr>
          <a:xfrm flipH="1">
            <a:off x="9939059" y="4591825"/>
            <a:ext cx="2267416" cy="2267419"/>
          </a:xfrm>
          <a:custGeom>
            <a:avLst/>
            <a:gdLst/>
            <a:ahLst/>
            <a:cxnLst/>
            <a:rect l="l" t="t" r="r" b="b"/>
            <a:pathLst>
              <a:path w="1270261" h="1270263" extrusionOk="0">
                <a:moveTo>
                  <a:pt x="0" y="0"/>
                </a:moveTo>
                <a:lnTo>
                  <a:pt x="129876" y="6558"/>
                </a:lnTo>
                <a:cubicBezTo>
                  <a:pt x="770413" y="71609"/>
                  <a:pt x="1270261" y="612563"/>
                  <a:pt x="1270261" y="1270262"/>
                </a:cubicBezTo>
                <a:lnTo>
                  <a:pt x="1270261" y="1270263"/>
                </a:lnTo>
                <a:lnTo>
                  <a:pt x="635130" y="1270263"/>
                </a:lnTo>
                <a:lnTo>
                  <a:pt x="635130" y="1270262"/>
                </a:lnTo>
                <a:cubicBezTo>
                  <a:pt x="635130" y="963336"/>
                  <a:pt x="417419" y="707258"/>
                  <a:pt x="128000" y="648035"/>
                </a:cubicBezTo>
                <a:lnTo>
                  <a:pt x="0" y="63513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" name="Google Shape;21;p2"/>
          <p:cNvSpPr/>
          <p:nvPr/>
        </p:nvSpPr>
        <p:spPr>
          <a:xfrm rot="5400000">
            <a:off x="4723790" y="5673474"/>
            <a:ext cx="409823" cy="1498123"/>
          </a:xfrm>
          <a:custGeom>
            <a:avLst/>
            <a:gdLst/>
            <a:ahLst/>
            <a:cxnLst/>
            <a:rect l="l" t="t" r="r" b="b"/>
            <a:pathLst>
              <a:path w="410850" h="1501878" extrusionOk="0">
                <a:moveTo>
                  <a:pt x="364520" y="1478716"/>
                </a:moveTo>
                <a:cubicBezTo>
                  <a:pt x="364520" y="1465923"/>
                  <a:pt x="374892" y="1455553"/>
                  <a:pt x="387688" y="1455553"/>
                </a:cubicBezTo>
                <a:cubicBezTo>
                  <a:pt x="400481" y="1455553"/>
                  <a:pt x="410850" y="1465923"/>
                  <a:pt x="410850" y="1478716"/>
                </a:cubicBezTo>
                <a:cubicBezTo>
                  <a:pt x="410850" y="1491509"/>
                  <a:pt x="400481" y="1501878"/>
                  <a:pt x="387688" y="1501878"/>
                </a:cubicBezTo>
                <a:cubicBezTo>
                  <a:pt x="374892" y="1501878"/>
                  <a:pt x="364520" y="1491509"/>
                  <a:pt x="364520" y="1478716"/>
                </a:cubicBezTo>
                <a:close/>
                <a:moveTo>
                  <a:pt x="362457" y="751977"/>
                </a:moveTo>
                <a:cubicBezTo>
                  <a:pt x="362457" y="739182"/>
                  <a:pt x="372828" y="728810"/>
                  <a:pt x="385624" y="728810"/>
                </a:cubicBezTo>
                <a:cubicBezTo>
                  <a:pt x="398417" y="728810"/>
                  <a:pt x="408787" y="739182"/>
                  <a:pt x="408787" y="751977"/>
                </a:cubicBezTo>
                <a:cubicBezTo>
                  <a:pt x="408787" y="764771"/>
                  <a:pt x="398417" y="775143"/>
                  <a:pt x="385624" y="775143"/>
                </a:cubicBezTo>
                <a:cubicBezTo>
                  <a:pt x="372828" y="775143"/>
                  <a:pt x="362457" y="764771"/>
                  <a:pt x="362457" y="751977"/>
                </a:cubicBezTo>
                <a:close/>
                <a:moveTo>
                  <a:pt x="360392" y="923339"/>
                </a:moveTo>
                <a:cubicBezTo>
                  <a:pt x="360392" y="910547"/>
                  <a:pt x="370763" y="900174"/>
                  <a:pt x="383559" y="900174"/>
                </a:cubicBezTo>
                <a:cubicBezTo>
                  <a:pt x="396353" y="900174"/>
                  <a:pt x="406723" y="910547"/>
                  <a:pt x="406723" y="923339"/>
                </a:cubicBezTo>
                <a:cubicBezTo>
                  <a:pt x="406723" y="936134"/>
                  <a:pt x="396353" y="946506"/>
                  <a:pt x="383559" y="946506"/>
                </a:cubicBezTo>
                <a:cubicBezTo>
                  <a:pt x="370763" y="946506"/>
                  <a:pt x="360392" y="936134"/>
                  <a:pt x="360392" y="923339"/>
                </a:cubicBezTo>
                <a:close/>
                <a:moveTo>
                  <a:pt x="360391" y="1115348"/>
                </a:moveTo>
                <a:cubicBezTo>
                  <a:pt x="360391" y="1102553"/>
                  <a:pt x="370763" y="1092182"/>
                  <a:pt x="383558" y="1092182"/>
                </a:cubicBezTo>
                <a:cubicBezTo>
                  <a:pt x="396353" y="1092182"/>
                  <a:pt x="406723" y="1102553"/>
                  <a:pt x="406723" y="1115348"/>
                </a:cubicBezTo>
                <a:cubicBezTo>
                  <a:pt x="406723" y="1128143"/>
                  <a:pt x="396353" y="1138515"/>
                  <a:pt x="383558" y="1138515"/>
                </a:cubicBezTo>
                <a:cubicBezTo>
                  <a:pt x="370763" y="1138515"/>
                  <a:pt x="360391" y="1128143"/>
                  <a:pt x="360391" y="1115348"/>
                </a:cubicBezTo>
                <a:close/>
                <a:moveTo>
                  <a:pt x="358329" y="23166"/>
                </a:moveTo>
                <a:cubicBezTo>
                  <a:pt x="358329" y="10372"/>
                  <a:pt x="368702" y="0"/>
                  <a:pt x="381496" y="0"/>
                </a:cubicBezTo>
                <a:cubicBezTo>
                  <a:pt x="394291" y="0"/>
                  <a:pt x="404661" y="10372"/>
                  <a:pt x="404661" y="23166"/>
                </a:cubicBezTo>
                <a:cubicBezTo>
                  <a:pt x="404661" y="35960"/>
                  <a:pt x="394291" y="46332"/>
                  <a:pt x="381496" y="46332"/>
                </a:cubicBezTo>
                <a:cubicBezTo>
                  <a:pt x="368702" y="46332"/>
                  <a:pt x="358329" y="35960"/>
                  <a:pt x="358329" y="23166"/>
                </a:cubicBezTo>
                <a:close/>
                <a:moveTo>
                  <a:pt x="358325" y="1286711"/>
                </a:moveTo>
                <a:cubicBezTo>
                  <a:pt x="358325" y="1273917"/>
                  <a:pt x="368698" y="1263547"/>
                  <a:pt x="381492" y="1263547"/>
                </a:cubicBezTo>
                <a:cubicBezTo>
                  <a:pt x="394287" y="1263547"/>
                  <a:pt x="404657" y="1273917"/>
                  <a:pt x="404657" y="1286711"/>
                </a:cubicBezTo>
                <a:cubicBezTo>
                  <a:pt x="404657" y="1299507"/>
                  <a:pt x="394287" y="1309877"/>
                  <a:pt x="381492" y="1309877"/>
                </a:cubicBezTo>
                <a:cubicBezTo>
                  <a:pt x="368698" y="1309877"/>
                  <a:pt x="358325" y="1299507"/>
                  <a:pt x="358325" y="1286711"/>
                </a:cubicBezTo>
                <a:close/>
                <a:moveTo>
                  <a:pt x="356265" y="194529"/>
                </a:moveTo>
                <a:cubicBezTo>
                  <a:pt x="356265" y="181735"/>
                  <a:pt x="366637" y="171363"/>
                  <a:pt x="379431" y="171363"/>
                </a:cubicBezTo>
                <a:cubicBezTo>
                  <a:pt x="392227" y="171363"/>
                  <a:pt x="402597" y="181735"/>
                  <a:pt x="402597" y="194529"/>
                </a:cubicBezTo>
                <a:cubicBezTo>
                  <a:pt x="402597" y="207323"/>
                  <a:pt x="392227" y="217695"/>
                  <a:pt x="379431" y="217695"/>
                </a:cubicBezTo>
                <a:cubicBezTo>
                  <a:pt x="366637" y="217695"/>
                  <a:pt x="356265" y="207323"/>
                  <a:pt x="356265" y="194529"/>
                </a:cubicBezTo>
                <a:close/>
                <a:moveTo>
                  <a:pt x="356264" y="386541"/>
                </a:moveTo>
                <a:cubicBezTo>
                  <a:pt x="356264" y="373746"/>
                  <a:pt x="366637" y="363375"/>
                  <a:pt x="379431" y="363375"/>
                </a:cubicBezTo>
                <a:cubicBezTo>
                  <a:pt x="392226" y="363375"/>
                  <a:pt x="402597" y="373746"/>
                  <a:pt x="402597" y="386541"/>
                </a:cubicBezTo>
                <a:cubicBezTo>
                  <a:pt x="402597" y="399334"/>
                  <a:pt x="392226" y="409706"/>
                  <a:pt x="379431" y="409706"/>
                </a:cubicBezTo>
                <a:cubicBezTo>
                  <a:pt x="366637" y="409706"/>
                  <a:pt x="356264" y="399334"/>
                  <a:pt x="356264" y="386541"/>
                </a:cubicBezTo>
                <a:close/>
                <a:moveTo>
                  <a:pt x="354199" y="557904"/>
                </a:moveTo>
                <a:cubicBezTo>
                  <a:pt x="354199" y="545110"/>
                  <a:pt x="364572" y="534738"/>
                  <a:pt x="377366" y="534738"/>
                </a:cubicBezTo>
                <a:cubicBezTo>
                  <a:pt x="390162" y="534738"/>
                  <a:pt x="400532" y="545110"/>
                  <a:pt x="400532" y="557904"/>
                </a:cubicBezTo>
                <a:cubicBezTo>
                  <a:pt x="400532" y="570697"/>
                  <a:pt x="390162" y="581069"/>
                  <a:pt x="377366" y="581069"/>
                </a:cubicBezTo>
                <a:cubicBezTo>
                  <a:pt x="364572" y="581069"/>
                  <a:pt x="354199" y="570697"/>
                  <a:pt x="354199" y="557904"/>
                </a:cubicBezTo>
                <a:close/>
                <a:moveTo>
                  <a:pt x="187418" y="1478716"/>
                </a:moveTo>
                <a:cubicBezTo>
                  <a:pt x="187418" y="1465923"/>
                  <a:pt x="197790" y="1455553"/>
                  <a:pt x="210584" y="1455553"/>
                </a:cubicBezTo>
                <a:cubicBezTo>
                  <a:pt x="223378" y="1455553"/>
                  <a:pt x="233750" y="1465923"/>
                  <a:pt x="233750" y="1478716"/>
                </a:cubicBezTo>
                <a:cubicBezTo>
                  <a:pt x="233750" y="1491509"/>
                  <a:pt x="223378" y="1501878"/>
                  <a:pt x="210584" y="1501878"/>
                </a:cubicBezTo>
                <a:cubicBezTo>
                  <a:pt x="197790" y="1501878"/>
                  <a:pt x="187418" y="1491509"/>
                  <a:pt x="187418" y="1478716"/>
                </a:cubicBezTo>
                <a:close/>
                <a:moveTo>
                  <a:pt x="185354" y="751977"/>
                </a:moveTo>
                <a:cubicBezTo>
                  <a:pt x="185354" y="739182"/>
                  <a:pt x="195726" y="728810"/>
                  <a:pt x="208520" y="728810"/>
                </a:cubicBezTo>
                <a:cubicBezTo>
                  <a:pt x="221314" y="728810"/>
                  <a:pt x="231686" y="739182"/>
                  <a:pt x="231686" y="751977"/>
                </a:cubicBezTo>
                <a:cubicBezTo>
                  <a:pt x="231686" y="764771"/>
                  <a:pt x="221314" y="775143"/>
                  <a:pt x="208520" y="775143"/>
                </a:cubicBezTo>
                <a:cubicBezTo>
                  <a:pt x="195726" y="775143"/>
                  <a:pt x="185354" y="764771"/>
                  <a:pt x="185354" y="751977"/>
                </a:cubicBezTo>
                <a:close/>
                <a:moveTo>
                  <a:pt x="183290" y="923339"/>
                </a:moveTo>
                <a:cubicBezTo>
                  <a:pt x="183290" y="910547"/>
                  <a:pt x="193662" y="900174"/>
                  <a:pt x="206456" y="900174"/>
                </a:cubicBezTo>
                <a:cubicBezTo>
                  <a:pt x="219249" y="900174"/>
                  <a:pt x="229621" y="910547"/>
                  <a:pt x="229621" y="923339"/>
                </a:cubicBezTo>
                <a:cubicBezTo>
                  <a:pt x="229621" y="936134"/>
                  <a:pt x="219249" y="946506"/>
                  <a:pt x="206456" y="946506"/>
                </a:cubicBezTo>
                <a:cubicBezTo>
                  <a:pt x="193662" y="946506"/>
                  <a:pt x="183290" y="936134"/>
                  <a:pt x="183290" y="923339"/>
                </a:cubicBezTo>
                <a:close/>
                <a:moveTo>
                  <a:pt x="183289" y="1115348"/>
                </a:moveTo>
                <a:cubicBezTo>
                  <a:pt x="183289" y="1102553"/>
                  <a:pt x="193661" y="1092182"/>
                  <a:pt x="206455" y="1092182"/>
                </a:cubicBezTo>
                <a:cubicBezTo>
                  <a:pt x="219249" y="1092182"/>
                  <a:pt x="229621" y="1102553"/>
                  <a:pt x="229621" y="1115348"/>
                </a:cubicBezTo>
                <a:cubicBezTo>
                  <a:pt x="229621" y="1128143"/>
                  <a:pt x="219249" y="1138515"/>
                  <a:pt x="206455" y="1138515"/>
                </a:cubicBezTo>
                <a:cubicBezTo>
                  <a:pt x="193661" y="1138515"/>
                  <a:pt x="183289" y="1128143"/>
                  <a:pt x="183289" y="1115348"/>
                </a:cubicBezTo>
                <a:close/>
                <a:moveTo>
                  <a:pt x="181228" y="23166"/>
                </a:moveTo>
                <a:cubicBezTo>
                  <a:pt x="181228" y="10372"/>
                  <a:pt x="191600" y="0"/>
                  <a:pt x="204394" y="0"/>
                </a:cubicBezTo>
                <a:cubicBezTo>
                  <a:pt x="217188" y="0"/>
                  <a:pt x="227560" y="10372"/>
                  <a:pt x="227560" y="23166"/>
                </a:cubicBezTo>
                <a:cubicBezTo>
                  <a:pt x="227560" y="35960"/>
                  <a:pt x="217188" y="46332"/>
                  <a:pt x="204394" y="46332"/>
                </a:cubicBezTo>
                <a:cubicBezTo>
                  <a:pt x="191600" y="46332"/>
                  <a:pt x="181228" y="35960"/>
                  <a:pt x="181228" y="23166"/>
                </a:cubicBezTo>
                <a:close/>
                <a:moveTo>
                  <a:pt x="181225" y="1286711"/>
                </a:moveTo>
                <a:cubicBezTo>
                  <a:pt x="181225" y="1273917"/>
                  <a:pt x="191597" y="1263547"/>
                  <a:pt x="204391" y="1263547"/>
                </a:cubicBezTo>
                <a:cubicBezTo>
                  <a:pt x="217185" y="1263547"/>
                  <a:pt x="227557" y="1273917"/>
                  <a:pt x="227557" y="1286711"/>
                </a:cubicBezTo>
                <a:cubicBezTo>
                  <a:pt x="227557" y="1299507"/>
                  <a:pt x="217185" y="1309877"/>
                  <a:pt x="204391" y="1309877"/>
                </a:cubicBezTo>
                <a:cubicBezTo>
                  <a:pt x="191597" y="1309877"/>
                  <a:pt x="181225" y="1299507"/>
                  <a:pt x="181225" y="1286711"/>
                </a:cubicBezTo>
                <a:close/>
                <a:moveTo>
                  <a:pt x="179162" y="194529"/>
                </a:moveTo>
                <a:cubicBezTo>
                  <a:pt x="179162" y="181735"/>
                  <a:pt x="189534" y="171363"/>
                  <a:pt x="202328" y="171363"/>
                </a:cubicBezTo>
                <a:cubicBezTo>
                  <a:pt x="215122" y="171363"/>
                  <a:pt x="225494" y="181735"/>
                  <a:pt x="225494" y="194529"/>
                </a:cubicBezTo>
                <a:cubicBezTo>
                  <a:pt x="225494" y="207323"/>
                  <a:pt x="215122" y="217695"/>
                  <a:pt x="202328" y="217695"/>
                </a:cubicBezTo>
                <a:cubicBezTo>
                  <a:pt x="189534" y="217695"/>
                  <a:pt x="179162" y="207323"/>
                  <a:pt x="179162" y="194529"/>
                </a:cubicBezTo>
                <a:close/>
                <a:moveTo>
                  <a:pt x="179162" y="386541"/>
                </a:moveTo>
                <a:cubicBezTo>
                  <a:pt x="179162" y="373746"/>
                  <a:pt x="189534" y="363375"/>
                  <a:pt x="202328" y="363375"/>
                </a:cubicBezTo>
                <a:cubicBezTo>
                  <a:pt x="215122" y="363375"/>
                  <a:pt x="225494" y="373746"/>
                  <a:pt x="225494" y="386541"/>
                </a:cubicBezTo>
                <a:cubicBezTo>
                  <a:pt x="225494" y="399334"/>
                  <a:pt x="215122" y="409706"/>
                  <a:pt x="202328" y="409706"/>
                </a:cubicBezTo>
                <a:cubicBezTo>
                  <a:pt x="189534" y="409706"/>
                  <a:pt x="179162" y="399334"/>
                  <a:pt x="179162" y="386541"/>
                </a:cubicBezTo>
                <a:close/>
                <a:moveTo>
                  <a:pt x="177098" y="557904"/>
                </a:moveTo>
                <a:cubicBezTo>
                  <a:pt x="177098" y="545110"/>
                  <a:pt x="187470" y="534738"/>
                  <a:pt x="200263" y="534738"/>
                </a:cubicBezTo>
                <a:cubicBezTo>
                  <a:pt x="213057" y="534738"/>
                  <a:pt x="223429" y="545110"/>
                  <a:pt x="223429" y="557904"/>
                </a:cubicBezTo>
                <a:cubicBezTo>
                  <a:pt x="223429" y="570697"/>
                  <a:pt x="213057" y="581069"/>
                  <a:pt x="200263" y="581069"/>
                </a:cubicBezTo>
                <a:cubicBezTo>
                  <a:pt x="187470" y="581069"/>
                  <a:pt x="177098" y="570697"/>
                  <a:pt x="177098" y="557904"/>
                </a:cubicBezTo>
                <a:close/>
                <a:moveTo>
                  <a:pt x="10320" y="1478716"/>
                </a:moveTo>
                <a:cubicBezTo>
                  <a:pt x="10320" y="1465923"/>
                  <a:pt x="20692" y="1455553"/>
                  <a:pt x="33486" y="1455553"/>
                </a:cubicBezTo>
                <a:cubicBezTo>
                  <a:pt x="46280" y="1455553"/>
                  <a:pt x="56652" y="1465923"/>
                  <a:pt x="56652" y="1478716"/>
                </a:cubicBezTo>
                <a:cubicBezTo>
                  <a:pt x="56652" y="1491509"/>
                  <a:pt x="46280" y="1501878"/>
                  <a:pt x="33486" y="1501878"/>
                </a:cubicBezTo>
                <a:cubicBezTo>
                  <a:pt x="20692" y="1501878"/>
                  <a:pt x="10320" y="1491509"/>
                  <a:pt x="10320" y="1478716"/>
                </a:cubicBezTo>
                <a:close/>
                <a:moveTo>
                  <a:pt x="8256" y="751977"/>
                </a:moveTo>
                <a:cubicBezTo>
                  <a:pt x="8256" y="739182"/>
                  <a:pt x="18628" y="728810"/>
                  <a:pt x="31422" y="728810"/>
                </a:cubicBezTo>
                <a:cubicBezTo>
                  <a:pt x="44216" y="728810"/>
                  <a:pt x="54588" y="739182"/>
                  <a:pt x="54588" y="751977"/>
                </a:cubicBezTo>
                <a:cubicBezTo>
                  <a:pt x="54588" y="764771"/>
                  <a:pt x="44216" y="775143"/>
                  <a:pt x="31422" y="775143"/>
                </a:cubicBezTo>
                <a:cubicBezTo>
                  <a:pt x="18628" y="775143"/>
                  <a:pt x="8256" y="764771"/>
                  <a:pt x="8256" y="751977"/>
                </a:cubicBezTo>
                <a:close/>
                <a:moveTo>
                  <a:pt x="6192" y="923339"/>
                </a:moveTo>
                <a:cubicBezTo>
                  <a:pt x="6192" y="910547"/>
                  <a:pt x="16564" y="900174"/>
                  <a:pt x="29357" y="900174"/>
                </a:cubicBezTo>
                <a:cubicBezTo>
                  <a:pt x="42151" y="900174"/>
                  <a:pt x="52523" y="910547"/>
                  <a:pt x="52523" y="923339"/>
                </a:cubicBezTo>
                <a:cubicBezTo>
                  <a:pt x="52523" y="936134"/>
                  <a:pt x="42151" y="946506"/>
                  <a:pt x="29357" y="946506"/>
                </a:cubicBezTo>
                <a:cubicBezTo>
                  <a:pt x="16564" y="946506"/>
                  <a:pt x="6192" y="936134"/>
                  <a:pt x="6192" y="923339"/>
                </a:cubicBezTo>
                <a:close/>
                <a:moveTo>
                  <a:pt x="6191" y="1115348"/>
                </a:moveTo>
                <a:cubicBezTo>
                  <a:pt x="6191" y="1102553"/>
                  <a:pt x="16563" y="1092182"/>
                  <a:pt x="29357" y="1092182"/>
                </a:cubicBezTo>
                <a:cubicBezTo>
                  <a:pt x="42151" y="1092182"/>
                  <a:pt x="52523" y="1102553"/>
                  <a:pt x="52523" y="1115348"/>
                </a:cubicBezTo>
                <a:cubicBezTo>
                  <a:pt x="52523" y="1128143"/>
                  <a:pt x="42151" y="1138515"/>
                  <a:pt x="29357" y="1138515"/>
                </a:cubicBezTo>
                <a:cubicBezTo>
                  <a:pt x="16563" y="1138515"/>
                  <a:pt x="6191" y="1128143"/>
                  <a:pt x="6191" y="1115348"/>
                </a:cubicBezTo>
                <a:close/>
                <a:moveTo>
                  <a:pt x="4130" y="23166"/>
                </a:moveTo>
                <a:cubicBezTo>
                  <a:pt x="4130" y="10372"/>
                  <a:pt x="14502" y="0"/>
                  <a:pt x="27296" y="0"/>
                </a:cubicBezTo>
                <a:cubicBezTo>
                  <a:pt x="40090" y="0"/>
                  <a:pt x="50462" y="10372"/>
                  <a:pt x="50462" y="23166"/>
                </a:cubicBezTo>
                <a:cubicBezTo>
                  <a:pt x="50462" y="35960"/>
                  <a:pt x="40090" y="46332"/>
                  <a:pt x="27296" y="46332"/>
                </a:cubicBezTo>
                <a:cubicBezTo>
                  <a:pt x="14502" y="46332"/>
                  <a:pt x="4130" y="35960"/>
                  <a:pt x="4130" y="23166"/>
                </a:cubicBezTo>
                <a:close/>
                <a:moveTo>
                  <a:pt x="4127" y="1286711"/>
                </a:moveTo>
                <a:cubicBezTo>
                  <a:pt x="4127" y="1273917"/>
                  <a:pt x="14499" y="1263547"/>
                  <a:pt x="27292" y="1263547"/>
                </a:cubicBezTo>
                <a:cubicBezTo>
                  <a:pt x="40086" y="1263547"/>
                  <a:pt x="50458" y="1273917"/>
                  <a:pt x="50458" y="1286711"/>
                </a:cubicBezTo>
                <a:cubicBezTo>
                  <a:pt x="50458" y="1299507"/>
                  <a:pt x="40086" y="1309879"/>
                  <a:pt x="27292" y="1309879"/>
                </a:cubicBezTo>
                <a:cubicBezTo>
                  <a:pt x="14499" y="1309879"/>
                  <a:pt x="4127" y="1299507"/>
                  <a:pt x="4127" y="1286711"/>
                </a:cubicBezTo>
                <a:close/>
                <a:moveTo>
                  <a:pt x="2064" y="194529"/>
                </a:moveTo>
                <a:cubicBezTo>
                  <a:pt x="2064" y="181735"/>
                  <a:pt x="12436" y="171363"/>
                  <a:pt x="25230" y="171363"/>
                </a:cubicBezTo>
                <a:cubicBezTo>
                  <a:pt x="38024" y="171363"/>
                  <a:pt x="48396" y="181735"/>
                  <a:pt x="48396" y="194529"/>
                </a:cubicBezTo>
                <a:cubicBezTo>
                  <a:pt x="48396" y="207323"/>
                  <a:pt x="38024" y="217695"/>
                  <a:pt x="25230" y="217695"/>
                </a:cubicBezTo>
                <a:cubicBezTo>
                  <a:pt x="12436" y="217695"/>
                  <a:pt x="2064" y="207323"/>
                  <a:pt x="2064" y="194529"/>
                </a:cubicBezTo>
                <a:close/>
                <a:moveTo>
                  <a:pt x="2064" y="386541"/>
                </a:moveTo>
                <a:cubicBezTo>
                  <a:pt x="2064" y="373746"/>
                  <a:pt x="12436" y="363375"/>
                  <a:pt x="25230" y="363375"/>
                </a:cubicBezTo>
                <a:cubicBezTo>
                  <a:pt x="38024" y="363375"/>
                  <a:pt x="48396" y="373746"/>
                  <a:pt x="48396" y="386541"/>
                </a:cubicBezTo>
                <a:cubicBezTo>
                  <a:pt x="48396" y="399334"/>
                  <a:pt x="38024" y="409706"/>
                  <a:pt x="25230" y="409706"/>
                </a:cubicBezTo>
                <a:cubicBezTo>
                  <a:pt x="12436" y="409706"/>
                  <a:pt x="2064" y="399334"/>
                  <a:pt x="2064" y="386541"/>
                </a:cubicBezTo>
                <a:close/>
                <a:moveTo>
                  <a:pt x="0" y="557904"/>
                </a:moveTo>
                <a:cubicBezTo>
                  <a:pt x="0" y="545110"/>
                  <a:pt x="10371" y="534738"/>
                  <a:pt x="23165" y="534738"/>
                </a:cubicBezTo>
                <a:cubicBezTo>
                  <a:pt x="35959" y="534738"/>
                  <a:pt x="46331" y="545110"/>
                  <a:pt x="46331" y="557904"/>
                </a:cubicBezTo>
                <a:cubicBezTo>
                  <a:pt x="46331" y="570697"/>
                  <a:pt x="35959" y="581069"/>
                  <a:pt x="23165" y="581069"/>
                </a:cubicBezTo>
                <a:cubicBezTo>
                  <a:pt x="10371" y="581069"/>
                  <a:pt x="0" y="570697"/>
                  <a:pt x="0" y="557904"/>
                </a:cubicBezTo>
                <a:close/>
              </a:path>
            </a:pathLst>
          </a:custGeom>
          <a:solidFill>
            <a:srgbClr val="42424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" name="Google Shape;22;p2"/>
          <p:cNvSpPr/>
          <p:nvPr/>
        </p:nvSpPr>
        <p:spPr>
          <a:xfrm>
            <a:off x="11948128" y="2296737"/>
            <a:ext cx="80163" cy="2125157"/>
          </a:xfrm>
          <a:custGeom>
            <a:avLst/>
            <a:gdLst/>
            <a:ahLst/>
            <a:cxnLst/>
            <a:rect l="l" t="t" r="r" b="b"/>
            <a:pathLst>
              <a:path w="56652" h="1501878" extrusionOk="0">
                <a:moveTo>
                  <a:pt x="33486" y="1455553"/>
                </a:moveTo>
                <a:cubicBezTo>
                  <a:pt x="46280" y="1455553"/>
                  <a:pt x="56652" y="1465923"/>
                  <a:pt x="56652" y="1478716"/>
                </a:cubicBezTo>
                <a:cubicBezTo>
                  <a:pt x="56652" y="1491509"/>
                  <a:pt x="46280" y="1501878"/>
                  <a:pt x="33486" y="1501878"/>
                </a:cubicBezTo>
                <a:cubicBezTo>
                  <a:pt x="20692" y="1501878"/>
                  <a:pt x="10320" y="1491509"/>
                  <a:pt x="10320" y="1478716"/>
                </a:cubicBezTo>
                <a:cubicBezTo>
                  <a:pt x="10320" y="1465923"/>
                  <a:pt x="20692" y="1455553"/>
                  <a:pt x="33486" y="1455553"/>
                </a:cubicBezTo>
                <a:close/>
                <a:moveTo>
                  <a:pt x="27292" y="1263547"/>
                </a:moveTo>
                <a:cubicBezTo>
                  <a:pt x="40086" y="1263547"/>
                  <a:pt x="50458" y="1273917"/>
                  <a:pt x="50458" y="1286711"/>
                </a:cubicBezTo>
                <a:cubicBezTo>
                  <a:pt x="50458" y="1299507"/>
                  <a:pt x="40086" y="1309879"/>
                  <a:pt x="27292" y="1309879"/>
                </a:cubicBezTo>
                <a:cubicBezTo>
                  <a:pt x="14499" y="1309879"/>
                  <a:pt x="4127" y="1299507"/>
                  <a:pt x="4127" y="1286711"/>
                </a:cubicBezTo>
                <a:cubicBezTo>
                  <a:pt x="4127" y="1273917"/>
                  <a:pt x="14499" y="1263547"/>
                  <a:pt x="27292" y="1263547"/>
                </a:cubicBezTo>
                <a:close/>
                <a:moveTo>
                  <a:pt x="29357" y="1092182"/>
                </a:moveTo>
                <a:cubicBezTo>
                  <a:pt x="42151" y="1092182"/>
                  <a:pt x="52523" y="1102553"/>
                  <a:pt x="52523" y="1115348"/>
                </a:cubicBezTo>
                <a:cubicBezTo>
                  <a:pt x="52523" y="1128143"/>
                  <a:pt x="42151" y="1138515"/>
                  <a:pt x="29357" y="1138515"/>
                </a:cubicBezTo>
                <a:cubicBezTo>
                  <a:pt x="16563" y="1138515"/>
                  <a:pt x="6191" y="1128143"/>
                  <a:pt x="6191" y="1115348"/>
                </a:cubicBezTo>
                <a:cubicBezTo>
                  <a:pt x="6191" y="1102553"/>
                  <a:pt x="16563" y="1092182"/>
                  <a:pt x="29357" y="1092182"/>
                </a:cubicBezTo>
                <a:close/>
                <a:moveTo>
                  <a:pt x="29357" y="900174"/>
                </a:moveTo>
                <a:cubicBezTo>
                  <a:pt x="42151" y="900174"/>
                  <a:pt x="52523" y="910547"/>
                  <a:pt x="52523" y="923339"/>
                </a:cubicBezTo>
                <a:cubicBezTo>
                  <a:pt x="52523" y="936134"/>
                  <a:pt x="42151" y="946506"/>
                  <a:pt x="29357" y="946506"/>
                </a:cubicBezTo>
                <a:cubicBezTo>
                  <a:pt x="16564" y="946506"/>
                  <a:pt x="6192" y="936134"/>
                  <a:pt x="6192" y="923339"/>
                </a:cubicBezTo>
                <a:cubicBezTo>
                  <a:pt x="6192" y="910547"/>
                  <a:pt x="16564" y="900174"/>
                  <a:pt x="29357" y="900174"/>
                </a:cubicBezTo>
                <a:close/>
                <a:moveTo>
                  <a:pt x="31422" y="728810"/>
                </a:moveTo>
                <a:cubicBezTo>
                  <a:pt x="44216" y="728810"/>
                  <a:pt x="54588" y="739182"/>
                  <a:pt x="54588" y="751977"/>
                </a:cubicBezTo>
                <a:cubicBezTo>
                  <a:pt x="54588" y="764771"/>
                  <a:pt x="44216" y="775143"/>
                  <a:pt x="31422" y="775143"/>
                </a:cubicBezTo>
                <a:cubicBezTo>
                  <a:pt x="18628" y="775143"/>
                  <a:pt x="8256" y="764771"/>
                  <a:pt x="8256" y="751977"/>
                </a:cubicBezTo>
                <a:cubicBezTo>
                  <a:pt x="8256" y="739182"/>
                  <a:pt x="18628" y="728810"/>
                  <a:pt x="31422" y="728810"/>
                </a:cubicBezTo>
                <a:close/>
                <a:moveTo>
                  <a:pt x="23165" y="534738"/>
                </a:moveTo>
                <a:cubicBezTo>
                  <a:pt x="35959" y="534738"/>
                  <a:pt x="46331" y="545110"/>
                  <a:pt x="46331" y="557904"/>
                </a:cubicBezTo>
                <a:cubicBezTo>
                  <a:pt x="46331" y="570697"/>
                  <a:pt x="35959" y="581069"/>
                  <a:pt x="23165" y="581069"/>
                </a:cubicBezTo>
                <a:cubicBezTo>
                  <a:pt x="10371" y="581069"/>
                  <a:pt x="0" y="570697"/>
                  <a:pt x="0" y="557904"/>
                </a:cubicBezTo>
                <a:cubicBezTo>
                  <a:pt x="0" y="545110"/>
                  <a:pt x="10371" y="534738"/>
                  <a:pt x="23165" y="534738"/>
                </a:cubicBezTo>
                <a:close/>
                <a:moveTo>
                  <a:pt x="25230" y="363375"/>
                </a:moveTo>
                <a:cubicBezTo>
                  <a:pt x="38024" y="363375"/>
                  <a:pt x="48396" y="373746"/>
                  <a:pt x="48396" y="386541"/>
                </a:cubicBezTo>
                <a:cubicBezTo>
                  <a:pt x="48396" y="399334"/>
                  <a:pt x="38024" y="409706"/>
                  <a:pt x="25230" y="409706"/>
                </a:cubicBezTo>
                <a:cubicBezTo>
                  <a:pt x="12436" y="409706"/>
                  <a:pt x="2064" y="399334"/>
                  <a:pt x="2064" y="386541"/>
                </a:cubicBezTo>
                <a:cubicBezTo>
                  <a:pt x="2064" y="373746"/>
                  <a:pt x="12436" y="363375"/>
                  <a:pt x="25230" y="363375"/>
                </a:cubicBezTo>
                <a:close/>
                <a:moveTo>
                  <a:pt x="25230" y="171363"/>
                </a:moveTo>
                <a:cubicBezTo>
                  <a:pt x="38024" y="171363"/>
                  <a:pt x="48396" y="181735"/>
                  <a:pt x="48396" y="194529"/>
                </a:cubicBezTo>
                <a:cubicBezTo>
                  <a:pt x="48396" y="207323"/>
                  <a:pt x="38024" y="217695"/>
                  <a:pt x="25230" y="217695"/>
                </a:cubicBezTo>
                <a:cubicBezTo>
                  <a:pt x="12436" y="217695"/>
                  <a:pt x="2064" y="207323"/>
                  <a:pt x="2064" y="194529"/>
                </a:cubicBezTo>
                <a:cubicBezTo>
                  <a:pt x="2064" y="181735"/>
                  <a:pt x="12436" y="171363"/>
                  <a:pt x="25230" y="171363"/>
                </a:cubicBezTo>
                <a:close/>
                <a:moveTo>
                  <a:pt x="27296" y="0"/>
                </a:moveTo>
                <a:cubicBezTo>
                  <a:pt x="40090" y="0"/>
                  <a:pt x="50462" y="10372"/>
                  <a:pt x="50462" y="23166"/>
                </a:cubicBezTo>
                <a:cubicBezTo>
                  <a:pt x="50462" y="35960"/>
                  <a:pt x="40090" y="46332"/>
                  <a:pt x="27296" y="46332"/>
                </a:cubicBezTo>
                <a:cubicBezTo>
                  <a:pt x="14502" y="46332"/>
                  <a:pt x="4130" y="35960"/>
                  <a:pt x="4130" y="23166"/>
                </a:cubicBezTo>
                <a:cubicBezTo>
                  <a:pt x="4130" y="10372"/>
                  <a:pt x="14502" y="0"/>
                  <a:pt x="27296" y="0"/>
                </a:cubicBezTo>
                <a:close/>
              </a:path>
            </a:pathLst>
          </a:custGeom>
          <a:solidFill>
            <a:srgbClr val="3B3B3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" name="Google Shape;23;p2"/>
          <p:cNvSpPr/>
          <p:nvPr/>
        </p:nvSpPr>
        <p:spPr>
          <a:xfrm rot="10800000">
            <a:off x="527329" y="4245651"/>
            <a:ext cx="578271" cy="2113893"/>
          </a:xfrm>
          <a:custGeom>
            <a:avLst/>
            <a:gdLst/>
            <a:ahLst/>
            <a:cxnLst/>
            <a:rect l="l" t="t" r="r" b="b"/>
            <a:pathLst>
              <a:path w="410850" h="1501878" extrusionOk="0">
                <a:moveTo>
                  <a:pt x="364520" y="1478716"/>
                </a:moveTo>
                <a:cubicBezTo>
                  <a:pt x="364520" y="1465923"/>
                  <a:pt x="374892" y="1455553"/>
                  <a:pt x="387688" y="1455553"/>
                </a:cubicBezTo>
                <a:cubicBezTo>
                  <a:pt x="400481" y="1455553"/>
                  <a:pt x="410850" y="1465923"/>
                  <a:pt x="410850" y="1478716"/>
                </a:cubicBezTo>
                <a:cubicBezTo>
                  <a:pt x="410850" y="1491509"/>
                  <a:pt x="400481" y="1501878"/>
                  <a:pt x="387688" y="1501878"/>
                </a:cubicBezTo>
                <a:cubicBezTo>
                  <a:pt x="374892" y="1501878"/>
                  <a:pt x="364520" y="1491509"/>
                  <a:pt x="364520" y="1478716"/>
                </a:cubicBezTo>
                <a:close/>
                <a:moveTo>
                  <a:pt x="362457" y="751977"/>
                </a:moveTo>
                <a:cubicBezTo>
                  <a:pt x="362457" y="739182"/>
                  <a:pt x="372828" y="728810"/>
                  <a:pt x="385624" y="728810"/>
                </a:cubicBezTo>
                <a:cubicBezTo>
                  <a:pt x="398417" y="728810"/>
                  <a:pt x="408787" y="739182"/>
                  <a:pt x="408787" y="751977"/>
                </a:cubicBezTo>
                <a:cubicBezTo>
                  <a:pt x="408787" y="764771"/>
                  <a:pt x="398417" y="775143"/>
                  <a:pt x="385624" y="775143"/>
                </a:cubicBezTo>
                <a:cubicBezTo>
                  <a:pt x="372828" y="775143"/>
                  <a:pt x="362457" y="764771"/>
                  <a:pt x="362457" y="751977"/>
                </a:cubicBezTo>
                <a:close/>
                <a:moveTo>
                  <a:pt x="360392" y="923339"/>
                </a:moveTo>
                <a:cubicBezTo>
                  <a:pt x="360392" y="910547"/>
                  <a:pt x="370763" y="900174"/>
                  <a:pt x="383559" y="900174"/>
                </a:cubicBezTo>
                <a:cubicBezTo>
                  <a:pt x="396353" y="900174"/>
                  <a:pt x="406723" y="910547"/>
                  <a:pt x="406723" y="923339"/>
                </a:cubicBezTo>
                <a:cubicBezTo>
                  <a:pt x="406723" y="936134"/>
                  <a:pt x="396353" y="946506"/>
                  <a:pt x="383559" y="946506"/>
                </a:cubicBezTo>
                <a:cubicBezTo>
                  <a:pt x="370763" y="946506"/>
                  <a:pt x="360392" y="936134"/>
                  <a:pt x="360392" y="923339"/>
                </a:cubicBezTo>
                <a:close/>
                <a:moveTo>
                  <a:pt x="360391" y="1115348"/>
                </a:moveTo>
                <a:cubicBezTo>
                  <a:pt x="360391" y="1102553"/>
                  <a:pt x="370763" y="1092182"/>
                  <a:pt x="383558" y="1092182"/>
                </a:cubicBezTo>
                <a:cubicBezTo>
                  <a:pt x="396353" y="1092182"/>
                  <a:pt x="406723" y="1102553"/>
                  <a:pt x="406723" y="1115348"/>
                </a:cubicBezTo>
                <a:cubicBezTo>
                  <a:pt x="406723" y="1128143"/>
                  <a:pt x="396353" y="1138515"/>
                  <a:pt x="383558" y="1138515"/>
                </a:cubicBezTo>
                <a:cubicBezTo>
                  <a:pt x="370763" y="1138515"/>
                  <a:pt x="360391" y="1128143"/>
                  <a:pt x="360391" y="1115348"/>
                </a:cubicBezTo>
                <a:close/>
                <a:moveTo>
                  <a:pt x="358329" y="23166"/>
                </a:moveTo>
                <a:cubicBezTo>
                  <a:pt x="358329" y="10372"/>
                  <a:pt x="368702" y="0"/>
                  <a:pt x="381496" y="0"/>
                </a:cubicBezTo>
                <a:cubicBezTo>
                  <a:pt x="394291" y="0"/>
                  <a:pt x="404661" y="10372"/>
                  <a:pt x="404661" y="23166"/>
                </a:cubicBezTo>
                <a:cubicBezTo>
                  <a:pt x="404661" y="35960"/>
                  <a:pt x="394291" y="46332"/>
                  <a:pt x="381496" y="46332"/>
                </a:cubicBezTo>
                <a:cubicBezTo>
                  <a:pt x="368702" y="46332"/>
                  <a:pt x="358329" y="35960"/>
                  <a:pt x="358329" y="23166"/>
                </a:cubicBezTo>
                <a:close/>
                <a:moveTo>
                  <a:pt x="358325" y="1286711"/>
                </a:moveTo>
                <a:cubicBezTo>
                  <a:pt x="358325" y="1273917"/>
                  <a:pt x="368698" y="1263547"/>
                  <a:pt x="381492" y="1263547"/>
                </a:cubicBezTo>
                <a:cubicBezTo>
                  <a:pt x="394287" y="1263547"/>
                  <a:pt x="404657" y="1273917"/>
                  <a:pt x="404657" y="1286711"/>
                </a:cubicBezTo>
                <a:cubicBezTo>
                  <a:pt x="404657" y="1299507"/>
                  <a:pt x="394287" y="1309877"/>
                  <a:pt x="381492" y="1309877"/>
                </a:cubicBezTo>
                <a:cubicBezTo>
                  <a:pt x="368698" y="1309877"/>
                  <a:pt x="358325" y="1299507"/>
                  <a:pt x="358325" y="1286711"/>
                </a:cubicBezTo>
                <a:close/>
                <a:moveTo>
                  <a:pt x="356265" y="194529"/>
                </a:moveTo>
                <a:cubicBezTo>
                  <a:pt x="356265" y="181735"/>
                  <a:pt x="366637" y="171363"/>
                  <a:pt x="379431" y="171363"/>
                </a:cubicBezTo>
                <a:cubicBezTo>
                  <a:pt x="392227" y="171363"/>
                  <a:pt x="402597" y="181735"/>
                  <a:pt x="402597" y="194529"/>
                </a:cubicBezTo>
                <a:cubicBezTo>
                  <a:pt x="402597" y="207323"/>
                  <a:pt x="392227" y="217695"/>
                  <a:pt x="379431" y="217695"/>
                </a:cubicBezTo>
                <a:cubicBezTo>
                  <a:pt x="366637" y="217695"/>
                  <a:pt x="356265" y="207323"/>
                  <a:pt x="356265" y="194529"/>
                </a:cubicBezTo>
                <a:close/>
                <a:moveTo>
                  <a:pt x="356264" y="386541"/>
                </a:moveTo>
                <a:cubicBezTo>
                  <a:pt x="356264" y="373746"/>
                  <a:pt x="366637" y="363375"/>
                  <a:pt x="379431" y="363375"/>
                </a:cubicBezTo>
                <a:cubicBezTo>
                  <a:pt x="392226" y="363375"/>
                  <a:pt x="402597" y="373746"/>
                  <a:pt x="402597" y="386541"/>
                </a:cubicBezTo>
                <a:cubicBezTo>
                  <a:pt x="402597" y="399334"/>
                  <a:pt x="392226" y="409706"/>
                  <a:pt x="379431" y="409706"/>
                </a:cubicBezTo>
                <a:cubicBezTo>
                  <a:pt x="366637" y="409706"/>
                  <a:pt x="356264" y="399334"/>
                  <a:pt x="356264" y="386541"/>
                </a:cubicBezTo>
                <a:close/>
                <a:moveTo>
                  <a:pt x="354199" y="557904"/>
                </a:moveTo>
                <a:cubicBezTo>
                  <a:pt x="354199" y="545110"/>
                  <a:pt x="364572" y="534738"/>
                  <a:pt x="377366" y="534738"/>
                </a:cubicBezTo>
                <a:cubicBezTo>
                  <a:pt x="390162" y="534738"/>
                  <a:pt x="400532" y="545110"/>
                  <a:pt x="400532" y="557904"/>
                </a:cubicBezTo>
                <a:cubicBezTo>
                  <a:pt x="400532" y="570697"/>
                  <a:pt x="390162" y="581069"/>
                  <a:pt x="377366" y="581069"/>
                </a:cubicBezTo>
                <a:cubicBezTo>
                  <a:pt x="364572" y="581069"/>
                  <a:pt x="354199" y="570697"/>
                  <a:pt x="354199" y="557904"/>
                </a:cubicBezTo>
                <a:close/>
                <a:moveTo>
                  <a:pt x="187418" y="1478716"/>
                </a:moveTo>
                <a:cubicBezTo>
                  <a:pt x="187418" y="1465923"/>
                  <a:pt x="197790" y="1455553"/>
                  <a:pt x="210584" y="1455553"/>
                </a:cubicBezTo>
                <a:cubicBezTo>
                  <a:pt x="223378" y="1455553"/>
                  <a:pt x="233750" y="1465923"/>
                  <a:pt x="233750" y="1478716"/>
                </a:cubicBezTo>
                <a:cubicBezTo>
                  <a:pt x="233750" y="1491509"/>
                  <a:pt x="223378" y="1501878"/>
                  <a:pt x="210584" y="1501878"/>
                </a:cubicBezTo>
                <a:cubicBezTo>
                  <a:pt x="197790" y="1501878"/>
                  <a:pt x="187418" y="1491509"/>
                  <a:pt x="187418" y="1478716"/>
                </a:cubicBezTo>
                <a:close/>
                <a:moveTo>
                  <a:pt x="185354" y="751977"/>
                </a:moveTo>
                <a:cubicBezTo>
                  <a:pt x="185354" y="739182"/>
                  <a:pt x="195726" y="728810"/>
                  <a:pt x="208520" y="728810"/>
                </a:cubicBezTo>
                <a:cubicBezTo>
                  <a:pt x="221314" y="728810"/>
                  <a:pt x="231686" y="739182"/>
                  <a:pt x="231686" y="751977"/>
                </a:cubicBezTo>
                <a:cubicBezTo>
                  <a:pt x="231686" y="764771"/>
                  <a:pt x="221314" y="775143"/>
                  <a:pt x="208520" y="775143"/>
                </a:cubicBezTo>
                <a:cubicBezTo>
                  <a:pt x="195726" y="775143"/>
                  <a:pt x="185354" y="764771"/>
                  <a:pt x="185354" y="751977"/>
                </a:cubicBezTo>
                <a:close/>
                <a:moveTo>
                  <a:pt x="183290" y="923339"/>
                </a:moveTo>
                <a:cubicBezTo>
                  <a:pt x="183290" y="910547"/>
                  <a:pt x="193662" y="900174"/>
                  <a:pt x="206456" y="900174"/>
                </a:cubicBezTo>
                <a:cubicBezTo>
                  <a:pt x="219249" y="900174"/>
                  <a:pt x="229621" y="910547"/>
                  <a:pt x="229621" y="923339"/>
                </a:cubicBezTo>
                <a:cubicBezTo>
                  <a:pt x="229621" y="936134"/>
                  <a:pt x="219249" y="946506"/>
                  <a:pt x="206456" y="946506"/>
                </a:cubicBezTo>
                <a:cubicBezTo>
                  <a:pt x="193662" y="946506"/>
                  <a:pt x="183290" y="936134"/>
                  <a:pt x="183290" y="923339"/>
                </a:cubicBezTo>
                <a:close/>
                <a:moveTo>
                  <a:pt x="183289" y="1115348"/>
                </a:moveTo>
                <a:cubicBezTo>
                  <a:pt x="183289" y="1102553"/>
                  <a:pt x="193661" y="1092182"/>
                  <a:pt x="206455" y="1092182"/>
                </a:cubicBezTo>
                <a:cubicBezTo>
                  <a:pt x="219249" y="1092182"/>
                  <a:pt x="229621" y="1102553"/>
                  <a:pt x="229621" y="1115348"/>
                </a:cubicBezTo>
                <a:cubicBezTo>
                  <a:pt x="229621" y="1128143"/>
                  <a:pt x="219249" y="1138515"/>
                  <a:pt x="206455" y="1138515"/>
                </a:cubicBezTo>
                <a:cubicBezTo>
                  <a:pt x="193661" y="1138515"/>
                  <a:pt x="183289" y="1128143"/>
                  <a:pt x="183289" y="1115348"/>
                </a:cubicBezTo>
                <a:close/>
                <a:moveTo>
                  <a:pt x="181228" y="23166"/>
                </a:moveTo>
                <a:cubicBezTo>
                  <a:pt x="181228" y="10372"/>
                  <a:pt x="191600" y="0"/>
                  <a:pt x="204394" y="0"/>
                </a:cubicBezTo>
                <a:cubicBezTo>
                  <a:pt x="217188" y="0"/>
                  <a:pt x="227560" y="10372"/>
                  <a:pt x="227560" y="23166"/>
                </a:cubicBezTo>
                <a:cubicBezTo>
                  <a:pt x="227560" y="35960"/>
                  <a:pt x="217188" y="46332"/>
                  <a:pt x="204394" y="46332"/>
                </a:cubicBezTo>
                <a:cubicBezTo>
                  <a:pt x="191600" y="46332"/>
                  <a:pt x="181228" y="35960"/>
                  <a:pt x="181228" y="23166"/>
                </a:cubicBezTo>
                <a:close/>
                <a:moveTo>
                  <a:pt x="181225" y="1286711"/>
                </a:moveTo>
                <a:cubicBezTo>
                  <a:pt x="181225" y="1273917"/>
                  <a:pt x="191597" y="1263547"/>
                  <a:pt x="204391" y="1263547"/>
                </a:cubicBezTo>
                <a:cubicBezTo>
                  <a:pt x="217185" y="1263547"/>
                  <a:pt x="227557" y="1273917"/>
                  <a:pt x="227557" y="1286711"/>
                </a:cubicBezTo>
                <a:cubicBezTo>
                  <a:pt x="227557" y="1299507"/>
                  <a:pt x="217185" y="1309877"/>
                  <a:pt x="204391" y="1309877"/>
                </a:cubicBezTo>
                <a:cubicBezTo>
                  <a:pt x="191597" y="1309877"/>
                  <a:pt x="181225" y="1299507"/>
                  <a:pt x="181225" y="1286711"/>
                </a:cubicBezTo>
                <a:close/>
                <a:moveTo>
                  <a:pt x="179162" y="194529"/>
                </a:moveTo>
                <a:cubicBezTo>
                  <a:pt x="179162" y="181735"/>
                  <a:pt x="189534" y="171363"/>
                  <a:pt x="202328" y="171363"/>
                </a:cubicBezTo>
                <a:cubicBezTo>
                  <a:pt x="215122" y="171363"/>
                  <a:pt x="225494" y="181735"/>
                  <a:pt x="225494" y="194529"/>
                </a:cubicBezTo>
                <a:cubicBezTo>
                  <a:pt x="225494" y="207323"/>
                  <a:pt x="215122" y="217695"/>
                  <a:pt x="202328" y="217695"/>
                </a:cubicBezTo>
                <a:cubicBezTo>
                  <a:pt x="189534" y="217695"/>
                  <a:pt x="179162" y="207323"/>
                  <a:pt x="179162" y="194529"/>
                </a:cubicBezTo>
                <a:close/>
                <a:moveTo>
                  <a:pt x="179162" y="386541"/>
                </a:moveTo>
                <a:cubicBezTo>
                  <a:pt x="179162" y="373746"/>
                  <a:pt x="189534" y="363375"/>
                  <a:pt x="202328" y="363375"/>
                </a:cubicBezTo>
                <a:cubicBezTo>
                  <a:pt x="215122" y="363375"/>
                  <a:pt x="225494" y="373746"/>
                  <a:pt x="225494" y="386541"/>
                </a:cubicBezTo>
                <a:cubicBezTo>
                  <a:pt x="225494" y="399334"/>
                  <a:pt x="215122" y="409706"/>
                  <a:pt x="202328" y="409706"/>
                </a:cubicBezTo>
                <a:cubicBezTo>
                  <a:pt x="189534" y="409706"/>
                  <a:pt x="179162" y="399334"/>
                  <a:pt x="179162" y="386541"/>
                </a:cubicBezTo>
                <a:close/>
                <a:moveTo>
                  <a:pt x="177098" y="557904"/>
                </a:moveTo>
                <a:cubicBezTo>
                  <a:pt x="177098" y="545110"/>
                  <a:pt x="187470" y="534738"/>
                  <a:pt x="200263" y="534738"/>
                </a:cubicBezTo>
                <a:cubicBezTo>
                  <a:pt x="213057" y="534738"/>
                  <a:pt x="223429" y="545110"/>
                  <a:pt x="223429" y="557904"/>
                </a:cubicBezTo>
                <a:cubicBezTo>
                  <a:pt x="223429" y="570697"/>
                  <a:pt x="213057" y="581069"/>
                  <a:pt x="200263" y="581069"/>
                </a:cubicBezTo>
                <a:cubicBezTo>
                  <a:pt x="187470" y="581069"/>
                  <a:pt x="177098" y="570697"/>
                  <a:pt x="177098" y="557904"/>
                </a:cubicBezTo>
                <a:close/>
                <a:moveTo>
                  <a:pt x="10320" y="1478716"/>
                </a:moveTo>
                <a:cubicBezTo>
                  <a:pt x="10320" y="1465923"/>
                  <a:pt x="20692" y="1455553"/>
                  <a:pt x="33486" y="1455553"/>
                </a:cubicBezTo>
                <a:cubicBezTo>
                  <a:pt x="46280" y="1455553"/>
                  <a:pt x="56652" y="1465923"/>
                  <a:pt x="56652" y="1478716"/>
                </a:cubicBezTo>
                <a:cubicBezTo>
                  <a:pt x="56652" y="1491509"/>
                  <a:pt x="46280" y="1501878"/>
                  <a:pt x="33486" y="1501878"/>
                </a:cubicBezTo>
                <a:cubicBezTo>
                  <a:pt x="20692" y="1501878"/>
                  <a:pt x="10320" y="1491509"/>
                  <a:pt x="10320" y="1478716"/>
                </a:cubicBezTo>
                <a:close/>
                <a:moveTo>
                  <a:pt x="8256" y="751977"/>
                </a:moveTo>
                <a:cubicBezTo>
                  <a:pt x="8256" y="739182"/>
                  <a:pt x="18628" y="728810"/>
                  <a:pt x="31422" y="728810"/>
                </a:cubicBezTo>
                <a:cubicBezTo>
                  <a:pt x="44216" y="728810"/>
                  <a:pt x="54588" y="739182"/>
                  <a:pt x="54588" y="751977"/>
                </a:cubicBezTo>
                <a:cubicBezTo>
                  <a:pt x="54588" y="764771"/>
                  <a:pt x="44216" y="775143"/>
                  <a:pt x="31422" y="775143"/>
                </a:cubicBezTo>
                <a:cubicBezTo>
                  <a:pt x="18628" y="775143"/>
                  <a:pt x="8256" y="764771"/>
                  <a:pt x="8256" y="751977"/>
                </a:cubicBezTo>
                <a:close/>
                <a:moveTo>
                  <a:pt x="6192" y="923339"/>
                </a:moveTo>
                <a:cubicBezTo>
                  <a:pt x="6192" y="910547"/>
                  <a:pt x="16564" y="900174"/>
                  <a:pt x="29357" y="900174"/>
                </a:cubicBezTo>
                <a:cubicBezTo>
                  <a:pt x="42151" y="900174"/>
                  <a:pt x="52523" y="910547"/>
                  <a:pt x="52523" y="923339"/>
                </a:cubicBezTo>
                <a:cubicBezTo>
                  <a:pt x="52523" y="936134"/>
                  <a:pt x="42151" y="946506"/>
                  <a:pt x="29357" y="946506"/>
                </a:cubicBezTo>
                <a:cubicBezTo>
                  <a:pt x="16564" y="946506"/>
                  <a:pt x="6192" y="936134"/>
                  <a:pt x="6192" y="923339"/>
                </a:cubicBezTo>
                <a:close/>
                <a:moveTo>
                  <a:pt x="6191" y="1115348"/>
                </a:moveTo>
                <a:cubicBezTo>
                  <a:pt x="6191" y="1102553"/>
                  <a:pt x="16563" y="1092182"/>
                  <a:pt x="29357" y="1092182"/>
                </a:cubicBezTo>
                <a:cubicBezTo>
                  <a:pt x="42151" y="1092182"/>
                  <a:pt x="52523" y="1102553"/>
                  <a:pt x="52523" y="1115348"/>
                </a:cubicBezTo>
                <a:cubicBezTo>
                  <a:pt x="52523" y="1128143"/>
                  <a:pt x="42151" y="1138515"/>
                  <a:pt x="29357" y="1138515"/>
                </a:cubicBezTo>
                <a:cubicBezTo>
                  <a:pt x="16563" y="1138515"/>
                  <a:pt x="6191" y="1128143"/>
                  <a:pt x="6191" y="1115348"/>
                </a:cubicBezTo>
                <a:close/>
                <a:moveTo>
                  <a:pt x="4130" y="23166"/>
                </a:moveTo>
                <a:cubicBezTo>
                  <a:pt x="4130" y="10372"/>
                  <a:pt x="14502" y="0"/>
                  <a:pt x="27296" y="0"/>
                </a:cubicBezTo>
                <a:cubicBezTo>
                  <a:pt x="40090" y="0"/>
                  <a:pt x="50462" y="10372"/>
                  <a:pt x="50462" y="23166"/>
                </a:cubicBezTo>
                <a:cubicBezTo>
                  <a:pt x="50462" y="35960"/>
                  <a:pt x="40090" y="46332"/>
                  <a:pt x="27296" y="46332"/>
                </a:cubicBezTo>
                <a:cubicBezTo>
                  <a:pt x="14502" y="46332"/>
                  <a:pt x="4130" y="35960"/>
                  <a:pt x="4130" y="23166"/>
                </a:cubicBezTo>
                <a:close/>
                <a:moveTo>
                  <a:pt x="4127" y="1286711"/>
                </a:moveTo>
                <a:cubicBezTo>
                  <a:pt x="4127" y="1273917"/>
                  <a:pt x="14499" y="1263547"/>
                  <a:pt x="27292" y="1263547"/>
                </a:cubicBezTo>
                <a:cubicBezTo>
                  <a:pt x="40086" y="1263547"/>
                  <a:pt x="50458" y="1273917"/>
                  <a:pt x="50458" y="1286711"/>
                </a:cubicBezTo>
                <a:cubicBezTo>
                  <a:pt x="50458" y="1299507"/>
                  <a:pt x="40086" y="1309879"/>
                  <a:pt x="27292" y="1309879"/>
                </a:cubicBezTo>
                <a:cubicBezTo>
                  <a:pt x="14499" y="1309879"/>
                  <a:pt x="4127" y="1299507"/>
                  <a:pt x="4127" y="1286711"/>
                </a:cubicBezTo>
                <a:close/>
                <a:moveTo>
                  <a:pt x="2064" y="194529"/>
                </a:moveTo>
                <a:cubicBezTo>
                  <a:pt x="2064" y="181735"/>
                  <a:pt x="12436" y="171363"/>
                  <a:pt x="25230" y="171363"/>
                </a:cubicBezTo>
                <a:cubicBezTo>
                  <a:pt x="38024" y="171363"/>
                  <a:pt x="48396" y="181735"/>
                  <a:pt x="48396" y="194529"/>
                </a:cubicBezTo>
                <a:cubicBezTo>
                  <a:pt x="48396" y="207323"/>
                  <a:pt x="38024" y="217695"/>
                  <a:pt x="25230" y="217695"/>
                </a:cubicBezTo>
                <a:cubicBezTo>
                  <a:pt x="12436" y="217695"/>
                  <a:pt x="2064" y="207323"/>
                  <a:pt x="2064" y="194529"/>
                </a:cubicBezTo>
                <a:close/>
                <a:moveTo>
                  <a:pt x="2064" y="386541"/>
                </a:moveTo>
                <a:cubicBezTo>
                  <a:pt x="2064" y="373746"/>
                  <a:pt x="12436" y="363375"/>
                  <a:pt x="25230" y="363375"/>
                </a:cubicBezTo>
                <a:cubicBezTo>
                  <a:pt x="38024" y="363375"/>
                  <a:pt x="48396" y="373746"/>
                  <a:pt x="48396" y="386541"/>
                </a:cubicBezTo>
                <a:cubicBezTo>
                  <a:pt x="48396" y="399334"/>
                  <a:pt x="38024" y="409706"/>
                  <a:pt x="25230" y="409706"/>
                </a:cubicBezTo>
                <a:cubicBezTo>
                  <a:pt x="12436" y="409706"/>
                  <a:pt x="2064" y="399334"/>
                  <a:pt x="2064" y="386541"/>
                </a:cubicBezTo>
                <a:close/>
                <a:moveTo>
                  <a:pt x="0" y="557904"/>
                </a:moveTo>
                <a:cubicBezTo>
                  <a:pt x="0" y="545110"/>
                  <a:pt x="10371" y="534738"/>
                  <a:pt x="23165" y="534738"/>
                </a:cubicBezTo>
                <a:cubicBezTo>
                  <a:pt x="35959" y="534738"/>
                  <a:pt x="46331" y="545110"/>
                  <a:pt x="46331" y="557904"/>
                </a:cubicBezTo>
                <a:cubicBezTo>
                  <a:pt x="46331" y="570697"/>
                  <a:pt x="35959" y="581069"/>
                  <a:pt x="23165" y="581069"/>
                </a:cubicBezTo>
                <a:cubicBezTo>
                  <a:pt x="10371" y="581069"/>
                  <a:pt x="0" y="570697"/>
                  <a:pt x="0" y="557904"/>
                </a:cubicBezTo>
                <a:close/>
              </a:path>
            </a:pathLst>
          </a:custGeom>
          <a:solidFill>
            <a:srgbClr val="42424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" name="Google Shape;24;p2"/>
          <p:cNvSpPr txBox="1">
            <a:spLocks noGrp="1"/>
          </p:cNvSpPr>
          <p:nvPr>
            <p:ph type="ctrTitle"/>
          </p:nvPr>
        </p:nvSpPr>
        <p:spPr>
          <a:xfrm>
            <a:off x="1672185" y="1297575"/>
            <a:ext cx="9114000" cy="2736900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900"/>
              <a:buNone/>
              <a:defRPr sz="69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57C0B2"/>
              </a:buClr>
              <a:buSzPts val="6900"/>
              <a:buNone/>
              <a:defRPr sz="6900">
                <a:solidFill>
                  <a:srgbClr val="57C0B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57C0B2"/>
              </a:buClr>
              <a:buSzPts val="6900"/>
              <a:buNone/>
              <a:defRPr sz="6900">
                <a:solidFill>
                  <a:srgbClr val="57C0B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57C0B2"/>
              </a:buClr>
              <a:buSzPts val="6900"/>
              <a:buNone/>
              <a:defRPr sz="6900">
                <a:solidFill>
                  <a:srgbClr val="57C0B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57C0B2"/>
              </a:buClr>
              <a:buSzPts val="6900"/>
              <a:buNone/>
              <a:defRPr sz="6900">
                <a:solidFill>
                  <a:srgbClr val="57C0B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57C0B2"/>
              </a:buClr>
              <a:buSzPts val="6900"/>
              <a:buNone/>
              <a:defRPr sz="6900">
                <a:solidFill>
                  <a:srgbClr val="57C0B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57C0B2"/>
              </a:buClr>
              <a:buSzPts val="6900"/>
              <a:buNone/>
              <a:defRPr sz="6900">
                <a:solidFill>
                  <a:srgbClr val="57C0B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57C0B2"/>
              </a:buClr>
              <a:buSzPts val="6900"/>
              <a:buNone/>
              <a:defRPr sz="6900">
                <a:solidFill>
                  <a:srgbClr val="57C0B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57C0B2"/>
              </a:buClr>
              <a:buSzPts val="6900"/>
              <a:buNone/>
              <a:defRPr sz="6900">
                <a:solidFill>
                  <a:srgbClr val="57C0B2"/>
                </a:solidFill>
              </a:defRPr>
            </a:lvl9pPr>
          </a:lstStyle>
          <a:p>
            <a:endParaRPr/>
          </a:p>
        </p:txBody>
      </p:sp>
      <p:sp>
        <p:nvSpPr>
          <p:cNvPr id="25" name="Google Shape;25;p2"/>
          <p:cNvSpPr txBox="1">
            <a:spLocks noGrp="1"/>
          </p:cNvSpPr>
          <p:nvPr>
            <p:ph type="subTitle" idx="1"/>
          </p:nvPr>
        </p:nvSpPr>
        <p:spPr>
          <a:xfrm>
            <a:off x="1672176" y="4083626"/>
            <a:ext cx="9114000" cy="10569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 sz="2800" b="1">
                <a:solidFill>
                  <a:schemeClr val="lt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 sz="2800">
                <a:solidFill>
                  <a:schemeClr val="lt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 sz="2800">
                <a:solidFill>
                  <a:schemeClr val="lt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 sz="2800">
                <a:solidFill>
                  <a:schemeClr val="lt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 sz="2800">
                <a:solidFill>
                  <a:schemeClr val="lt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 sz="2800">
                <a:solidFill>
                  <a:schemeClr val="lt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 sz="2800">
                <a:solidFill>
                  <a:schemeClr val="lt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 sz="2800">
                <a:solidFill>
                  <a:schemeClr val="lt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 sz="2800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26" name="Google Shape;26;p2"/>
          <p:cNvSpPr/>
          <p:nvPr/>
        </p:nvSpPr>
        <p:spPr>
          <a:xfrm rot="5400000">
            <a:off x="7613906" y="4973911"/>
            <a:ext cx="1575346" cy="2113893"/>
          </a:xfrm>
          <a:custGeom>
            <a:avLst/>
            <a:gdLst/>
            <a:ahLst/>
            <a:cxnLst/>
            <a:rect l="l" t="t" r="r" b="b"/>
            <a:pathLst>
              <a:path w="1119251" h="1501878" extrusionOk="0">
                <a:moveTo>
                  <a:pt x="1096085" y="1455553"/>
                </a:moveTo>
                <a:cubicBezTo>
                  <a:pt x="1108880" y="1455553"/>
                  <a:pt x="1119251" y="1465923"/>
                  <a:pt x="1119251" y="1478716"/>
                </a:cubicBezTo>
                <a:cubicBezTo>
                  <a:pt x="1119251" y="1491508"/>
                  <a:pt x="1108880" y="1501878"/>
                  <a:pt x="1096085" y="1501878"/>
                </a:cubicBezTo>
                <a:cubicBezTo>
                  <a:pt x="1083289" y="1501878"/>
                  <a:pt x="1072914" y="1491508"/>
                  <a:pt x="1072914" y="1478716"/>
                </a:cubicBezTo>
                <a:cubicBezTo>
                  <a:pt x="1072914" y="1465923"/>
                  <a:pt x="1083289" y="1455553"/>
                  <a:pt x="1096085" y="1455553"/>
                </a:cubicBezTo>
                <a:close/>
                <a:moveTo>
                  <a:pt x="918982" y="1455553"/>
                </a:moveTo>
                <a:cubicBezTo>
                  <a:pt x="931774" y="1455553"/>
                  <a:pt x="942146" y="1465923"/>
                  <a:pt x="942146" y="1478716"/>
                </a:cubicBezTo>
                <a:cubicBezTo>
                  <a:pt x="942146" y="1491509"/>
                  <a:pt x="931774" y="1501878"/>
                  <a:pt x="918982" y="1501878"/>
                </a:cubicBezTo>
                <a:cubicBezTo>
                  <a:pt x="906186" y="1501878"/>
                  <a:pt x="895815" y="1491509"/>
                  <a:pt x="895815" y="1478716"/>
                </a:cubicBezTo>
                <a:cubicBezTo>
                  <a:pt x="895815" y="1465923"/>
                  <a:pt x="906186" y="1455553"/>
                  <a:pt x="918982" y="1455553"/>
                </a:cubicBezTo>
                <a:close/>
                <a:moveTo>
                  <a:pt x="741886" y="1455553"/>
                </a:moveTo>
                <a:cubicBezTo>
                  <a:pt x="754681" y="1455553"/>
                  <a:pt x="765052" y="1465923"/>
                  <a:pt x="765052" y="1478716"/>
                </a:cubicBezTo>
                <a:cubicBezTo>
                  <a:pt x="765052" y="1491509"/>
                  <a:pt x="754681" y="1501878"/>
                  <a:pt x="741886" y="1501878"/>
                </a:cubicBezTo>
                <a:cubicBezTo>
                  <a:pt x="729092" y="1501878"/>
                  <a:pt x="718720" y="1491509"/>
                  <a:pt x="718720" y="1478716"/>
                </a:cubicBezTo>
                <a:cubicBezTo>
                  <a:pt x="718720" y="1465923"/>
                  <a:pt x="729092" y="1455553"/>
                  <a:pt x="741886" y="1455553"/>
                </a:cubicBezTo>
                <a:close/>
                <a:moveTo>
                  <a:pt x="564784" y="1455553"/>
                </a:moveTo>
                <a:cubicBezTo>
                  <a:pt x="577578" y="1455553"/>
                  <a:pt x="587950" y="1465923"/>
                  <a:pt x="587950" y="1478716"/>
                </a:cubicBezTo>
                <a:cubicBezTo>
                  <a:pt x="587950" y="1491509"/>
                  <a:pt x="577578" y="1501878"/>
                  <a:pt x="564784" y="1501878"/>
                </a:cubicBezTo>
                <a:cubicBezTo>
                  <a:pt x="551990" y="1501878"/>
                  <a:pt x="541618" y="1491509"/>
                  <a:pt x="541618" y="1478716"/>
                </a:cubicBezTo>
                <a:cubicBezTo>
                  <a:pt x="541618" y="1465923"/>
                  <a:pt x="551990" y="1455553"/>
                  <a:pt x="564784" y="1455553"/>
                </a:cubicBezTo>
                <a:close/>
                <a:moveTo>
                  <a:pt x="387688" y="1455553"/>
                </a:moveTo>
                <a:cubicBezTo>
                  <a:pt x="400481" y="1455553"/>
                  <a:pt x="410850" y="1465923"/>
                  <a:pt x="410850" y="1478716"/>
                </a:cubicBezTo>
                <a:cubicBezTo>
                  <a:pt x="410850" y="1491509"/>
                  <a:pt x="400481" y="1501878"/>
                  <a:pt x="387688" y="1501878"/>
                </a:cubicBezTo>
                <a:cubicBezTo>
                  <a:pt x="374892" y="1501878"/>
                  <a:pt x="364520" y="1491509"/>
                  <a:pt x="364520" y="1478716"/>
                </a:cubicBezTo>
                <a:cubicBezTo>
                  <a:pt x="364520" y="1465923"/>
                  <a:pt x="374892" y="1455553"/>
                  <a:pt x="387688" y="1455553"/>
                </a:cubicBezTo>
                <a:close/>
                <a:moveTo>
                  <a:pt x="210584" y="1455553"/>
                </a:moveTo>
                <a:cubicBezTo>
                  <a:pt x="223378" y="1455553"/>
                  <a:pt x="233750" y="1465923"/>
                  <a:pt x="233750" y="1478716"/>
                </a:cubicBezTo>
                <a:cubicBezTo>
                  <a:pt x="233750" y="1491509"/>
                  <a:pt x="223378" y="1501878"/>
                  <a:pt x="210584" y="1501878"/>
                </a:cubicBezTo>
                <a:cubicBezTo>
                  <a:pt x="197790" y="1501878"/>
                  <a:pt x="187418" y="1491509"/>
                  <a:pt x="187418" y="1478716"/>
                </a:cubicBezTo>
                <a:cubicBezTo>
                  <a:pt x="187418" y="1465923"/>
                  <a:pt x="197790" y="1455553"/>
                  <a:pt x="210584" y="1455553"/>
                </a:cubicBezTo>
                <a:close/>
                <a:moveTo>
                  <a:pt x="33486" y="1455553"/>
                </a:moveTo>
                <a:cubicBezTo>
                  <a:pt x="46280" y="1455553"/>
                  <a:pt x="56652" y="1465923"/>
                  <a:pt x="56652" y="1478716"/>
                </a:cubicBezTo>
                <a:cubicBezTo>
                  <a:pt x="56652" y="1491509"/>
                  <a:pt x="46280" y="1501878"/>
                  <a:pt x="33486" y="1501878"/>
                </a:cubicBezTo>
                <a:cubicBezTo>
                  <a:pt x="20692" y="1501878"/>
                  <a:pt x="10320" y="1491509"/>
                  <a:pt x="10320" y="1478716"/>
                </a:cubicBezTo>
                <a:cubicBezTo>
                  <a:pt x="10320" y="1465923"/>
                  <a:pt x="20692" y="1455553"/>
                  <a:pt x="33486" y="1455553"/>
                </a:cubicBezTo>
                <a:close/>
                <a:moveTo>
                  <a:pt x="1089891" y="1263547"/>
                </a:moveTo>
                <a:cubicBezTo>
                  <a:pt x="1102686" y="1263547"/>
                  <a:pt x="1113060" y="1273917"/>
                  <a:pt x="1113060" y="1286711"/>
                </a:cubicBezTo>
                <a:cubicBezTo>
                  <a:pt x="1113060" y="1299506"/>
                  <a:pt x="1102686" y="1309877"/>
                  <a:pt x="1089891" y="1309877"/>
                </a:cubicBezTo>
                <a:cubicBezTo>
                  <a:pt x="1077094" y="1309877"/>
                  <a:pt x="1066719" y="1299506"/>
                  <a:pt x="1066719" y="1286711"/>
                </a:cubicBezTo>
                <a:cubicBezTo>
                  <a:pt x="1066719" y="1273917"/>
                  <a:pt x="1077094" y="1263547"/>
                  <a:pt x="1089891" y="1263547"/>
                </a:cubicBezTo>
                <a:close/>
                <a:moveTo>
                  <a:pt x="912789" y="1263547"/>
                </a:moveTo>
                <a:cubicBezTo>
                  <a:pt x="925583" y="1263547"/>
                  <a:pt x="935953" y="1273917"/>
                  <a:pt x="935953" y="1286711"/>
                </a:cubicBezTo>
                <a:cubicBezTo>
                  <a:pt x="935953" y="1299506"/>
                  <a:pt x="925583" y="1309877"/>
                  <a:pt x="912789" y="1309877"/>
                </a:cubicBezTo>
                <a:cubicBezTo>
                  <a:pt x="899990" y="1309877"/>
                  <a:pt x="889623" y="1299506"/>
                  <a:pt x="889623" y="1286711"/>
                </a:cubicBezTo>
                <a:cubicBezTo>
                  <a:pt x="889623" y="1273917"/>
                  <a:pt x="899990" y="1263547"/>
                  <a:pt x="912789" y="1263547"/>
                </a:cubicBezTo>
                <a:close/>
                <a:moveTo>
                  <a:pt x="735692" y="1263547"/>
                </a:moveTo>
                <a:cubicBezTo>
                  <a:pt x="748486" y="1263547"/>
                  <a:pt x="758858" y="1273917"/>
                  <a:pt x="758858" y="1286711"/>
                </a:cubicBezTo>
                <a:cubicBezTo>
                  <a:pt x="758858" y="1299507"/>
                  <a:pt x="748486" y="1309877"/>
                  <a:pt x="735692" y="1309877"/>
                </a:cubicBezTo>
                <a:cubicBezTo>
                  <a:pt x="722898" y="1309877"/>
                  <a:pt x="712525" y="1299507"/>
                  <a:pt x="712525" y="1286711"/>
                </a:cubicBezTo>
                <a:cubicBezTo>
                  <a:pt x="712525" y="1273917"/>
                  <a:pt x="722898" y="1263547"/>
                  <a:pt x="735692" y="1263547"/>
                </a:cubicBezTo>
                <a:close/>
                <a:moveTo>
                  <a:pt x="558589" y="1263547"/>
                </a:moveTo>
                <a:cubicBezTo>
                  <a:pt x="571384" y="1263547"/>
                  <a:pt x="581756" y="1273917"/>
                  <a:pt x="581756" y="1286711"/>
                </a:cubicBezTo>
                <a:cubicBezTo>
                  <a:pt x="581756" y="1299507"/>
                  <a:pt x="571384" y="1309877"/>
                  <a:pt x="558589" y="1309877"/>
                </a:cubicBezTo>
                <a:cubicBezTo>
                  <a:pt x="545796" y="1309877"/>
                  <a:pt x="535423" y="1299507"/>
                  <a:pt x="535423" y="1286711"/>
                </a:cubicBezTo>
                <a:cubicBezTo>
                  <a:pt x="535423" y="1273917"/>
                  <a:pt x="545796" y="1263547"/>
                  <a:pt x="558589" y="1263547"/>
                </a:cubicBezTo>
                <a:close/>
                <a:moveTo>
                  <a:pt x="381492" y="1263547"/>
                </a:moveTo>
                <a:cubicBezTo>
                  <a:pt x="394287" y="1263547"/>
                  <a:pt x="404657" y="1273917"/>
                  <a:pt x="404657" y="1286711"/>
                </a:cubicBezTo>
                <a:cubicBezTo>
                  <a:pt x="404657" y="1299507"/>
                  <a:pt x="394287" y="1309877"/>
                  <a:pt x="381492" y="1309877"/>
                </a:cubicBezTo>
                <a:cubicBezTo>
                  <a:pt x="368698" y="1309877"/>
                  <a:pt x="358325" y="1299507"/>
                  <a:pt x="358325" y="1286711"/>
                </a:cubicBezTo>
                <a:cubicBezTo>
                  <a:pt x="358325" y="1273917"/>
                  <a:pt x="368698" y="1263547"/>
                  <a:pt x="381492" y="1263547"/>
                </a:cubicBezTo>
                <a:close/>
                <a:moveTo>
                  <a:pt x="204391" y="1263547"/>
                </a:moveTo>
                <a:cubicBezTo>
                  <a:pt x="217185" y="1263547"/>
                  <a:pt x="227557" y="1273917"/>
                  <a:pt x="227557" y="1286711"/>
                </a:cubicBezTo>
                <a:cubicBezTo>
                  <a:pt x="227557" y="1299507"/>
                  <a:pt x="217185" y="1309877"/>
                  <a:pt x="204391" y="1309877"/>
                </a:cubicBezTo>
                <a:cubicBezTo>
                  <a:pt x="191597" y="1309877"/>
                  <a:pt x="181225" y="1299507"/>
                  <a:pt x="181225" y="1286711"/>
                </a:cubicBezTo>
                <a:cubicBezTo>
                  <a:pt x="181225" y="1273917"/>
                  <a:pt x="191597" y="1263547"/>
                  <a:pt x="204391" y="1263547"/>
                </a:cubicBezTo>
                <a:close/>
                <a:moveTo>
                  <a:pt x="27292" y="1263547"/>
                </a:moveTo>
                <a:cubicBezTo>
                  <a:pt x="40086" y="1263547"/>
                  <a:pt x="50458" y="1273917"/>
                  <a:pt x="50458" y="1286711"/>
                </a:cubicBezTo>
                <a:cubicBezTo>
                  <a:pt x="50458" y="1299507"/>
                  <a:pt x="40086" y="1309879"/>
                  <a:pt x="27292" y="1309879"/>
                </a:cubicBezTo>
                <a:cubicBezTo>
                  <a:pt x="14499" y="1309879"/>
                  <a:pt x="4127" y="1299507"/>
                  <a:pt x="4127" y="1286711"/>
                </a:cubicBezTo>
                <a:cubicBezTo>
                  <a:pt x="4127" y="1273917"/>
                  <a:pt x="14499" y="1263547"/>
                  <a:pt x="27292" y="1263547"/>
                </a:cubicBezTo>
                <a:close/>
                <a:moveTo>
                  <a:pt x="1091956" y="1092182"/>
                </a:moveTo>
                <a:cubicBezTo>
                  <a:pt x="1104753" y="1092182"/>
                  <a:pt x="1115123" y="1102553"/>
                  <a:pt x="1115123" y="1115347"/>
                </a:cubicBezTo>
                <a:cubicBezTo>
                  <a:pt x="1115123" y="1128143"/>
                  <a:pt x="1104753" y="1138515"/>
                  <a:pt x="1091956" y="1138515"/>
                </a:cubicBezTo>
                <a:cubicBezTo>
                  <a:pt x="1079159" y="1138515"/>
                  <a:pt x="1068786" y="1128143"/>
                  <a:pt x="1068786" y="1115347"/>
                </a:cubicBezTo>
                <a:cubicBezTo>
                  <a:pt x="1068786" y="1102553"/>
                  <a:pt x="1079159" y="1092182"/>
                  <a:pt x="1091956" y="1092182"/>
                </a:cubicBezTo>
                <a:close/>
                <a:moveTo>
                  <a:pt x="914854" y="1092182"/>
                </a:moveTo>
                <a:cubicBezTo>
                  <a:pt x="927647" y="1092182"/>
                  <a:pt x="938017" y="1102553"/>
                  <a:pt x="938017" y="1115347"/>
                </a:cubicBezTo>
                <a:cubicBezTo>
                  <a:pt x="938017" y="1128143"/>
                  <a:pt x="927647" y="1138515"/>
                  <a:pt x="914854" y="1138515"/>
                </a:cubicBezTo>
                <a:cubicBezTo>
                  <a:pt x="902054" y="1138515"/>
                  <a:pt x="891687" y="1128143"/>
                  <a:pt x="891687" y="1115347"/>
                </a:cubicBezTo>
                <a:cubicBezTo>
                  <a:pt x="891687" y="1102553"/>
                  <a:pt x="902054" y="1092182"/>
                  <a:pt x="914854" y="1092182"/>
                </a:cubicBezTo>
                <a:close/>
                <a:moveTo>
                  <a:pt x="737757" y="1092182"/>
                </a:moveTo>
                <a:cubicBezTo>
                  <a:pt x="750552" y="1092182"/>
                  <a:pt x="760924" y="1102553"/>
                  <a:pt x="760924" y="1115347"/>
                </a:cubicBezTo>
                <a:cubicBezTo>
                  <a:pt x="760924" y="1128143"/>
                  <a:pt x="750552" y="1138515"/>
                  <a:pt x="737757" y="1138515"/>
                </a:cubicBezTo>
                <a:cubicBezTo>
                  <a:pt x="724963" y="1138515"/>
                  <a:pt x="714591" y="1128143"/>
                  <a:pt x="714591" y="1115347"/>
                </a:cubicBezTo>
                <a:cubicBezTo>
                  <a:pt x="714591" y="1102553"/>
                  <a:pt x="724963" y="1092182"/>
                  <a:pt x="737757" y="1092182"/>
                </a:cubicBezTo>
                <a:close/>
                <a:moveTo>
                  <a:pt x="560655" y="1092182"/>
                </a:moveTo>
                <a:cubicBezTo>
                  <a:pt x="573449" y="1092182"/>
                  <a:pt x="583821" y="1102553"/>
                  <a:pt x="583821" y="1115348"/>
                </a:cubicBezTo>
                <a:cubicBezTo>
                  <a:pt x="583821" y="1128143"/>
                  <a:pt x="573449" y="1138515"/>
                  <a:pt x="560655" y="1138515"/>
                </a:cubicBezTo>
                <a:cubicBezTo>
                  <a:pt x="547861" y="1138515"/>
                  <a:pt x="537489" y="1128143"/>
                  <a:pt x="537489" y="1115348"/>
                </a:cubicBezTo>
                <a:cubicBezTo>
                  <a:pt x="537489" y="1102553"/>
                  <a:pt x="547861" y="1092182"/>
                  <a:pt x="560655" y="1092182"/>
                </a:cubicBezTo>
                <a:close/>
                <a:moveTo>
                  <a:pt x="383558" y="1092182"/>
                </a:moveTo>
                <a:cubicBezTo>
                  <a:pt x="396353" y="1092182"/>
                  <a:pt x="406723" y="1102553"/>
                  <a:pt x="406723" y="1115348"/>
                </a:cubicBezTo>
                <a:cubicBezTo>
                  <a:pt x="406723" y="1128143"/>
                  <a:pt x="396353" y="1138515"/>
                  <a:pt x="383558" y="1138515"/>
                </a:cubicBezTo>
                <a:cubicBezTo>
                  <a:pt x="370763" y="1138515"/>
                  <a:pt x="360391" y="1128143"/>
                  <a:pt x="360391" y="1115348"/>
                </a:cubicBezTo>
                <a:cubicBezTo>
                  <a:pt x="360391" y="1102553"/>
                  <a:pt x="370763" y="1092182"/>
                  <a:pt x="383558" y="1092182"/>
                </a:cubicBezTo>
                <a:close/>
                <a:moveTo>
                  <a:pt x="206455" y="1092182"/>
                </a:moveTo>
                <a:cubicBezTo>
                  <a:pt x="219249" y="1092182"/>
                  <a:pt x="229621" y="1102553"/>
                  <a:pt x="229621" y="1115348"/>
                </a:cubicBezTo>
                <a:cubicBezTo>
                  <a:pt x="229621" y="1128143"/>
                  <a:pt x="219249" y="1138515"/>
                  <a:pt x="206455" y="1138515"/>
                </a:cubicBezTo>
                <a:cubicBezTo>
                  <a:pt x="193661" y="1138515"/>
                  <a:pt x="183289" y="1128143"/>
                  <a:pt x="183289" y="1115348"/>
                </a:cubicBezTo>
                <a:cubicBezTo>
                  <a:pt x="183289" y="1102553"/>
                  <a:pt x="193661" y="1092182"/>
                  <a:pt x="206455" y="1092182"/>
                </a:cubicBezTo>
                <a:close/>
                <a:moveTo>
                  <a:pt x="29357" y="1092182"/>
                </a:moveTo>
                <a:cubicBezTo>
                  <a:pt x="42151" y="1092182"/>
                  <a:pt x="52523" y="1102553"/>
                  <a:pt x="52523" y="1115348"/>
                </a:cubicBezTo>
                <a:cubicBezTo>
                  <a:pt x="52523" y="1128143"/>
                  <a:pt x="42151" y="1138515"/>
                  <a:pt x="29357" y="1138515"/>
                </a:cubicBezTo>
                <a:cubicBezTo>
                  <a:pt x="16563" y="1138515"/>
                  <a:pt x="6191" y="1128143"/>
                  <a:pt x="6191" y="1115348"/>
                </a:cubicBezTo>
                <a:cubicBezTo>
                  <a:pt x="6191" y="1102553"/>
                  <a:pt x="16563" y="1092182"/>
                  <a:pt x="29357" y="1092182"/>
                </a:cubicBezTo>
                <a:close/>
                <a:moveTo>
                  <a:pt x="1091956" y="900174"/>
                </a:moveTo>
                <a:cubicBezTo>
                  <a:pt x="1104753" y="900174"/>
                  <a:pt x="1115123" y="910547"/>
                  <a:pt x="1115123" y="923339"/>
                </a:cubicBezTo>
                <a:cubicBezTo>
                  <a:pt x="1115123" y="936133"/>
                  <a:pt x="1104753" y="946506"/>
                  <a:pt x="1091956" y="946506"/>
                </a:cubicBezTo>
                <a:cubicBezTo>
                  <a:pt x="1079160" y="946506"/>
                  <a:pt x="1068786" y="936133"/>
                  <a:pt x="1068786" y="923339"/>
                </a:cubicBezTo>
                <a:cubicBezTo>
                  <a:pt x="1068786" y="910547"/>
                  <a:pt x="1079160" y="900174"/>
                  <a:pt x="1091956" y="900174"/>
                </a:cubicBezTo>
                <a:close/>
                <a:moveTo>
                  <a:pt x="914854" y="900174"/>
                </a:moveTo>
                <a:cubicBezTo>
                  <a:pt x="927647" y="900174"/>
                  <a:pt x="938019" y="910547"/>
                  <a:pt x="938019" y="923339"/>
                </a:cubicBezTo>
                <a:cubicBezTo>
                  <a:pt x="938019" y="936133"/>
                  <a:pt x="927647" y="946506"/>
                  <a:pt x="914854" y="946506"/>
                </a:cubicBezTo>
                <a:cubicBezTo>
                  <a:pt x="902054" y="946506"/>
                  <a:pt x="891687" y="936133"/>
                  <a:pt x="891687" y="923339"/>
                </a:cubicBezTo>
                <a:cubicBezTo>
                  <a:pt x="891687" y="910547"/>
                  <a:pt x="902054" y="900174"/>
                  <a:pt x="914854" y="900174"/>
                </a:cubicBezTo>
                <a:close/>
                <a:moveTo>
                  <a:pt x="737758" y="900174"/>
                </a:moveTo>
                <a:cubicBezTo>
                  <a:pt x="750552" y="900174"/>
                  <a:pt x="760924" y="910547"/>
                  <a:pt x="760924" y="923339"/>
                </a:cubicBezTo>
                <a:cubicBezTo>
                  <a:pt x="760924" y="936134"/>
                  <a:pt x="750552" y="946506"/>
                  <a:pt x="737758" y="946506"/>
                </a:cubicBezTo>
                <a:cubicBezTo>
                  <a:pt x="724964" y="946506"/>
                  <a:pt x="714592" y="936134"/>
                  <a:pt x="714592" y="923339"/>
                </a:cubicBezTo>
                <a:cubicBezTo>
                  <a:pt x="714592" y="910547"/>
                  <a:pt x="724964" y="900174"/>
                  <a:pt x="737758" y="900174"/>
                </a:cubicBezTo>
                <a:close/>
                <a:moveTo>
                  <a:pt x="560655" y="900174"/>
                </a:moveTo>
                <a:cubicBezTo>
                  <a:pt x="573450" y="900174"/>
                  <a:pt x="583822" y="910547"/>
                  <a:pt x="583822" y="923339"/>
                </a:cubicBezTo>
                <a:cubicBezTo>
                  <a:pt x="583822" y="936134"/>
                  <a:pt x="573450" y="946506"/>
                  <a:pt x="560655" y="946506"/>
                </a:cubicBezTo>
                <a:cubicBezTo>
                  <a:pt x="547862" y="946506"/>
                  <a:pt x="537490" y="936134"/>
                  <a:pt x="537490" y="923339"/>
                </a:cubicBezTo>
                <a:cubicBezTo>
                  <a:pt x="537490" y="910547"/>
                  <a:pt x="547862" y="900174"/>
                  <a:pt x="560655" y="900174"/>
                </a:cubicBezTo>
                <a:close/>
                <a:moveTo>
                  <a:pt x="383559" y="900174"/>
                </a:moveTo>
                <a:cubicBezTo>
                  <a:pt x="396353" y="900174"/>
                  <a:pt x="406723" y="910547"/>
                  <a:pt x="406723" y="923339"/>
                </a:cubicBezTo>
                <a:cubicBezTo>
                  <a:pt x="406723" y="936134"/>
                  <a:pt x="396353" y="946506"/>
                  <a:pt x="383559" y="946506"/>
                </a:cubicBezTo>
                <a:cubicBezTo>
                  <a:pt x="370763" y="946506"/>
                  <a:pt x="360392" y="936134"/>
                  <a:pt x="360392" y="923339"/>
                </a:cubicBezTo>
                <a:cubicBezTo>
                  <a:pt x="360392" y="910547"/>
                  <a:pt x="370763" y="900174"/>
                  <a:pt x="383559" y="900174"/>
                </a:cubicBezTo>
                <a:close/>
                <a:moveTo>
                  <a:pt x="206456" y="900174"/>
                </a:moveTo>
                <a:cubicBezTo>
                  <a:pt x="219249" y="900174"/>
                  <a:pt x="229621" y="910547"/>
                  <a:pt x="229621" y="923339"/>
                </a:cubicBezTo>
                <a:cubicBezTo>
                  <a:pt x="229621" y="936134"/>
                  <a:pt x="219249" y="946506"/>
                  <a:pt x="206456" y="946506"/>
                </a:cubicBezTo>
                <a:cubicBezTo>
                  <a:pt x="193662" y="946506"/>
                  <a:pt x="183290" y="936134"/>
                  <a:pt x="183290" y="923339"/>
                </a:cubicBezTo>
                <a:cubicBezTo>
                  <a:pt x="183290" y="910547"/>
                  <a:pt x="193662" y="900174"/>
                  <a:pt x="206456" y="900174"/>
                </a:cubicBezTo>
                <a:close/>
                <a:moveTo>
                  <a:pt x="29357" y="900174"/>
                </a:moveTo>
                <a:cubicBezTo>
                  <a:pt x="42151" y="900174"/>
                  <a:pt x="52523" y="910547"/>
                  <a:pt x="52523" y="923339"/>
                </a:cubicBezTo>
                <a:cubicBezTo>
                  <a:pt x="52523" y="936134"/>
                  <a:pt x="42151" y="946506"/>
                  <a:pt x="29357" y="946506"/>
                </a:cubicBezTo>
                <a:cubicBezTo>
                  <a:pt x="16564" y="946506"/>
                  <a:pt x="6192" y="936134"/>
                  <a:pt x="6192" y="923339"/>
                </a:cubicBezTo>
                <a:cubicBezTo>
                  <a:pt x="6192" y="910547"/>
                  <a:pt x="16564" y="900174"/>
                  <a:pt x="29357" y="900174"/>
                </a:cubicBezTo>
                <a:close/>
                <a:moveTo>
                  <a:pt x="1094023" y="728810"/>
                </a:moveTo>
                <a:cubicBezTo>
                  <a:pt x="1106818" y="728810"/>
                  <a:pt x="1117189" y="739182"/>
                  <a:pt x="1117189" y="751977"/>
                </a:cubicBezTo>
                <a:cubicBezTo>
                  <a:pt x="1117189" y="764771"/>
                  <a:pt x="1106818" y="775143"/>
                  <a:pt x="1094023" y="775143"/>
                </a:cubicBezTo>
                <a:cubicBezTo>
                  <a:pt x="1081225" y="775143"/>
                  <a:pt x="1070851" y="764771"/>
                  <a:pt x="1070851" y="751977"/>
                </a:cubicBezTo>
                <a:cubicBezTo>
                  <a:pt x="1070851" y="739182"/>
                  <a:pt x="1081225" y="728810"/>
                  <a:pt x="1094023" y="728810"/>
                </a:cubicBezTo>
                <a:close/>
                <a:moveTo>
                  <a:pt x="916920" y="728810"/>
                </a:moveTo>
                <a:cubicBezTo>
                  <a:pt x="929710" y="728810"/>
                  <a:pt x="940083" y="739182"/>
                  <a:pt x="940083" y="751977"/>
                </a:cubicBezTo>
                <a:cubicBezTo>
                  <a:pt x="940083" y="764771"/>
                  <a:pt x="929710" y="775143"/>
                  <a:pt x="916920" y="775143"/>
                </a:cubicBezTo>
                <a:cubicBezTo>
                  <a:pt x="904121" y="775143"/>
                  <a:pt x="893752" y="764771"/>
                  <a:pt x="893752" y="751977"/>
                </a:cubicBezTo>
                <a:cubicBezTo>
                  <a:pt x="893752" y="739182"/>
                  <a:pt x="904121" y="728810"/>
                  <a:pt x="916920" y="728810"/>
                </a:cubicBezTo>
                <a:close/>
                <a:moveTo>
                  <a:pt x="739823" y="728810"/>
                </a:moveTo>
                <a:cubicBezTo>
                  <a:pt x="752617" y="728810"/>
                  <a:pt x="762989" y="739182"/>
                  <a:pt x="762989" y="751977"/>
                </a:cubicBezTo>
                <a:cubicBezTo>
                  <a:pt x="762989" y="764771"/>
                  <a:pt x="752617" y="775143"/>
                  <a:pt x="739823" y="775143"/>
                </a:cubicBezTo>
                <a:cubicBezTo>
                  <a:pt x="727029" y="775143"/>
                  <a:pt x="716656" y="764771"/>
                  <a:pt x="716656" y="751977"/>
                </a:cubicBezTo>
                <a:cubicBezTo>
                  <a:pt x="716656" y="739182"/>
                  <a:pt x="727029" y="728810"/>
                  <a:pt x="739823" y="728810"/>
                </a:cubicBezTo>
                <a:close/>
                <a:moveTo>
                  <a:pt x="562720" y="728810"/>
                </a:moveTo>
                <a:cubicBezTo>
                  <a:pt x="575514" y="728810"/>
                  <a:pt x="585887" y="739182"/>
                  <a:pt x="585887" y="751977"/>
                </a:cubicBezTo>
                <a:cubicBezTo>
                  <a:pt x="585887" y="764771"/>
                  <a:pt x="575514" y="775143"/>
                  <a:pt x="562720" y="775143"/>
                </a:cubicBezTo>
                <a:cubicBezTo>
                  <a:pt x="549926" y="775143"/>
                  <a:pt x="539554" y="764771"/>
                  <a:pt x="539554" y="751977"/>
                </a:cubicBezTo>
                <a:cubicBezTo>
                  <a:pt x="539554" y="739182"/>
                  <a:pt x="549926" y="728810"/>
                  <a:pt x="562720" y="728810"/>
                </a:cubicBezTo>
                <a:close/>
                <a:moveTo>
                  <a:pt x="385624" y="728810"/>
                </a:moveTo>
                <a:cubicBezTo>
                  <a:pt x="398417" y="728810"/>
                  <a:pt x="408787" y="739182"/>
                  <a:pt x="408787" y="751977"/>
                </a:cubicBezTo>
                <a:cubicBezTo>
                  <a:pt x="408787" y="764771"/>
                  <a:pt x="398417" y="775143"/>
                  <a:pt x="385624" y="775143"/>
                </a:cubicBezTo>
                <a:cubicBezTo>
                  <a:pt x="372828" y="775143"/>
                  <a:pt x="362457" y="764771"/>
                  <a:pt x="362457" y="751977"/>
                </a:cubicBezTo>
                <a:cubicBezTo>
                  <a:pt x="362457" y="739182"/>
                  <a:pt x="372828" y="728810"/>
                  <a:pt x="385624" y="728810"/>
                </a:cubicBezTo>
                <a:close/>
                <a:moveTo>
                  <a:pt x="208520" y="728810"/>
                </a:moveTo>
                <a:cubicBezTo>
                  <a:pt x="221314" y="728810"/>
                  <a:pt x="231686" y="739182"/>
                  <a:pt x="231686" y="751977"/>
                </a:cubicBezTo>
                <a:cubicBezTo>
                  <a:pt x="231686" y="764771"/>
                  <a:pt x="221314" y="775143"/>
                  <a:pt x="208520" y="775143"/>
                </a:cubicBezTo>
                <a:cubicBezTo>
                  <a:pt x="195726" y="775143"/>
                  <a:pt x="185354" y="764771"/>
                  <a:pt x="185354" y="751977"/>
                </a:cubicBezTo>
                <a:cubicBezTo>
                  <a:pt x="185354" y="739182"/>
                  <a:pt x="195726" y="728810"/>
                  <a:pt x="208520" y="728810"/>
                </a:cubicBezTo>
                <a:close/>
                <a:moveTo>
                  <a:pt x="31422" y="728810"/>
                </a:moveTo>
                <a:cubicBezTo>
                  <a:pt x="44216" y="728810"/>
                  <a:pt x="54588" y="739182"/>
                  <a:pt x="54588" y="751977"/>
                </a:cubicBezTo>
                <a:cubicBezTo>
                  <a:pt x="54588" y="764771"/>
                  <a:pt x="44216" y="775143"/>
                  <a:pt x="31422" y="775143"/>
                </a:cubicBezTo>
                <a:cubicBezTo>
                  <a:pt x="18628" y="775143"/>
                  <a:pt x="8256" y="764771"/>
                  <a:pt x="8256" y="751977"/>
                </a:cubicBezTo>
                <a:cubicBezTo>
                  <a:pt x="8256" y="739182"/>
                  <a:pt x="18628" y="728810"/>
                  <a:pt x="31422" y="728810"/>
                </a:cubicBezTo>
                <a:close/>
                <a:moveTo>
                  <a:pt x="1085764" y="534738"/>
                </a:moveTo>
                <a:cubicBezTo>
                  <a:pt x="1098561" y="534738"/>
                  <a:pt x="1108933" y="545110"/>
                  <a:pt x="1108933" y="557903"/>
                </a:cubicBezTo>
                <a:cubicBezTo>
                  <a:pt x="1108933" y="570697"/>
                  <a:pt x="1098561" y="581069"/>
                  <a:pt x="1085764" y="581069"/>
                </a:cubicBezTo>
                <a:cubicBezTo>
                  <a:pt x="1072968" y="581069"/>
                  <a:pt x="1062591" y="570697"/>
                  <a:pt x="1062591" y="557903"/>
                </a:cubicBezTo>
                <a:cubicBezTo>
                  <a:pt x="1062591" y="545110"/>
                  <a:pt x="1072968" y="534738"/>
                  <a:pt x="1085764" y="534738"/>
                </a:cubicBezTo>
                <a:close/>
                <a:moveTo>
                  <a:pt x="908662" y="534738"/>
                </a:moveTo>
                <a:cubicBezTo>
                  <a:pt x="921456" y="534738"/>
                  <a:pt x="931826" y="545110"/>
                  <a:pt x="931826" y="557903"/>
                </a:cubicBezTo>
                <a:cubicBezTo>
                  <a:pt x="931826" y="570697"/>
                  <a:pt x="921456" y="581069"/>
                  <a:pt x="908662" y="581069"/>
                </a:cubicBezTo>
                <a:cubicBezTo>
                  <a:pt x="895866" y="581069"/>
                  <a:pt x="885496" y="570697"/>
                  <a:pt x="885496" y="557903"/>
                </a:cubicBezTo>
                <a:cubicBezTo>
                  <a:pt x="885496" y="545110"/>
                  <a:pt x="895866" y="534738"/>
                  <a:pt x="908662" y="534738"/>
                </a:cubicBezTo>
                <a:close/>
                <a:moveTo>
                  <a:pt x="731565" y="534738"/>
                </a:moveTo>
                <a:cubicBezTo>
                  <a:pt x="744360" y="534738"/>
                  <a:pt x="754732" y="545110"/>
                  <a:pt x="754732" y="557904"/>
                </a:cubicBezTo>
                <a:cubicBezTo>
                  <a:pt x="754732" y="570697"/>
                  <a:pt x="744360" y="581069"/>
                  <a:pt x="731565" y="581069"/>
                </a:cubicBezTo>
                <a:cubicBezTo>
                  <a:pt x="718771" y="581069"/>
                  <a:pt x="708399" y="570697"/>
                  <a:pt x="708399" y="557904"/>
                </a:cubicBezTo>
                <a:cubicBezTo>
                  <a:pt x="708399" y="545110"/>
                  <a:pt x="718771" y="534738"/>
                  <a:pt x="731565" y="534738"/>
                </a:cubicBezTo>
                <a:close/>
                <a:moveTo>
                  <a:pt x="554463" y="534738"/>
                </a:moveTo>
                <a:cubicBezTo>
                  <a:pt x="567258" y="534738"/>
                  <a:pt x="577630" y="545110"/>
                  <a:pt x="577630" y="557904"/>
                </a:cubicBezTo>
                <a:cubicBezTo>
                  <a:pt x="577630" y="570697"/>
                  <a:pt x="567258" y="581069"/>
                  <a:pt x="554463" y="581069"/>
                </a:cubicBezTo>
                <a:cubicBezTo>
                  <a:pt x="541669" y="581069"/>
                  <a:pt x="531297" y="570697"/>
                  <a:pt x="531297" y="557904"/>
                </a:cubicBezTo>
                <a:cubicBezTo>
                  <a:pt x="531297" y="545110"/>
                  <a:pt x="541669" y="534738"/>
                  <a:pt x="554463" y="534738"/>
                </a:cubicBezTo>
                <a:close/>
                <a:moveTo>
                  <a:pt x="377366" y="534738"/>
                </a:moveTo>
                <a:cubicBezTo>
                  <a:pt x="390162" y="534738"/>
                  <a:pt x="400532" y="545110"/>
                  <a:pt x="400532" y="557904"/>
                </a:cubicBezTo>
                <a:cubicBezTo>
                  <a:pt x="400532" y="570697"/>
                  <a:pt x="390162" y="581069"/>
                  <a:pt x="377366" y="581069"/>
                </a:cubicBezTo>
                <a:cubicBezTo>
                  <a:pt x="364572" y="581069"/>
                  <a:pt x="354199" y="570697"/>
                  <a:pt x="354199" y="557904"/>
                </a:cubicBezTo>
                <a:cubicBezTo>
                  <a:pt x="354199" y="545110"/>
                  <a:pt x="364572" y="534738"/>
                  <a:pt x="377366" y="534738"/>
                </a:cubicBezTo>
                <a:close/>
                <a:moveTo>
                  <a:pt x="200263" y="534738"/>
                </a:moveTo>
                <a:cubicBezTo>
                  <a:pt x="213057" y="534738"/>
                  <a:pt x="223429" y="545110"/>
                  <a:pt x="223429" y="557904"/>
                </a:cubicBezTo>
                <a:cubicBezTo>
                  <a:pt x="223429" y="570697"/>
                  <a:pt x="213057" y="581069"/>
                  <a:pt x="200263" y="581069"/>
                </a:cubicBezTo>
                <a:cubicBezTo>
                  <a:pt x="187470" y="581069"/>
                  <a:pt x="177098" y="570697"/>
                  <a:pt x="177098" y="557904"/>
                </a:cubicBezTo>
                <a:cubicBezTo>
                  <a:pt x="177098" y="545110"/>
                  <a:pt x="187470" y="534738"/>
                  <a:pt x="200263" y="534738"/>
                </a:cubicBezTo>
                <a:close/>
                <a:moveTo>
                  <a:pt x="23165" y="534738"/>
                </a:moveTo>
                <a:cubicBezTo>
                  <a:pt x="35959" y="534738"/>
                  <a:pt x="46331" y="545110"/>
                  <a:pt x="46331" y="557904"/>
                </a:cubicBezTo>
                <a:cubicBezTo>
                  <a:pt x="46331" y="570697"/>
                  <a:pt x="35959" y="581069"/>
                  <a:pt x="23165" y="581069"/>
                </a:cubicBezTo>
                <a:cubicBezTo>
                  <a:pt x="10371" y="581069"/>
                  <a:pt x="0" y="570697"/>
                  <a:pt x="0" y="557904"/>
                </a:cubicBezTo>
                <a:cubicBezTo>
                  <a:pt x="0" y="545110"/>
                  <a:pt x="10371" y="534738"/>
                  <a:pt x="23165" y="534738"/>
                </a:cubicBezTo>
                <a:close/>
                <a:moveTo>
                  <a:pt x="1087829" y="363375"/>
                </a:moveTo>
                <a:cubicBezTo>
                  <a:pt x="1100626" y="363375"/>
                  <a:pt x="1110998" y="373746"/>
                  <a:pt x="1110998" y="386540"/>
                </a:cubicBezTo>
                <a:cubicBezTo>
                  <a:pt x="1110998" y="399334"/>
                  <a:pt x="1100626" y="409706"/>
                  <a:pt x="1087829" y="409706"/>
                </a:cubicBezTo>
                <a:cubicBezTo>
                  <a:pt x="1075032" y="409706"/>
                  <a:pt x="1064659" y="399334"/>
                  <a:pt x="1064659" y="386540"/>
                </a:cubicBezTo>
                <a:cubicBezTo>
                  <a:pt x="1064659" y="373746"/>
                  <a:pt x="1075032" y="363375"/>
                  <a:pt x="1087829" y="363375"/>
                </a:cubicBezTo>
                <a:close/>
                <a:moveTo>
                  <a:pt x="910729" y="363375"/>
                </a:moveTo>
                <a:cubicBezTo>
                  <a:pt x="923520" y="363375"/>
                  <a:pt x="933892" y="373746"/>
                  <a:pt x="933892" y="386540"/>
                </a:cubicBezTo>
                <a:cubicBezTo>
                  <a:pt x="933892" y="399334"/>
                  <a:pt x="923520" y="409706"/>
                  <a:pt x="910729" y="409706"/>
                </a:cubicBezTo>
                <a:cubicBezTo>
                  <a:pt x="897930" y="409706"/>
                  <a:pt x="887563" y="399334"/>
                  <a:pt x="887563" y="386540"/>
                </a:cubicBezTo>
                <a:cubicBezTo>
                  <a:pt x="887563" y="373746"/>
                  <a:pt x="897930" y="363375"/>
                  <a:pt x="910729" y="363375"/>
                </a:cubicBezTo>
                <a:close/>
                <a:moveTo>
                  <a:pt x="733631" y="363375"/>
                </a:moveTo>
                <a:cubicBezTo>
                  <a:pt x="746425" y="363375"/>
                  <a:pt x="756797" y="373746"/>
                  <a:pt x="756797" y="386540"/>
                </a:cubicBezTo>
                <a:cubicBezTo>
                  <a:pt x="756797" y="399334"/>
                  <a:pt x="746425" y="409706"/>
                  <a:pt x="733631" y="409706"/>
                </a:cubicBezTo>
                <a:cubicBezTo>
                  <a:pt x="720836" y="409706"/>
                  <a:pt x="710464" y="399334"/>
                  <a:pt x="710464" y="386540"/>
                </a:cubicBezTo>
                <a:cubicBezTo>
                  <a:pt x="710464" y="373746"/>
                  <a:pt x="720836" y="363375"/>
                  <a:pt x="733631" y="363375"/>
                </a:cubicBezTo>
                <a:close/>
                <a:moveTo>
                  <a:pt x="556528" y="363375"/>
                </a:moveTo>
                <a:cubicBezTo>
                  <a:pt x="569322" y="363375"/>
                  <a:pt x="579694" y="373746"/>
                  <a:pt x="579694" y="386541"/>
                </a:cubicBezTo>
                <a:cubicBezTo>
                  <a:pt x="579694" y="399334"/>
                  <a:pt x="569322" y="409706"/>
                  <a:pt x="556528" y="409706"/>
                </a:cubicBezTo>
                <a:cubicBezTo>
                  <a:pt x="543734" y="409706"/>
                  <a:pt x="533362" y="399334"/>
                  <a:pt x="533362" y="386541"/>
                </a:cubicBezTo>
                <a:cubicBezTo>
                  <a:pt x="533362" y="373746"/>
                  <a:pt x="543734" y="363375"/>
                  <a:pt x="556528" y="363375"/>
                </a:cubicBezTo>
                <a:close/>
                <a:moveTo>
                  <a:pt x="379431" y="363375"/>
                </a:moveTo>
                <a:cubicBezTo>
                  <a:pt x="392226" y="363375"/>
                  <a:pt x="402597" y="373746"/>
                  <a:pt x="402597" y="386541"/>
                </a:cubicBezTo>
                <a:cubicBezTo>
                  <a:pt x="402597" y="399334"/>
                  <a:pt x="392226" y="409706"/>
                  <a:pt x="379431" y="409706"/>
                </a:cubicBezTo>
                <a:cubicBezTo>
                  <a:pt x="366637" y="409706"/>
                  <a:pt x="356264" y="399334"/>
                  <a:pt x="356264" y="386541"/>
                </a:cubicBezTo>
                <a:cubicBezTo>
                  <a:pt x="356264" y="373746"/>
                  <a:pt x="366637" y="363375"/>
                  <a:pt x="379431" y="363375"/>
                </a:cubicBezTo>
                <a:close/>
                <a:moveTo>
                  <a:pt x="202328" y="363375"/>
                </a:moveTo>
                <a:cubicBezTo>
                  <a:pt x="215122" y="363375"/>
                  <a:pt x="225494" y="373746"/>
                  <a:pt x="225494" y="386541"/>
                </a:cubicBezTo>
                <a:cubicBezTo>
                  <a:pt x="225494" y="399334"/>
                  <a:pt x="215122" y="409706"/>
                  <a:pt x="202328" y="409706"/>
                </a:cubicBezTo>
                <a:cubicBezTo>
                  <a:pt x="189534" y="409706"/>
                  <a:pt x="179162" y="399334"/>
                  <a:pt x="179162" y="386541"/>
                </a:cubicBezTo>
                <a:cubicBezTo>
                  <a:pt x="179162" y="373746"/>
                  <a:pt x="189534" y="363375"/>
                  <a:pt x="202328" y="363375"/>
                </a:cubicBezTo>
                <a:close/>
                <a:moveTo>
                  <a:pt x="25230" y="363375"/>
                </a:moveTo>
                <a:cubicBezTo>
                  <a:pt x="38024" y="363375"/>
                  <a:pt x="48396" y="373746"/>
                  <a:pt x="48396" y="386541"/>
                </a:cubicBezTo>
                <a:cubicBezTo>
                  <a:pt x="48396" y="399334"/>
                  <a:pt x="38024" y="409706"/>
                  <a:pt x="25230" y="409706"/>
                </a:cubicBezTo>
                <a:cubicBezTo>
                  <a:pt x="12436" y="409706"/>
                  <a:pt x="2064" y="399334"/>
                  <a:pt x="2064" y="386541"/>
                </a:cubicBezTo>
                <a:cubicBezTo>
                  <a:pt x="2064" y="373746"/>
                  <a:pt x="12436" y="363375"/>
                  <a:pt x="25230" y="363375"/>
                </a:cubicBezTo>
                <a:close/>
                <a:moveTo>
                  <a:pt x="1087830" y="171363"/>
                </a:moveTo>
                <a:cubicBezTo>
                  <a:pt x="1100626" y="171363"/>
                  <a:pt x="1110998" y="181735"/>
                  <a:pt x="1110998" y="194529"/>
                </a:cubicBezTo>
                <a:cubicBezTo>
                  <a:pt x="1110998" y="207323"/>
                  <a:pt x="1100626" y="217695"/>
                  <a:pt x="1087830" y="217695"/>
                </a:cubicBezTo>
                <a:cubicBezTo>
                  <a:pt x="1075032" y="217695"/>
                  <a:pt x="1064659" y="207323"/>
                  <a:pt x="1064659" y="194529"/>
                </a:cubicBezTo>
                <a:cubicBezTo>
                  <a:pt x="1064659" y="181735"/>
                  <a:pt x="1075032" y="171363"/>
                  <a:pt x="1087830" y="171363"/>
                </a:cubicBezTo>
                <a:close/>
                <a:moveTo>
                  <a:pt x="910729" y="171363"/>
                </a:moveTo>
                <a:cubicBezTo>
                  <a:pt x="923523" y="171363"/>
                  <a:pt x="933892" y="181735"/>
                  <a:pt x="933892" y="194529"/>
                </a:cubicBezTo>
                <a:cubicBezTo>
                  <a:pt x="933892" y="207323"/>
                  <a:pt x="923523" y="217695"/>
                  <a:pt x="910729" y="217695"/>
                </a:cubicBezTo>
                <a:cubicBezTo>
                  <a:pt x="897930" y="217695"/>
                  <a:pt x="887563" y="207323"/>
                  <a:pt x="887563" y="194529"/>
                </a:cubicBezTo>
                <a:cubicBezTo>
                  <a:pt x="887563" y="181735"/>
                  <a:pt x="897930" y="171363"/>
                  <a:pt x="910729" y="171363"/>
                </a:cubicBezTo>
                <a:close/>
                <a:moveTo>
                  <a:pt x="733631" y="171363"/>
                </a:moveTo>
                <a:cubicBezTo>
                  <a:pt x="746426" y="171363"/>
                  <a:pt x="756798" y="181735"/>
                  <a:pt x="756798" y="194529"/>
                </a:cubicBezTo>
                <a:cubicBezTo>
                  <a:pt x="756798" y="207323"/>
                  <a:pt x="746426" y="217695"/>
                  <a:pt x="733631" y="217695"/>
                </a:cubicBezTo>
                <a:cubicBezTo>
                  <a:pt x="720837" y="217695"/>
                  <a:pt x="710465" y="207323"/>
                  <a:pt x="710465" y="194529"/>
                </a:cubicBezTo>
                <a:cubicBezTo>
                  <a:pt x="710465" y="181735"/>
                  <a:pt x="720837" y="171363"/>
                  <a:pt x="733631" y="171363"/>
                </a:cubicBezTo>
                <a:close/>
                <a:moveTo>
                  <a:pt x="556529" y="171363"/>
                </a:moveTo>
                <a:cubicBezTo>
                  <a:pt x="569323" y="171363"/>
                  <a:pt x="579695" y="181735"/>
                  <a:pt x="579695" y="194529"/>
                </a:cubicBezTo>
                <a:cubicBezTo>
                  <a:pt x="579695" y="207323"/>
                  <a:pt x="569323" y="217695"/>
                  <a:pt x="556529" y="217695"/>
                </a:cubicBezTo>
                <a:cubicBezTo>
                  <a:pt x="543734" y="217695"/>
                  <a:pt x="533362" y="207323"/>
                  <a:pt x="533362" y="194529"/>
                </a:cubicBezTo>
                <a:cubicBezTo>
                  <a:pt x="533362" y="181735"/>
                  <a:pt x="543734" y="171363"/>
                  <a:pt x="556529" y="171363"/>
                </a:cubicBezTo>
                <a:close/>
                <a:moveTo>
                  <a:pt x="379431" y="171363"/>
                </a:moveTo>
                <a:cubicBezTo>
                  <a:pt x="392227" y="171363"/>
                  <a:pt x="402597" y="181735"/>
                  <a:pt x="402597" y="194529"/>
                </a:cubicBezTo>
                <a:cubicBezTo>
                  <a:pt x="402597" y="207323"/>
                  <a:pt x="392227" y="217695"/>
                  <a:pt x="379431" y="217695"/>
                </a:cubicBezTo>
                <a:cubicBezTo>
                  <a:pt x="366637" y="217695"/>
                  <a:pt x="356265" y="207323"/>
                  <a:pt x="356265" y="194529"/>
                </a:cubicBezTo>
                <a:cubicBezTo>
                  <a:pt x="356265" y="181735"/>
                  <a:pt x="366637" y="171363"/>
                  <a:pt x="379431" y="171363"/>
                </a:cubicBezTo>
                <a:close/>
                <a:moveTo>
                  <a:pt x="202328" y="171363"/>
                </a:moveTo>
                <a:cubicBezTo>
                  <a:pt x="215122" y="171363"/>
                  <a:pt x="225494" y="181735"/>
                  <a:pt x="225494" y="194529"/>
                </a:cubicBezTo>
                <a:cubicBezTo>
                  <a:pt x="225494" y="207323"/>
                  <a:pt x="215122" y="217695"/>
                  <a:pt x="202328" y="217695"/>
                </a:cubicBezTo>
                <a:cubicBezTo>
                  <a:pt x="189534" y="217695"/>
                  <a:pt x="179162" y="207323"/>
                  <a:pt x="179162" y="194529"/>
                </a:cubicBezTo>
                <a:cubicBezTo>
                  <a:pt x="179162" y="181735"/>
                  <a:pt x="189534" y="171363"/>
                  <a:pt x="202328" y="171363"/>
                </a:cubicBezTo>
                <a:close/>
                <a:moveTo>
                  <a:pt x="25230" y="171363"/>
                </a:moveTo>
                <a:cubicBezTo>
                  <a:pt x="38024" y="171363"/>
                  <a:pt x="48396" y="181735"/>
                  <a:pt x="48396" y="194529"/>
                </a:cubicBezTo>
                <a:cubicBezTo>
                  <a:pt x="48396" y="207323"/>
                  <a:pt x="38024" y="217695"/>
                  <a:pt x="25230" y="217695"/>
                </a:cubicBezTo>
                <a:cubicBezTo>
                  <a:pt x="12436" y="217695"/>
                  <a:pt x="2064" y="207323"/>
                  <a:pt x="2064" y="194529"/>
                </a:cubicBezTo>
                <a:cubicBezTo>
                  <a:pt x="2064" y="181735"/>
                  <a:pt x="12436" y="171363"/>
                  <a:pt x="25230" y="171363"/>
                </a:cubicBezTo>
                <a:close/>
                <a:moveTo>
                  <a:pt x="1089895" y="0"/>
                </a:moveTo>
                <a:cubicBezTo>
                  <a:pt x="1102692" y="0"/>
                  <a:pt x="1113063" y="10372"/>
                  <a:pt x="1113063" y="23166"/>
                </a:cubicBezTo>
                <a:cubicBezTo>
                  <a:pt x="1113063" y="35960"/>
                  <a:pt x="1102692" y="46332"/>
                  <a:pt x="1089895" y="46332"/>
                </a:cubicBezTo>
                <a:cubicBezTo>
                  <a:pt x="1077098" y="46332"/>
                  <a:pt x="1066725" y="35960"/>
                  <a:pt x="1066725" y="23166"/>
                </a:cubicBezTo>
                <a:cubicBezTo>
                  <a:pt x="1066725" y="10372"/>
                  <a:pt x="1077098" y="0"/>
                  <a:pt x="1089895" y="0"/>
                </a:cubicBezTo>
                <a:close/>
                <a:moveTo>
                  <a:pt x="912794" y="0"/>
                </a:moveTo>
                <a:cubicBezTo>
                  <a:pt x="925585" y="0"/>
                  <a:pt x="935957" y="10372"/>
                  <a:pt x="935957" y="23166"/>
                </a:cubicBezTo>
                <a:cubicBezTo>
                  <a:pt x="935957" y="35960"/>
                  <a:pt x="925585" y="46332"/>
                  <a:pt x="912794" y="46332"/>
                </a:cubicBezTo>
                <a:cubicBezTo>
                  <a:pt x="899993" y="46332"/>
                  <a:pt x="889627" y="35960"/>
                  <a:pt x="889627" y="23166"/>
                </a:cubicBezTo>
                <a:cubicBezTo>
                  <a:pt x="889627" y="10372"/>
                  <a:pt x="899993" y="0"/>
                  <a:pt x="912794" y="0"/>
                </a:cubicBezTo>
                <a:close/>
                <a:moveTo>
                  <a:pt x="735696" y="0"/>
                </a:moveTo>
                <a:cubicBezTo>
                  <a:pt x="748490" y="0"/>
                  <a:pt x="758862" y="10372"/>
                  <a:pt x="758862" y="23166"/>
                </a:cubicBezTo>
                <a:cubicBezTo>
                  <a:pt x="758862" y="35960"/>
                  <a:pt x="748490" y="46332"/>
                  <a:pt x="735696" y="46332"/>
                </a:cubicBezTo>
                <a:cubicBezTo>
                  <a:pt x="722902" y="46332"/>
                  <a:pt x="712529" y="35960"/>
                  <a:pt x="712529" y="23166"/>
                </a:cubicBezTo>
                <a:cubicBezTo>
                  <a:pt x="712529" y="10372"/>
                  <a:pt x="722902" y="0"/>
                  <a:pt x="735696" y="0"/>
                </a:cubicBezTo>
                <a:close/>
                <a:moveTo>
                  <a:pt x="558593" y="0"/>
                </a:moveTo>
                <a:cubicBezTo>
                  <a:pt x="571387" y="0"/>
                  <a:pt x="581760" y="10372"/>
                  <a:pt x="581760" y="23166"/>
                </a:cubicBezTo>
                <a:cubicBezTo>
                  <a:pt x="581760" y="35960"/>
                  <a:pt x="571387" y="46332"/>
                  <a:pt x="558593" y="46332"/>
                </a:cubicBezTo>
                <a:cubicBezTo>
                  <a:pt x="545799" y="46332"/>
                  <a:pt x="535428" y="35960"/>
                  <a:pt x="535428" y="23166"/>
                </a:cubicBezTo>
                <a:cubicBezTo>
                  <a:pt x="535428" y="10372"/>
                  <a:pt x="545799" y="0"/>
                  <a:pt x="558593" y="0"/>
                </a:cubicBezTo>
                <a:close/>
                <a:moveTo>
                  <a:pt x="381496" y="0"/>
                </a:moveTo>
                <a:cubicBezTo>
                  <a:pt x="394291" y="0"/>
                  <a:pt x="404661" y="10372"/>
                  <a:pt x="404661" y="23166"/>
                </a:cubicBezTo>
                <a:cubicBezTo>
                  <a:pt x="404661" y="35960"/>
                  <a:pt x="394291" y="46332"/>
                  <a:pt x="381496" y="46332"/>
                </a:cubicBezTo>
                <a:cubicBezTo>
                  <a:pt x="368702" y="46332"/>
                  <a:pt x="358329" y="35960"/>
                  <a:pt x="358329" y="23166"/>
                </a:cubicBezTo>
                <a:cubicBezTo>
                  <a:pt x="358329" y="10372"/>
                  <a:pt x="368702" y="0"/>
                  <a:pt x="381496" y="0"/>
                </a:cubicBezTo>
                <a:close/>
                <a:moveTo>
                  <a:pt x="204394" y="0"/>
                </a:moveTo>
                <a:cubicBezTo>
                  <a:pt x="217188" y="0"/>
                  <a:pt x="227560" y="10372"/>
                  <a:pt x="227560" y="23166"/>
                </a:cubicBezTo>
                <a:cubicBezTo>
                  <a:pt x="227560" y="35960"/>
                  <a:pt x="217188" y="46332"/>
                  <a:pt x="204394" y="46332"/>
                </a:cubicBezTo>
                <a:cubicBezTo>
                  <a:pt x="191600" y="46332"/>
                  <a:pt x="181228" y="35960"/>
                  <a:pt x="181228" y="23166"/>
                </a:cubicBezTo>
                <a:cubicBezTo>
                  <a:pt x="181228" y="10372"/>
                  <a:pt x="191600" y="0"/>
                  <a:pt x="204394" y="0"/>
                </a:cubicBezTo>
                <a:close/>
                <a:moveTo>
                  <a:pt x="27296" y="0"/>
                </a:moveTo>
                <a:cubicBezTo>
                  <a:pt x="40090" y="0"/>
                  <a:pt x="50462" y="10372"/>
                  <a:pt x="50462" y="23166"/>
                </a:cubicBezTo>
                <a:cubicBezTo>
                  <a:pt x="50462" y="35960"/>
                  <a:pt x="40090" y="46332"/>
                  <a:pt x="27296" y="46332"/>
                </a:cubicBezTo>
                <a:cubicBezTo>
                  <a:pt x="14502" y="46332"/>
                  <a:pt x="4130" y="35960"/>
                  <a:pt x="4130" y="23166"/>
                </a:cubicBezTo>
                <a:cubicBezTo>
                  <a:pt x="4130" y="10372"/>
                  <a:pt x="14502" y="0"/>
                  <a:pt x="27296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" name="Google Shape;27;p2"/>
          <p:cNvSpPr/>
          <p:nvPr/>
        </p:nvSpPr>
        <p:spPr>
          <a:xfrm rot="5400000">
            <a:off x="3099079" y="-528561"/>
            <a:ext cx="578271" cy="2113893"/>
          </a:xfrm>
          <a:custGeom>
            <a:avLst/>
            <a:gdLst/>
            <a:ahLst/>
            <a:cxnLst/>
            <a:rect l="l" t="t" r="r" b="b"/>
            <a:pathLst>
              <a:path w="410850" h="1501878" extrusionOk="0">
                <a:moveTo>
                  <a:pt x="364520" y="1478716"/>
                </a:moveTo>
                <a:cubicBezTo>
                  <a:pt x="364520" y="1465923"/>
                  <a:pt x="374892" y="1455553"/>
                  <a:pt x="387688" y="1455553"/>
                </a:cubicBezTo>
                <a:cubicBezTo>
                  <a:pt x="400481" y="1455553"/>
                  <a:pt x="410850" y="1465923"/>
                  <a:pt x="410850" y="1478716"/>
                </a:cubicBezTo>
                <a:cubicBezTo>
                  <a:pt x="410850" y="1491509"/>
                  <a:pt x="400481" y="1501878"/>
                  <a:pt x="387688" y="1501878"/>
                </a:cubicBezTo>
                <a:cubicBezTo>
                  <a:pt x="374892" y="1501878"/>
                  <a:pt x="364520" y="1491509"/>
                  <a:pt x="364520" y="1478716"/>
                </a:cubicBezTo>
                <a:close/>
                <a:moveTo>
                  <a:pt x="362457" y="751977"/>
                </a:moveTo>
                <a:cubicBezTo>
                  <a:pt x="362457" y="739182"/>
                  <a:pt x="372828" y="728810"/>
                  <a:pt x="385624" y="728810"/>
                </a:cubicBezTo>
                <a:cubicBezTo>
                  <a:pt x="398417" y="728810"/>
                  <a:pt x="408787" y="739182"/>
                  <a:pt x="408787" y="751977"/>
                </a:cubicBezTo>
                <a:cubicBezTo>
                  <a:pt x="408787" y="764771"/>
                  <a:pt x="398417" y="775143"/>
                  <a:pt x="385624" y="775143"/>
                </a:cubicBezTo>
                <a:cubicBezTo>
                  <a:pt x="372828" y="775143"/>
                  <a:pt x="362457" y="764771"/>
                  <a:pt x="362457" y="751977"/>
                </a:cubicBezTo>
                <a:close/>
                <a:moveTo>
                  <a:pt x="360392" y="923339"/>
                </a:moveTo>
                <a:cubicBezTo>
                  <a:pt x="360392" y="910547"/>
                  <a:pt x="370763" y="900174"/>
                  <a:pt x="383559" y="900174"/>
                </a:cubicBezTo>
                <a:cubicBezTo>
                  <a:pt x="396353" y="900174"/>
                  <a:pt x="406723" y="910547"/>
                  <a:pt x="406723" y="923339"/>
                </a:cubicBezTo>
                <a:cubicBezTo>
                  <a:pt x="406723" y="936134"/>
                  <a:pt x="396353" y="946506"/>
                  <a:pt x="383559" y="946506"/>
                </a:cubicBezTo>
                <a:cubicBezTo>
                  <a:pt x="370763" y="946506"/>
                  <a:pt x="360392" y="936134"/>
                  <a:pt x="360392" y="923339"/>
                </a:cubicBezTo>
                <a:close/>
                <a:moveTo>
                  <a:pt x="360391" y="1115348"/>
                </a:moveTo>
                <a:cubicBezTo>
                  <a:pt x="360391" y="1102553"/>
                  <a:pt x="370763" y="1092182"/>
                  <a:pt x="383558" y="1092182"/>
                </a:cubicBezTo>
                <a:cubicBezTo>
                  <a:pt x="396353" y="1092182"/>
                  <a:pt x="406723" y="1102553"/>
                  <a:pt x="406723" y="1115348"/>
                </a:cubicBezTo>
                <a:cubicBezTo>
                  <a:pt x="406723" y="1128143"/>
                  <a:pt x="396353" y="1138515"/>
                  <a:pt x="383558" y="1138515"/>
                </a:cubicBezTo>
                <a:cubicBezTo>
                  <a:pt x="370763" y="1138515"/>
                  <a:pt x="360391" y="1128143"/>
                  <a:pt x="360391" y="1115348"/>
                </a:cubicBezTo>
                <a:close/>
                <a:moveTo>
                  <a:pt x="358329" y="23166"/>
                </a:moveTo>
                <a:cubicBezTo>
                  <a:pt x="358329" y="10372"/>
                  <a:pt x="368702" y="0"/>
                  <a:pt x="381496" y="0"/>
                </a:cubicBezTo>
                <a:cubicBezTo>
                  <a:pt x="394291" y="0"/>
                  <a:pt x="404661" y="10372"/>
                  <a:pt x="404661" y="23166"/>
                </a:cubicBezTo>
                <a:cubicBezTo>
                  <a:pt x="404661" y="35960"/>
                  <a:pt x="394291" y="46332"/>
                  <a:pt x="381496" y="46332"/>
                </a:cubicBezTo>
                <a:cubicBezTo>
                  <a:pt x="368702" y="46332"/>
                  <a:pt x="358329" y="35960"/>
                  <a:pt x="358329" y="23166"/>
                </a:cubicBezTo>
                <a:close/>
                <a:moveTo>
                  <a:pt x="358325" y="1286711"/>
                </a:moveTo>
                <a:cubicBezTo>
                  <a:pt x="358325" y="1273917"/>
                  <a:pt x="368698" y="1263547"/>
                  <a:pt x="381492" y="1263547"/>
                </a:cubicBezTo>
                <a:cubicBezTo>
                  <a:pt x="394287" y="1263547"/>
                  <a:pt x="404657" y="1273917"/>
                  <a:pt x="404657" y="1286711"/>
                </a:cubicBezTo>
                <a:cubicBezTo>
                  <a:pt x="404657" y="1299507"/>
                  <a:pt x="394287" y="1309877"/>
                  <a:pt x="381492" y="1309877"/>
                </a:cubicBezTo>
                <a:cubicBezTo>
                  <a:pt x="368698" y="1309877"/>
                  <a:pt x="358325" y="1299507"/>
                  <a:pt x="358325" y="1286711"/>
                </a:cubicBezTo>
                <a:close/>
                <a:moveTo>
                  <a:pt x="356265" y="194529"/>
                </a:moveTo>
                <a:cubicBezTo>
                  <a:pt x="356265" y="181735"/>
                  <a:pt x="366637" y="171363"/>
                  <a:pt x="379431" y="171363"/>
                </a:cubicBezTo>
                <a:cubicBezTo>
                  <a:pt x="392227" y="171363"/>
                  <a:pt x="402597" y="181735"/>
                  <a:pt x="402597" y="194529"/>
                </a:cubicBezTo>
                <a:cubicBezTo>
                  <a:pt x="402597" y="207323"/>
                  <a:pt x="392227" y="217695"/>
                  <a:pt x="379431" y="217695"/>
                </a:cubicBezTo>
                <a:cubicBezTo>
                  <a:pt x="366637" y="217695"/>
                  <a:pt x="356265" y="207323"/>
                  <a:pt x="356265" y="194529"/>
                </a:cubicBezTo>
                <a:close/>
                <a:moveTo>
                  <a:pt x="356264" y="386541"/>
                </a:moveTo>
                <a:cubicBezTo>
                  <a:pt x="356264" y="373746"/>
                  <a:pt x="366637" y="363375"/>
                  <a:pt x="379431" y="363375"/>
                </a:cubicBezTo>
                <a:cubicBezTo>
                  <a:pt x="392226" y="363375"/>
                  <a:pt x="402597" y="373746"/>
                  <a:pt x="402597" y="386541"/>
                </a:cubicBezTo>
                <a:cubicBezTo>
                  <a:pt x="402597" y="399334"/>
                  <a:pt x="392226" y="409706"/>
                  <a:pt x="379431" y="409706"/>
                </a:cubicBezTo>
                <a:cubicBezTo>
                  <a:pt x="366637" y="409706"/>
                  <a:pt x="356264" y="399334"/>
                  <a:pt x="356264" y="386541"/>
                </a:cubicBezTo>
                <a:close/>
                <a:moveTo>
                  <a:pt x="354199" y="557904"/>
                </a:moveTo>
                <a:cubicBezTo>
                  <a:pt x="354199" y="545110"/>
                  <a:pt x="364572" y="534738"/>
                  <a:pt x="377366" y="534738"/>
                </a:cubicBezTo>
                <a:cubicBezTo>
                  <a:pt x="390162" y="534738"/>
                  <a:pt x="400532" y="545110"/>
                  <a:pt x="400532" y="557904"/>
                </a:cubicBezTo>
                <a:cubicBezTo>
                  <a:pt x="400532" y="570697"/>
                  <a:pt x="390162" y="581069"/>
                  <a:pt x="377366" y="581069"/>
                </a:cubicBezTo>
                <a:cubicBezTo>
                  <a:pt x="364572" y="581069"/>
                  <a:pt x="354199" y="570697"/>
                  <a:pt x="354199" y="557904"/>
                </a:cubicBezTo>
                <a:close/>
                <a:moveTo>
                  <a:pt x="187418" y="1478716"/>
                </a:moveTo>
                <a:cubicBezTo>
                  <a:pt x="187418" y="1465923"/>
                  <a:pt x="197790" y="1455553"/>
                  <a:pt x="210584" y="1455553"/>
                </a:cubicBezTo>
                <a:cubicBezTo>
                  <a:pt x="223378" y="1455553"/>
                  <a:pt x="233750" y="1465923"/>
                  <a:pt x="233750" y="1478716"/>
                </a:cubicBezTo>
                <a:cubicBezTo>
                  <a:pt x="233750" y="1491509"/>
                  <a:pt x="223378" y="1501878"/>
                  <a:pt x="210584" y="1501878"/>
                </a:cubicBezTo>
                <a:cubicBezTo>
                  <a:pt x="197790" y="1501878"/>
                  <a:pt x="187418" y="1491509"/>
                  <a:pt x="187418" y="1478716"/>
                </a:cubicBezTo>
                <a:close/>
                <a:moveTo>
                  <a:pt x="185354" y="751977"/>
                </a:moveTo>
                <a:cubicBezTo>
                  <a:pt x="185354" y="739182"/>
                  <a:pt x="195726" y="728810"/>
                  <a:pt x="208520" y="728810"/>
                </a:cubicBezTo>
                <a:cubicBezTo>
                  <a:pt x="221314" y="728810"/>
                  <a:pt x="231686" y="739182"/>
                  <a:pt x="231686" y="751977"/>
                </a:cubicBezTo>
                <a:cubicBezTo>
                  <a:pt x="231686" y="764771"/>
                  <a:pt x="221314" y="775143"/>
                  <a:pt x="208520" y="775143"/>
                </a:cubicBezTo>
                <a:cubicBezTo>
                  <a:pt x="195726" y="775143"/>
                  <a:pt x="185354" y="764771"/>
                  <a:pt x="185354" y="751977"/>
                </a:cubicBezTo>
                <a:close/>
                <a:moveTo>
                  <a:pt x="183290" y="923339"/>
                </a:moveTo>
                <a:cubicBezTo>
                  <a:pt x="183290" y="910547"/>
                  <a:pt x="193662" y="900174"/>
                  <a:pt x="206456" y="900174"/>
                </a:cubicBezTo>
                <a:cubicBezTo>
                  <a:pt x="219249" y="900174"/>
                  <a:pt x="229621" y="910547"/>
                  <a:pt x="229621" y="923339"/>
                </a:cubicBezTo>
                <a:cubicBezTo>
                  <a:pt x="229621" y="936134"/>
                  <a:pt x="219249" y="946506"/>
                  <a:pt x="206456" y="946506"/>
                </a:cubicBezTo>
                <a:cubicBezTo>
                  <a:pt x="193662" y="946506"/>
                  <a:pt x="183290" y="936134"/>
                  <a:pt x="183290" y="923339"/>
                </a:cubicBezTo>
                <a:close/>
                <a:moveTo>
                  <a:pt x="183289" y="1115348"/>
                </a:moveTo>
                <a:cubicBezTo>
                  <a:pt x="183289" y="1102553"/>
                  <a:pt x="193661" y="1092182"/>
                  <a:pt x="206455" y="1092182"/>
                </a:cubicBezTo>
                <a:cubicBezTo>
                  <a:pt x="219249" y="1092182"/>
                  <a:pt x="229621" y="1102553"/>
                  <a:pt x="229621" y="1115348"/>
                </a:cubicBezTo>
                <a:cubicBezTo>
                  <a:pt x="229621" y="1128143"/>
                  <a:pt x="219249" y="1138515"/>
                  <a:pt x="206455" y="1138515"/>
                </a:cubicBezTo>
                <a:cubicBezTo>
                  <a:pt x="193661" y="1138515"/>
                  <a:pt x="183289" y="1128143"/>
                  <a:pt x="183289" y="1115348"/>
                </a:cubicBezTo>
                <a:close/>
                <a:moveTo>
                  <a:pt x="181228" y="23166"/>
                </a:moveTo>
                <a:cubicBezTo>
                  <a:pt x="181228" y="10372"/>
                  <a:pt x="191600" y="0"/>
                  <a:pt x="204394" y="0"/>
                </a:cubicBezTo>
                <a:cubicBezTo>
                  <a:pt x="217188" y="0"/>
                  <a:pt x="227560" y="10372"/>
                  <a:pt x="227560" y="23166"/>
                </a:cubicBezTo>
                <a:cubicBezTo>
                  <a:pt x="227560" y="35960"/>
                  <a:pt x="217188" y="46332"/>
                  <a:pt x="204394" y="46332"/>
                </a:cubicBezTo>
                <a:cubicBezTo>
                  <a:pt x="191600" y="46332"/>
                  <a:pt x="181228" y="35960"/>
                  <a:pt x="181228" y="23166"/>
                </a:cubicBezTo>
                <a:close/>
                <a:moveTo>
                  <a:pt x="181225" y="1286711"/>
                </a:moveTo>
                <a:cubicBezTo>
                  <a:pt x="181225" y="1273917"/>
                  <a:pt x="191597" y="1263547"/>
                  <a:pt x="204391" y="1263547"/>
                </a:cubicBezTo>
                <a:cubicBezTo>
                  <a:pt x="217185" y="1263547"/>
                  <a:pt x="227557" y="1273917"/>
                  <a:pt x="227557" y="1286711"/>
                </a:cubicBezTo>
                <a:cubicBezTo>
                  <a:pt x="227557" y="1299507"/>
                  <a:pt x="217185" y="1309877"/>
                  <a:pt x="204391" y="1309877"/>
                </a:cubicBezTo>
                <a:cubicBezTo>
                  <a:pt x="191597" y="1309877"/>
                  <a:pt x="181225" y="1299507"/>
                  <a:pt x="181225" y="1286711"/>
                </a:cubicBezTo>
                <a:close/>
                <a:moveTo>
                  <a:pt x="179162" y="194529"/>
                </a:moveTo>
                <a:cubicBezTo>
                  <a:pt x="179162" y="181735"/>
                  <a:pt x="189534" y="171363"/>
                  <a:pt x="202328" y="171363"/>
                </a:cubicBezTo>
                <a:cubicBezTo>
                  <a:pt x="215122" y="171363"/>
                  <a:pt x="225494" y="181735"/>
                  <a:pt x="225494" y="194529"/>
                </a:cubicBezTo>
                <a:cubicBezTo>
                  <a:pt x="225494" y="207323"/>
                  <a:pt x="215122" y="217695"/>
                  <a:pt x="202328" y="217695"/>
                </a:cubicBezTo>
                <a:cubicBezTo>
                  <a:pt x="189534" y="217695"/>
                  <a:pt x="179162" y="207323"/>
                  <a:pt x="179162" y="194529"/>
                </a:cubicBezTo>
                <a:close/>
                <a:moveTo>
                  <a:pt x="179162" y="386541"/>
                </a:moveTo>
                <a:cubicBezTo>
                  <a:pt x="179162" y="373746"/>
                  <a:pt x="189534" y="363375"/>
                  <a:pt x="202328" y="363375"/>
                </a:cubicBezTo>
                <a:cubicBezTo>
                  <a:pt x="215122" y="363375"/>
                  <a:pt x="225494" y="373746"/>
                  <a:pt x="225494" y="386541"/>
                </a:cubicBezTo>
                <a:cubicBezTo>
                  <a:pt x="225494" y="399334"/>
                  <a:pt x="215122" y="409706"/>
                  <a:pt x="202328" y="409706"/>
                </a:cubicBezTo>
                <a:cubicBezTo>
                  <a:pt x="189534" y="409706"/>
                  <a:pt x="179162" y="399334"/>
                  <a:pt x="179162" y="386541"/>
                </a:cubicBezTo>
                <a:close/>
                <a:moveTo>
                  <a:pt x="177098" y="557904"/>
                </a:moveTo>
                <a:cubicBezTo>
                  <a:pt x="177098" y="545110"/>
                  <a:pt x="187470" y="534738"/>
                  <a:pt x="200263" y="534738"/>
                </a:cubicBezTo>
                <a:cubicBezTo>
                  <a:pt x="213057" y="534738"/>
                  <a:pt x="223429" y="545110"/>
                  <a:pt x="223429" y="557904"/>
                </a:cubicBezTo>
                <a:cubicBezTo>
                  <a:pt x="223429" y="570697"/>
                  <a:pt x="213057" y="581069"/>
                  <a:pt x="200263" y="581069"/>
                </a:cubicBezTo>
                <a:cubicBezTo>
                  <a:pt x="187470" y="581069"/>
                  <a:pt x="177098" y="570697"/>
                  <a:pt x="177098" y="557904"/>
                </a:cubicBezTo>
                <a:close/>
                <a:moveTo>
                  <a:pt x="10320" y="1478716"/>
                </a:moveTo>
                <a:cubicBezTo>
                  <a:pt x="10320" y="1465923"/>
                  <a:pt x="20692" y="1455553"/>
                  <a:pt x="33486" y="1455553"/>
                </a:cubicBezTo>
                <a:cubicBezTo>
                  <a:pt x="46280" y="1455553"/>
                  <a:pt x="56652" y="1465923"/>
                  <a:pt x="56652" y="1478716"/>
                </a:cubicBezTo>
                <a:cubicBezTo>
                  <a:pt x="56652" y="1491509"/>
                  <a:pt x="46280" y="1501878"/>
                  <a:pt x="33486" y="1501878"/>
                </a:cubicBezTo>
                <a:cubicBezTo>
                  <a:pt x="20692" y="1501878"/>
                  <a:pt x="10320" y="1491509"/>
                  <a:pt x="10320" y="1478716"/>
                </a:cubicBezTo>
                <a:close/>
                <a:moveTo>
                  <a:pt x="8256" y="751977"/>
                </a:moveTo>
                <a:cubicBezTo>
                  <a:pt x="8256" y="739182"/>
                  <a:pt x="18628" y="728810"/>
                  <a:pt x="31422" y="728810"/>
                </a:cubicBezTo>
                <a:cubicBezTo>
                  <a:pt x="44216" y="728810"/>
                  <a:pt x="54588" y="739182"/>
                  <a:pt x="54588" y="751977"/>
                </a:cubicBezTo>
                <a:cubicBezTo>
                  <a:pt x="54588" y="764771"/>
                  <a:pt x="44216" y="775143"/>
                  <a:pt x="31422" y="775143"/>
                </a:cubicBezTo>
                <a:cubicBezTo>
                  <a:pt x="18628" y="775143"/>
                  <a:pt x="8256" y="764771"/>
                  <a:pt x="8256" y="751977"/>
                </a:cubicBezTo>
                <a:close/>
                <a:moveTo>
                  <a:pt x="6192" y="923339"/>
                </a:moveTo>
                <a:cubicBezTo>
                  <a:pt x="6192" y="910547"/>
                  <a:pt x="16564" y="900174"/>
                  <a:pt x="29357" y="900174"/>
                </a:cubicBezTo>
                <a:cubicBezTo>
                  <a:pt x="42151" y="900174"/>
                  <a:pt x="52523" y="910547"/>
                  <a:pt x="52523" y="923339"/>
                </a:cubicBezTo>
                <a:cubicBezTo>
                  <a:pt x="52523" y="936134"/>
                  <a:pt x="42151" y="946506"/>
                  <a:pt x="29357" y="946506"/>
                </a:cubicBezTo>
                <a:cubicBezTo>
                  <a:pt x="16564" y="946506"/>
                  <a:pt x="6192" y="936134"/>
                  <a:pt x="6192" y="923339"/>
                </a:cubicBezTo>
                <a:close/>
                <a:moveTo>
                  <a:pt x="6191" y="1115348"/>
                </a:moveTo>
                <a:cubicBezTo>
                  <a:pt x="6191" y="1102553"/>
                  <a:pt x="16563" y="1092182"/>
                  <a:pt x="29357" y="1092182"/>
                </a:cubicBezTo>
                <a:cubicBezTo>
                  <a:pt x="42151" y="1092182"/>
                  <a:pt x="52523" y="1102553"/>
                  <a:pt x="52523" y="1115348"/>
                </a:cubicBezTo>
                <a:cubicBezTo>
                  <a:pt x="52523" y="1128143"/>
                  <a:pt x="42151" y="1138515"/>
                  <a:pt x="29357" y="1138515"/>
                </a:cubicBezTo>
                <a:cubicBezTo>
                  <a:pt x="16563" y="1138515"/>
                  <a:pt x="6191" y="1128143"/>
                  <a:pt x="6191" y="1115348"/>
                </a:cubicBezTo>
                <a:close/>
                <a:moveTo>
                  <a:pt x="4130" y="23166"/>
                </a:moveTo>
                <a:cubicBezTo>
                  <a:pt x="4130" y="10372"/>
                  <a:pt x="14502" y="0"/>
                  <a:pt x="27296" y="0"/>
                </a:cubicBezTo>
                <a:cubicBezTo>
                  <a:pt x="40090" y="0"/>
                  <a:pt x="50462" y="10372"/>
                  <a:pt x="50462" y="23166"/>
                </a:cubicBezTo>
                <a:cubicBezTo>
                  <a:pt x="50462" y="35960"/>
                  <a:pt x="40090" y="46332"/>
                  <a:pt x="27296" y="46332"/>
                </a:cubicBezTo>
                <a:cubicBezTo>
                  <a:pt x="14502" y="46332"/>
                  <a:pt x="4130" y="35960"/>
                  <a:pt x="4130" y="23166"/>
                </a:cubicBezTo>
                <a:close/>
                <a:moveTo>
                  <a:pt x="4127" y="1286711"/>
                </a:moveTo>
                <a:cubicBezTo>
                  <a:pt x="4127" y="1273917"/>
                  <a:pt x="14499" y="1263547"/>
                  <a:pt x="27292" y="1263547"/>
                </a:cubicBezTo>
                <a:cubicBezTo>
                  <a:pt x="40086" y="1263547"/>
                  <a:pt x="50458" y="1273917"/>
                  <a:pt x="50458" y="1286711"/>
                </a:cubicBezTo>
                <a:cubicBezTo>
                  <a:pt x="50458" y="1299507"/>
                  <a:pt x="40086" y="1309879"/>
                  <a:pt x="27292" y="1309879"/>
                </a:cubicBezTo>
                <a:cubicBezTo>
                  <a:pt x="14499" y="1309879"/>
                  <a:pt x="4127" y="1299507"/>
                  <a:pt x="4127" y="1286711"/>
                </a:cubicBezTo>
                <a:close/>
                <a:moveTo>
                  <a:pt x="2064" y="194529"/>
                </a:moveTo>
                <a:cubicBezTo>
                  <a:pt x="2064" y="181735"/>
                  <a:pt x="12436" y="171363"/>
                  <a:pt x="25230" y="171363"/>
                </a:cubicBezTo>
                <a:cubicBezTo>
                  <a:pt x="38024" y="171363"/>
                  <a:pt x="48396" y="181735"/>
                  <a:pt x="48396" y="194529"/>
                </a:cubicBezTo>
                <a:cubicBezTo>
                  <a:pt x="48396" y="207323"/>
                  <a:pt x="38024" y="217695"/>
                  <a:pt x="25230" y="217695"/>
                </a:cubicBezTo>
                <a:cubicBezTo>
                  <a:pt x="12436" y="217695"/>
                  <a:pt x="2064" y="207323"/>
                  <a:pt x="2064" y="194529"/>
                </a:cubicBezTo>
                <a:close/>
                <a:moveTo>
                  <a:pt x="2064" y="386541"/>
                </a:moveTo>
                <a:cubicBezTo>
                  <a:pt x="2064" y="373746"/>
                  <a:pt x="12436" y="363375"/>
                  <a:pt x="25230" y="363375"/>
                </a:cubicBezTo>
                <a:cubicBezTo>
                  <a:pt x="38024" y="363375"/>
                  <a:pt x="48396" y="373746"/>
                  <a:pt x="48396" y="386541"/>
                </a:cubicBezTo>
                <a:cubicBezTo>
                  <a:pt x="48396" y="399334"/>
                  <a:pt x="38024" y="409706"/>
                  <a:pt x="25230" y="409706"/>
                </a:cubicBezTo>
                <a:cubicBezTo>
                  <a:pt x="12436" y="409706"/>
                  <a:pt x="2064" y="399334"/>
                  <a:pt x="2064" y="386541"/>
                </a:cubicBezTo>
                <a:close/>
                <a:moveTo>
                  <a:pt x="0" y="557904"/>
                </a:moveTo>
                <a:cubicBezTo>
                  <a:pt x="0" y="545110"/>
                  <a:pt x="10371" y="534738"/>
                  <a:pt x="23165" y="534738"/>
                </a:cubicBezTo>
                <a:cubicBezTo>
                  <a:pt x="35959" y="534738"/>
                  <a:pt x="46331" y="545110"/>
                  <a:pt x="46331" y="557904"/>
                </a:cubicBezTo>
                <a:cubicBezTo>
                  <a:pt x="46331" y="570697"/>
                  <a:pt x="35959" y="581069"/>
                  <a:pt x="23165" y="581069"/>
                </a:cubicBezTo>
                <a:cubicBezTo>
                  <a:pt x="10371" y="581069"/>
                  <a:pt x="0" y="570697"/>
                  <a:pt x="0" y="557904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" name="Google Shape;28;p2"/>
          <p:cNvSpPr txBox="1"/>
          <p:nvPr/>
        </p:nvSpPr>
        <p:spPr>
          <a:xfrm rot="5400000">
            <a:off x="-679350" y="609200"/>
            <a:ext cx="1579800" cy="37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SLIDESMANIA.COM</a:t>
            </a:r>
            <a:endParaRPr>
              <a:solidFill>
                <a:schemeClr val="lt1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itle and text">
  <p:cSld name="CUSTOM_5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3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algn="r" rtl="0">
              <a:buNone/>
              <a:defRPr sz="1300">
                <a:solidFill>
                  <a:schemeClr val="dk2"/>
                </a:solidFill>
              </a:defRPr>
            </a:lvl1pPr>
            <a:lvl2pPr lvl="1" algn="r" rtl="0">
              <a:buNone/>
              <a:defRPr sz="1300">
                <a:solidFill>
                  <a:schemeClr val="dk2"/>
                </a:solidFill>
              </a:defRPr>
            </a:lvl2pPr>
            <a:lvl3pPr lvl="2" algn="r" rtl="0">
              <a:buNone/>
              <a:defRPr sz="1300">
                <a:solidFill>
                  <a:schemeClr val="dk2"/>
                </a:solidFill>
              </a:defRPr>
            </a:lvl3pPr>
            <a:lvl4pPr lvl="3" algn="r" rtl="0">
              <a:buNone/>
              <a:defRPr sz="1300">
                <a:solidFill>
                  <a:schemeClr val="dk2"/>
                </a:solidFill>
              </a:defRPr>
            </a:lvl4pPr>
            <a:lvl5pPr lvl="4" algn="r" rtl="0">
              <a:buNone/>
              <a:defRPr sz="1300">
                <a:solidFill>
                  <a:schemeClr val="dk2"/>
                </a:solidFill>
              </a:defRPr>
            </a:lvl5pPr>
            <a:lvl6pPr lvl="5" algn="r" rtl="0">
              <a:buNone/>
              <a:defRPr sz="1300">
                <a:solidFill>
                  <a:schemeClr val="dk2"/>
                </a:solidFill>
              </a:defRPr>
            </a:lvl6pPr>
            <a:lvl7pPr lvl="6" algn="r" rtl="0">
              <a:buNone/>
              <a:defRPr sz="1300">
                <a:solidFill>
                  <a:schemeClr val="dk2"/>
                </a:solidFill>
              </a:defRPr>
            </a:lvl7pPr>
            <a:lvl8pPr lvl="7" algn="r" rtl="0">
              <a:buNone/>
              <a:defRPr sz="1300">
                <a:solidFill>
                  <a:schemeClr val="dk2"/>
                </a:solidFill>
              </a:defRPr>
            </a:lvl8pPr>
            <a:lvl9pPr lvl="8" algn="r" rtl="0">
              <a:buNone/>
              <a:defRPr sz="13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31" name="Google Shape;31;p3"/>
          <p:cNvSpPr txBox="1">
            <a:spLocks noGrp="1"/>
          </p:cNvSpPr>
          <p:nvPr>
            <p:ph type="title"/>
          </p:nvPr>
        </p:nvSpPr>
        <p:spPr>
          <a:xfrm>
            <a:off x="3137450" y="593125"/>
            <a:ext cx="5664900" cy="7635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2" name="Google Shape;32;p3"/>
          <p:cNvSpPr txBox="1">
            <a:spLocks noGrp="1"/>
          </p:cNvSpPr>
          <p:nvPr>
            <p:ph type="body" idx="1"/>
          </p:nvPr>
        </p:nvSpPr>
        <p:spPr>
          <a:xfrm>
            <a:off x="3137450" y="3072725"/>
            <a:ext cx="5664900" cy="31449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810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 sz="2400"/>
            </a:lvl1pPr>
            <a:lvl2pPr marL="914400" lvl="1" indent="-381000" algn="ctr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400"/>
              <a:buChar char="○"/>
              <a:defRPr sz="2400"/>
            </a:lvl2pPr>
            <a:lvl3pPr marL="1371600" lvl="2" indent="-381000" algn="ctr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400"/>
              <a:buChar char="■"/>
              <a:defRPr sz="2400"/>
            </a:lvl3pPr>
            <a:lvl4pPr marL="1828800" lvl="3" indent="-381000" algn="ctr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400"/>
              <a:buChar char="●"/>
              <a:defRPr sz="2400"/>
            </a:lvl4pPr>
            <a:lvl5pPr marL="2286000" lvl="4" indent="-381000" algn="ctr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400"/>
              <a:buChar char="○"/>
              <a:defRPr sz="2400"/>
            </a:lvl5pPr>
            <a:lvl6pPr marL="2743200" lvl="5" indent="-381000" algn="ctr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400"/>
              <a:buChar char="■"/>
              <a:defRPr sz="2400"/>
            </a:lvl6pPr>
            <a:lvl7pPr marL="3200400" lvl="6" indent="-381000" algn="ctr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400"/>
              <a:buChar char="●"/>
              <a:defRPr sz="2400"/>
            </a:lvl7pPr>
            <a:lvl8pPr marL="3657600" lvl="7" indent="-381000" algn="ctr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400"/>
              <a:buChar char="○"/>
              <a:defRPr sz="2400"/>
            </a:lvl8pPr>
            <a:lvl9pPr marL="4114800" lvl="8" indent="-381000" algn="ctr" rtl="0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SzPts val="2400"/>
              <a:buChar char="■"/>
              <a:defRPr sz="2400"/>
            </a:lvl9pPr>
          </a:lstStyle>
          <a:p>
            <a:endParaRPr/>
          </a:p>
        </p:txBody>
      </p:sp>
      <p:sp>
        <p:nvSpPr>
          <p:cNvPr id="33" name="Google Shape;33;p3"/>
          <p:cNvSpPr txBox="1">
            <a:spLocks noGrp="1"/>
          </p:cNvSpPr>
          <p:nvPr>
            <p:ph type="subTitle" idx="2"/>
          </p:nvPr>
        </p:nvSpPr>
        <p:spPr>
          <a:xfrm>
            <a:off x="3137450" y="1728825"/>
            <a:ext cx="5664900" cy="9717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6000">
                <a:solidFill>
                  <a:schemeClr val="lt2"/>
                </a:solidFill>
              </a:defRPr>
            </a:lvl1pPr>
            <a:lvl2pPr lvl="1" algn="ctr" rtl="0">
              <a:spcBef>
                <a:spcPts val="2100"/>
              </a:spcBef>
              <a:spcAft>
                <a:spcPts val="0"/>
              </a:spcAft>
              <a:buNone/>
              <a:defRPr/>
            </a:lvl2pPr>
            <a:lvl3pPr lvl="2" algn="ctr" rtl="0">
              <a:spcBef>
                <a:spcPts val="2100"/>
              </a:spcBef>
              <a:spcAft>
                <a:spcPts val="0"/>
              </a:spcAft>
              <a:buNone/>
              <a:defRPr/>
            </a:lvl3pPr>
            <a:lvl4pPr lvl="3" algn="ctr" rtl="0">
              <a:spcBef>
                <a:spcPts val="2100"/>
              </a:spcBef>
              <a:spcAft>
                <a:spcPts val="0"/>
              </a:spcAft>
              <a:buNone/>
              <a:defRPr/>
            </a:lvl4pPr>
            <a:lvl5pPr lvl="4" algn="ctr" rtl="0">
              <a:spcBef>
                <a:spcPts val="2100"/>
              </a:spcBef>
              <a:spcAft>
                <a:spcPts val="0"/>
              </a:spcAft>
              <a:buNone/>
              <a:defRPr/>
            </a:lvl5pPr>
            <a:lvl6pPr lvl="5" algn="ctr" rtl="0">
              <a:spcBef>
                <a:spcPts val="2100"/>
              </a:spcBef>
              <a:spcAft>
                <a:spcPts val="0"/>
              </a:spcAft>
              <a:buNone/>
              <a:defRPr/>
            </a:lvl6pPr>
            <a:lvl7pPr lvl="6" algn="ctr" rtl="0">
              <a:spcBef>
                <a:spcPts val="2100"/>
              </a:spcBef>
              <a:spcAft>
                <a:spcPts val="0"/>
              </a:spcAft>
              <a:buNone/>
              <a:defRPr/>
            </a:lvl7pPr>
            <a:lvl8pPr lvl="7" algn="ctr" rtl="0">
              <a:spcBef>
                <a:spcPts val="2100"/>
              </a:spcBef>
              <a:spcAft>
                <a:spcPts val="0"/>
              </a:spcAft>
              <a:buNone/>
              <a:defRPr/>
            </a:lvl8pPr>
            <a:lvl9pPr lvl="8" algn="ctr" rtl="0">
              <a:spcBef>
                <a:spcPts val="2100"/>
              </a:spcBef>
              <a:spcAft>
                <a:spcPts val="210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3"/>
          <p:cNvSpPr/>
          <p:nvPr/>
        </p:nvSpPr>
        <p:spPr>
          <a:xfrm flipH="1">
            <a:off x="11144842" y="-1214008"/>
            <a:ext cx="2244900" cy="2244900"/>
          </a:xfrm>
          <a:prstGeom prst="pie">
            <a:avLst>
              <a:gd name="adj1" fmla="val 0"/>
              <a:gd name="adj2" fmla="val 5364633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" name="Google Shape;35;p3"/>
          <p:cNvSpPr/>
          <p:nvPr/>
        </p:nvSpPr>
        <p:spPr>
          <a:xfrm rot="10800000" flipH="1">
            <a:off x="737897" y="5788347"/>
            <a:ext cx="2189700" cy="2189700"/>
          </a:xfrm>
          <a:prstGeom prst="pie">
            <a:avLst>
              <a:gd name="adj1" fmla="val 0"/>
              <a:gd name="adj2" fmla="val 5456402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" name="Google Shape;36;p3"/>
          <p:cNvSpPr/>
          <p:nvPr/>
        </p:nvSpPr>
        <p:spPr>
          <a:xfrm rot="-5400000" flipH="1">
            <a:off x="-2187258" y="-2126868"/>
            <a:ext cx="4253700" cy="4253700"/>
          </a:xfrm>
          <a:prstGeom prst="pie">
            <a:avLst>
              <a:gd name="adj1" fmla="val 0"/>
              <a:gd name="adj2" fmla="val 5456402"/>
            </a:avLst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" name="Google Shape;37;p3"/>
          <p:cNvSpPr/>
          <p:nvPr/>
        </p:nvSpPr>
        <p:spPr>
          <a:xfrm flipH="1">
            <a:off x="1278194" y="-50"/>
            <a:ext cx="80100" cy="720000"/>
          </a:xfrm>
          <a:prstGeom prst="rect">
            <a:avLst/>
          </a:prstGeom>
          <a:solidFill>
            <a:srgbClr val="FEFD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" name="Google Shape;38;p3"/>
          <p:cNvSpPr/>
          <p:nvPr/>
        </p:nvSpPr>
        <p:spPr>
          <a:xfrm flipH="1">
            <a:off x="1128149" y="-50"/>
            <a:ext cx="80100" cy="720000"/>
          </a:xfrm>
          <a:prstGeom prst="rect">
            <a:avLst/>
          </a:prstGeom>
          <a:solidFill>
            <a:srgbClr val="FEFD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" name="Google Shape;39;p3"/>
          <p:cNvSpPr/>
          <p:nvPr/>
        </p:nvSpPr>
        <p:spPr>
          <a:xfrm flipH="1">
            <a:off x="978106" y="-50"/>
            <a:ext cx="80100" cy="720000"/>
          </a:xfrm>
          <a:prstGeom prst="rect">
            <a:avLst/>
          </a:prstGeom>
          <a:solidFill>
            <a:srgbClr val="FEFD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" name="Google Shape;40;p3"/>
          <p:cNvSpPr/>
          <p:nvPr/>
        </p:nvSpPr>
        <p:spPr>
          <a:xfrm rot="5400000" flipH="1">
            <a:off x="11144842" y="1356634"/>
            <a:ext cx="2244900" cy="2244900"/>
          </a:xfrm>
          <a:prstGeom prst="pie">
            <a:avLst>
              <a:gd name="adj1" fmla="val 0"/>
              <a:gd name="adj2" fmla="val 5456402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" name="Google Shape;41;p3"/>
          <p:cNvSpPr/>
          <p:nvPr/>
        </p:nvSpPr>
        <p:spPr>
          <a:xfrm rot="-5400000" flipH="1">
            <a:off x="1657233" y="-50"/>
            <a:ext cx="758100" cy="758100"/>
          </a:xfrm>
          <a:prstGeom prst="pie">
            <a:avLst>
              <a:gd name="adj1" fmla="val 16185610"/>
              <a:gd name="adj2" fmla="val 5357911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" name="Google Shape;42;p3"/>
          <p:cNvSpPr/>
          <p:nvPr/>
        </p:nvSpPr>
        <p:spPr>
          <a:xfrm>
            <a:off x="-61991" y="5587762"/>
            <a:ext cx="1270261" cy="1270263"/>
          </a:xfrm>
          <a:custGeom>
            <a:avLst/>
            <a:gdLst/>
            <a:ahLst/>
            <a:cxnLst/>
            <a:rect l="l" t="t" r="r" b="b"/>
            <a:pathLst>
              <a:path w="1270261" h="1270263" extrusionOk="0">
                <a:moveTo>
                  <a:pt x="0" y="0"/>
                </a:moveTo>
                <a:lnTo>
                  <a:pt x="129876" y="6558"/>
                </a:lnTo>
                <a:cubicBezTo>
                  <a:pt x="770413" y="71609"/>
                  <a:pt x="1270261" y="612563"/>
                  <a:pt x="1270261" y="1270262"/>
                </a:cubicBezTo>
                <a:lnTo>
                  <a:pt x="1270261" y="1270263"/>
                </a:lnTo>
                <a:lnTo>
                  <a:pt x="635130" y="1270263"/>
                </a:lnTo>
                <a:lnTo>
                  <a:pt x="635130" y="1270262"/>
                </a:lnTo>
                <a:cubicBezTo>
                  <a:pt x="635130" y="963336"/>
                  <a:pt x="417419" y="707258"/>
                  <a:pt x="128000" y="648035"/>
                </a:cubicBezTo>
                <a:lnTo>
                  <a:pt x="0" y="63513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" name="Google Shape;43;p3"/>
          <p:cNvSpPr/>
          <p:nvPr/>
        </p:nvSpPr>
        <p:spPr>
          <a:xfrm flipH="1">
            <a:off x="9681537" y="30"/>
            <a:ext cx="1119251" cy="1501878"/>
          </a:xfrm>
          <a:custGeom>
            <a:avLst/>
            <a:gdLst/>
            <a:ahLst/>
            <a:cxnLst/>
            <a:rect l="l" t="t" r="r" b="b"/>
            <a:pathLst>
              <a:path w="1119251" h="1501878" extrusionOk="0">
                <a:moveTo>
                  <a:pt x="1096085" y="1455553"/>
                </a:moveTo>
                <a:cubicBezTo>
                  <a:pt x="1108880" y="1455553"/>
                  <a:pt x="1119251" y="1465923"/>
                  <a:pt x="1119251" y="1478716"/>
                </a:cubicBezTo>
                <a:cubicBezTo>
                  <a:pt x="1119251" y="1491508"/>
                  <a:pt x="1108880" y="1501878"/>
                  <a:pt x="1096085" y="1501878"/>
                </a:cubicBezTo>
                <a:cubicBezTo>
                  <a:pt x="1083289" y="1501878"/>
                  <a:pt x="1072914" y="1491508"/>
                  <a:pt x="1072914" y="1478716"/>
                </a:cubicBezTo>
                <a:cubicBezTo>
                  <a:pt x="1072914" y="1465923"/>
                  <a:pt x="1083289" y="1455553"/>
                  <a:pt x="1096085" y="1455553"/>
                </a:cubicBezTo>
                <a:close/>
                <a:moveTo>
                  <a:pt x="918982" y="1455553"/>
                </a:moveTo>
                <a:cubicBezTo>
                  <a:pt x="931774" y="1455553"/>
                  <a:pt x="942146" y="1465923"/>
                  <a:pt x="942146" y="1478716"/>
                </a:cubicBezTo>
                <a:cubicBezTo>
                  <a:pt x="942146" y="1491509"/>
                  <a:pt x="931774" y="1501878"/>
                  <a:pt x="918982" y="1501878"/>
                </a:cubicBezTo>
                <a:cubicBezTo>
                  <a:pt x="906186" y="1501878"/>
                  <a:pt x="895815" y="1491509"/>
                  <a:pt x="895815" y="1478716"/>
                </a:cubicBezTo>
                <a:cubicBezTo>
                  <a:pt x="895815" y="1465923"/>
                  <a:pt x="906186" y="1455553"/>
                  <a:pt x="918982" y="1455553"/>
                </a:cubicBezTo>
                <a:close/>
                <a:moveTo>
                  <a:pt x="741886" y="1455553"/>
                </a:moveTo>
                <a:cubicBezTo>
                  <a:pt x="754681" y="1455553"/>
                  <a:pt x="765052" y="1465923"/>
                  <a:pt x="765052" y="1478716"/>
                </a:cubicBezTo>
                <a:cubicBezTo>
                  <a:pt x="765052" y="1491509"/>
                  <a:pt x="754681" y="1501878"/>
                  <a:pt x="741886" y="1501878"/>
                </a:cubicBezTo>
                <a:cubicBezTo>
                  <a:pt x="729092" y="1501878"/>
                  <a:pt x="718720" y="1491509"/>
                  <a:pt x="718720" y="1478716"/>
                </a:cubicBezTo>
                <a:cubicBezTo>
                  <a:pt x="718720" y="1465923"/>
                  <a:pt x="729092" y="1455553"/>
                  <a:pt x="741886" y="1455553"/>
                </a:cubicBezTo>
                <a:close/>
                <a:moveTo>
                  <a:pt x="564784" y="1455553"/>
                </a:moveTo>
                <a:cubicBezTo>
                  <a:pt x="577578" y="1455553"/>
                  <a:pt x="587950" y="1465923"/>
                  <a:pt x="587950" y="1478716"/>
                </a:cubicBezTo>
                <a:cubicBezTo>
                  <a:pt x="587950" y="1491509"/>
                  <a:pt x="577578" y="1501878"/>
                  <a:pt x="564784" y="1501878"/>
                </a:cubicBezTo>
                <a:cubicBezTo>
                  <a:pt x="551990" y="1501878"/>
                  <a:pt x="541618" y="1491509"/>
                  <a:pt x="541618" y="1478716"/>
                </a:cubicBezTo>
                <a:cubicBezTo>
                  <a:pt x="541618" y="1465923"/>
                  <a:pt x="551990" y="1455553"/>
                  <a:pt x="564784" y="1455553"/>
                </a:cubicBezTo>
                <a:close/>
                <a:moveTo>
                  <a:pt x="387688" y="1455553"/>
                </a:moveTo>
                <a:cubicBezTo>
                  <a:pt x="400481" y="1455553"/>
                  <a:pt x="410850" y="1465923"/>
                  <a:pt x="410850" y="1478716"/>
                </a:cubicBezTo>
                <a:cubicBezTo>
                  <a:pt x="410850" y="1491509"/>
                  <a:pt x="400481" y="1501878"/>
                  <a:pt x="387688" y="1501878"/>
                </a:cubicBezTo>
                <a:cubicBezTo>
                  <a:pt x="374892" y="1501878"/>
                  <a:pt x="364520" y="1491509"/>
                  <a:pt x="364520" y="1478716"/>
                </a:cubicBezTo>
                <a:cubicBezTo>
                  <a:pt x="364520" y="1465923"/>
                  <a:pt x="374892" y="1455553"/>
                  <a:pt x="387688" y="1455553"/>
                </a:cubicBezTo>
                <a:close/>
                <a:moveTo>
                  <a:pt x="210584" y="1455553"/>
                </a:moveTo>
                <a:cubicBezTo>
                  <a:pt x="223378" y="1455553"/>
                  <a:pt x="233750" y="1465923"/>
                  <a:pt x="233750" y="1478716"/>
                </a:cubicBezTo>
                <a:cubicBezTo>
                  <a:pt x="233750" y="1491509"/>
                  <a:pt x="223378" y="1501878"/>
                  <a:pt x="210584" y="1501878"/>
                </a:cubicBezTo>
                <a:cubicBezTo>
                  <a:pt x="197790" y="1501878"/>
                  <a:pt x="187418" y="1491509"/>
                  <a:pt x="187418" y="1478716"/>
                </a:cubicBezTo>
                <a:cubicBezTo>
                  <a:pt x="187418" y="1465923"/>
                  <a:pt x="197790" y="1455553"/>
                  <a:pt x="210584" y="1455553"/>
                </a:cubicBezTo>
                <a:close/>
                <a:moveTo>
                  <a:pt x="33486" y="1455553"/>
                </a:moveTo>
                <a:cubicBezTo>
                  <a:pt x="46280" y="1455553"/>
                  <a:pt x="56652" y="1465923"/>
                  <a:pt x="56652" y="1478716"/>
                </a:cubicBezTo>
                <a:cubicBezTo>
                  <a:pt x="56652" y="1491509"/>
                  <a:pt x="46280" y="1501878"/>
                  <a:pt x="33486" y="1501878"/>
                </a:cubicBezTo>
                <a:cubicBezTo>
                  <a:pt x="20692" y="1501878"/>
                  <a:pt x="10320" y="1491509"/>
                  <a:pt x="10320" y="1478716"/>
                </a:cubicBezTo>
                <a:cubicBezTo>
                  <a:pt x="10320" y="1465923"/>
                  <a:pt x="20692" y="1455553"/>
                  <a:pt x="33486" y="1455553"/>
                </a:cubicBezTo>
                <a:close/>
                <a:moveTo>
                  <a:pt x="1089891" y="1263547"/>
                </a:moveTo>
                <a:cubicBezTo>
                  <a:pt x="1102686" y="1263547"/>
                  <a:pt x="1113060" y="1273917"/>
                  <a:pt x="1113060" y="1286711"/>
                </a:cubicBezTo>
                <a:cubicBezTo>
                  <a:pt x="1113060" y="1299506"/>
                  <a:pt x="1102686" y="1309877"/>
                  <a:pt x="1089891" y="1309877"/>
                </a:cubicBezTo>
                <a:cubicBezTo>
                  <a:pt x="1077094" y="1309877"/>
                  <a:pt x="1066719" y="1299506"/>
                  <a:pt x="1066719" y="1286711"/>
                </a:cubicBezTo>
                <a:cubicBezTo>
                  <a:pt x="1066719" y="1273917"/>
                  <a:pt x="1077094" y="1263547"/>
                  <a:pt x="1089891" y="1263547"/>
                </a:cubicBezTo>
                <a:close/>
                <a:moveTo>
                  <a:pt x="912789" y="1263547"/>
                </a:moveTo>
                <a:cubicBezTo>
                  <a:pt x="925583" y="1263547"/>
                  <a:pt x="935953" y="1273917"/>
                  <a:pt x="935953" y="1286711"/>
                </a:cubicBezTo>
                <a:cubicBezTo>
                  <a:pt x="935953" y="1299506"/>
                  <a:pt x="925583" y="1309877"/>
                  <a:pt x="912789" y="1309877"/>
                </a:cubicBezTo>
                <a:cubicBezTo>
                  <a:pt x="899990" y="1309877"/>
                  <a:pt x="889623" y="1299506"/>
                  <a:pt x="889623" y="1286711"/>
                </a:cubicBezTo>
                <a:cubicBezTo>
                  <a:pt x="889623" y="1273917"/>
                  <a:pt x="899990" y="1263547"/>
                  <a:pt x="912789" y="1263547"/>
                </a:cubicBezTo>
                <a:close/>
                <a:moveTo>
                  <a:pt x="735692" y="1263547"/>
                </a:moveTo>
                <a:cubicBezTo>
                  <a:pt x="748486" y="1263547"/>
                  <a:pt x="758858" y="1273917"/>
                  <a:pt x="758858" y="1286711"/>
                </a:cubicBezTo>
                <a:cubicBezTo>
                  <a:pt x="758858" y="1299507"/>
                  <a:pt x="748486" y="1309877"/>
                  <a:pt x="735692" y="1309877"/>
                </a:cubicBezTo>
                <a:cubicBezTo>
                  <a:pt x="722898" y="1309877"/>
                  <a:pt x="712525" y="1299507"/>
                  <a:pt x="712525" y="1286711"/>
                </a:cubicBezTo>
                <a:cubicBezTo>
                  <a:pt x="712525" y="1273917"/>
                  <a:pt x="722898" y="1263547"/>
                  <a:pt x="735692" y="1263547"/>
                </a:cubicBezTo>
                <a:close/>
                <a:moveTo>
                  <a:pt x="558589" y="1263547"/>
                </a:moveTo>
                <a:cubicBezTo>
                  <a:pt x="571384" y="1263547"/>
                  <a:pt x="581756" y="1273917"/>
                  <a:pt x="581756" y="1286711"/>
                </a:cubicBezTo>
                <a:cubicBezTo>
                  <a:pt x="581756" y="1299507"/>
                  <a:pt x="571384" y="1309877"/>
                  <a:pt x="558589" y="1309877"/>
                </a:cubicBezTo>
                <a:cubicBezTo>
                  <a:pt x="545796" y="1309877"/>
                  <a:pt x="535423" y="1299507"/>
                  <a:pt x="535423" y="1286711"/>
                </a:cubicBezTo>
                <a:cubicBezTo>
                  <a:pt x="535423" y="1273917"/>
                  <a:pt x="545796" y="1263547"/>
                  <a:pt x="558589" y="1263547"/>
                </a:cubicBezTo>
                <a:close/>
                <a:moveTo>
                  <a:pt x="381492" y="1263547"/>
                </a:moveTo>
                <a:cubicBezTo>
                  <a:pt x="394287" y="1263547"/>
                  <a:pt x="404657" y="1273917"/>
                  <a:pt x="404657" y="1286711"/>
                </a:cubicBezTo>
                <a:cubicBezTo>
                  <a:pt x="404657" y="1299507"/>
                  <a:pt x="394287" y="1309877"/>
                  <a:pt x="381492" y="1309877"/>
                </a:cubicBezTo>
                <a:cubicBezTo>
                  <a:pt x="368698" y="1309877"/>
                  <a:pt x="358325" y="1299507"/>
                  <a:pt x="358325" y="1286711"/>
                </a:cubicBezTo>
                <a:cubicBezTo>
                  <a:pt x="358325" y="1273917"/>
                  <a:pt x="368698" y="1263547"/>
                  <a:pt x="381492" y="1263547"/>
                </a:cubicBezTo>
                <a:close/>
                <a:moveTo>
                  <a:pt x="204391" y="1263547"/>
                </a:moveTo>
                <a:cubicBezTo>
                  <a:pt x="217185" y="1263547"/>
                  <a:pt x="227557" y="1273917"/>
                  <a:pt x="227557" y="1286711"/>
                </a:cubicBezTo>
                <a:cubicBezTo>
                  <a:pt x="227557" y="1299507"/>
                  <a:pt x="217185" y="1309877"/>
                  <a:pt x="204391" y="1309877"/>
                </a:cubicBezTo>
                <a:cubicBezTo>
                  <a:pt x="191597" y="1309877"/>
                  <a:pt x="181225" y="1299507"/>
                  <a:pt x="181225" y="1286711"/>
                </a:cubicBezTo>
                <a:cubicBezTo>
                  <a:pt x="181225" y="1273917"/>
                  <a:pt x="191597" y="1263547"/>
                  <a:pt x="204391" y="1263547"/>
                </a:cubicBezTo>
                <a:close/>
                <a:moveTo>
                  <a:pt x="27292" y="1263547"/>
                </a:moveTo>
                <a:cubicBezTo>
                  <a:pt x="40086" y="1263547"/>
                  <a:pt x="50458" y="1273917"/>
                  <a:pt x="50458" y="1286711"/>
                </a:cubicBezTo>
                <a:cubicBezTo>
                  <a:pt x="50458" y="1299507"/>
                  <a:pt x="40086" y="1309879"/>
                  <a:pt x="27292" y="1309879"/>
                </a:cubicBezTo>
                <a:cubicBezTo>
                  <a:pt x="14499" y="1309879"/>
                  <a:pt x="4127" y="1299507"/>
                  <a:pt x="4127" y="1286711"/>
                </a:cubicBezTo>
                <a:cubicBezTo>
                  <a:pt x="4127" y="1273917"/>
                  <a:pt x="14499" y="1263547"/>
                  <a:pt x="27292" y="1263547"/>
                </a:cubicBezTo>
                <a:close/>
                <a:moveTo>
                  <a:pt x="1091956" y="1092182"/>
                </a:moveTo>
                <a:cubicBezTo>
                  <a:pt x="1104753" y="1092182"/>
                  <a:pt x="1115123" y="1102553"/>
                  <a:pt x="1115123" y="1115347"/>
                </a:cubicBezTo>
                <a:cubicBezTo>
                  <a:pt x="1115123" y="1128143"/>
                  <a:pt x="1104753" y="1138515"/>
                  <a:pt x="1091956" y="1138515"/>
                </a:cubicBezTo>
                <a:cubicBezTo>
                  <a:pt x="1079159" y="1138515"/>
                  <a:pt x="1068786" y="1128143"/>
                  <a:pt x="1068786" y="1115347"/>
                </a:cubicBezTo>
                <a:cubicBezTo>
                  <a:pt x="1068786" y="1102553"/>
                  <a:pt x="1079159" y="1092182"/>
                  <a:pt x="1091956" y="1092182"/>
                </a:cubicBezTo>
                <a:close/>
                <a:moveTo>
                  <a:pt x="914854" y="1092182"/>
                </a:moveTo>
                <a:cubicBezTo>
                  <a:pt x="927647" y="1092182"/>
                  <a:pt x="938017" y="1102553"/>
                  <a:pt x="938017" y="1115347"/>
                </a:cubicBezTo>
                <a:cubicBezTo>
                  <a:pt x="938017" y="1128143"/>
                  <a:pt x="927647" y="1138515"/>
                  <a:pt x="914854" y="1138515"/>
                </a:cubicBezTo>
                <a:cubicBezTo>
                  <a:pt x="902054" y="1138515"/>
                  <a:pt x="891687" y="1128143"/>
                  <a:pt x="891687" y="1115347"/>
                </a:cubicBezTo>
                <a:cubicBezTo>
                  <a:pt x="891687" y="1102553"/>
                  <a:pt x="902054" y="1092182"/>
                  <a:pt x="914854" y="1092182"/>
                </a:cubicBezTo>
                <a:close/>
                <a:moveTo>
                  <a:pt x="737757" y="1092182"/>
                </a:moveTo>
                <a:cubicBezTo>
                  <a:pt x="750552" y="1092182"/>
                  <a:pt x="760924" y="1102553"/>
                  <a:pt x="760924" y="1115347"/>
                </a:cubicBezTo>
                <a:cubicBezTo>
                  <a:pt x="760924" y="1128143"/>
                  <a:pt x="750552" y="1138515"/>
                  <a:pt x="737757" y="1138515"/>
                </a:cubicBezTo>
                <a:cubicBezTo>
                  <a:pt x="724963" y="1138515"/>
                  <a:pt x="714591" y="1128143"/>
                  <a:pt x="714591" y="1115347"/>
                </a:cubicBezTo>
                <a:cubicBezTo>
                  <a:pt x="714591" y="1102553"/>
                  <a:pt x="724963" y="1092182"/>
                  <a:pt x="737757" y="1092182"/>
                </a:cubicBezTo>
                <a:close/>
                <a:moveTo>
                  <a:pt x="560655" y="1092182"/>
                </a:moveTo>
                <a:cubicBezTo>
                  <a:pt x="573449" y="1092182"/>
                  <a:pt x="583821" y="1102553"/>
                  <a:pt x="583821" y="1115348"/>
                </a:cubicBezTo>
                <a:cubicBezTo>
                  <a:pt x="583821" y="1128143"/>
                  <a:pt x="573449" y="1138515"/>
                  <a:pt x="560655" y="1138515"/>
                </a:cubicBezTo>
                <a:cubicBezTo>
                  <a:pt x="547861" y="1138515"/>
                  <a:pt x="537489" y="1128143"/>
                  <a:pt x="537489" y="1115348"/>
                </a:cubicBezTo>
                <a:cubicBezTo>
                  <a:pt x="537489" y="1102553"/>
                  <a:pt x="547861" y="1092182"/>
                  <a:pt x="560655" y="1092182"/>
                </a:cubicBezTo>
                <a:close/>
                <a:moveTo>
                  <a:pt x="383558" y="1092182"/>
                </a:moveTo>
                <a:cubicBezTo>
                  <a:pt x="396353" y="1092182"/>
                  <a:pt x="406723" y="1102553"/>
                  <a:pt x="406723" y="1115348"/>
                </a:cubicBezTo>
                <a:cubicBezTo>
                  <a:pt x="406723" y="1128143"/>
                  <a:pt x="396353" y="1138515"/>
                  <a:pt x="383558" y="1138515"/>
                </a:cubicBezTo>
                <a:cubicBezTo>
                  <a:pt x="370763" y="1138515"/>
                  <a:pt x="360391" y="1128143"/>
                  <a:pt x="360391" y="1115348"/>
                </a:cubicBezTo>
                <a:cubicBezTo>
                  <a:pt x="360391" y="1102553"/>
                  <a:pt x="370763" y="1092182"/>
                  <a:pt x="383558" y="1092182"/>
                </a:cubicBezTo>
                <a:close/>
                <a:moveTo>
                  <a:pt x="206455" y="1092182"/>
                </a:moveTo>
                <a:cubicBezTo>
                  <a:pt x="219249" y="1092182"/>
                  <a:pt x="229621" y="1102553"/>
                  <a:pt x="229621" y="1115348"/>
                </a:cubicBezTo>
                <a:cubicBezTo>
                  <a:pt x="229621" y="1128143"/>
                  <a:pt x="219249" y="1138515"/>
                  <a:pt x="206455" y="1138515"/>
                </a:cubicBezTo>
                <a:cubicBezTo>
                  <a:pt x="193661" y="1138515"/>
                  <a:pt x="183289" y="1128143"/>
                  <a:pt x="183289" y="1115348"/>
                </a:cubicBezTo>
                <a:cubicBezTo>
                  <a:pt x="183289" y="1102553"/>
                  <a:pt x="193661" y="1092182"/>
                  <a:pt x="206455" y="1092182"/>
                </a:cubicBezTo>
                <a:close/>
                <a:moveTo>
                  <a:pt x="29357" y="1092182"/>
                </a:moveTo>
                <a:cubicBezTo>
                  <a:pt x="42151" y="1092182"/>
                  <a:pt x="52523" y="1102553"/>
                  <a:pt x="52523" y="1115348"/>
                </a:cubicBezTo>
                <a:cubicBezTo>
                  <a:pt x="52523" y="1128143"/>
                  <a:pt x="42151" y="1138515"/>
                  <a:pt x="29357" y="1138515"/>
                </a:cubicBezTo>
                <a:cubicBezTo>
                  <a:pt x="16563" y="1138515"/>
                  <a:pt x="6191" y="1128143"/>
                  <a:pt x="6191" y="1115348"/>
                </a:cubicBezTo>
                <a:cubicBezTo>
                  <a:pt x="6191" y="1102553"/>
                  <a:pt x="16563" y="1092182"/>
                  <a:pt x="29357" y="1092182"/>
                </a:cubicBezTo>
                <a:close/>
                <a:moveTo>
                  <a:pt x="1091956" y="900174"/>
                </a:moveTo>
                <a:cubicBezTo>
                  <a:pt x="1104753" y="900174"/>
                  <a:pt x="1115123" y="910547"/>
                  <a:pt x="1115123" y="923339"/>
                </a:cubicBezTo>
                <a:cubicBezTo>
                  <a:pt x="1115123" y="936133"/>
                  <a:pt x="1104753" y="946506"/>
                  <a:pt x="1091956" y="946506"/>
                </a:cubicBezTo>
                <a:cubicBezTo>
                  <a:pt x="1079160" y="946506"/>
                  <a:pt x="1068786" y="936133"/>
                  <a:pt x="1068786" y="923339"/>
                </a:cubicBezTo>
                <a:cubicBezTo>
                  <a:pt x="1068786" y="910547"/>
                  <a:pt x="1079160" y="900174"/>
                  <a:pt x="1091956" y="900174"/>
                </a:cubicBezTo>
                <a:close/>
                <a:moveTo>
                  <a:pt x="914854" y="900174"/>
                </a:moveTo>
                <a:cubicBezTo>
                  <a:pt x="927647" y="900174"/>
                  <a:pt x="938019" y="910547"/>
                  <a:pt x="938019" y="923339"/>
                </a:cubicBezTo>
                <a:cubicBezTo>
                  <a:pt x="938019" y="936133"/>
                  <a:pt x="927647" y="946506"/>
                  <a:pt x="914854" y="946506"/>
                </a:cubicBezTo>
                <a:cubicBezTo>
                  <a:pt x="902054" y="946506"/>
                  <a:pt x="891687" y="936133"/>
                  <a:pt x="891687" y="923339"/>
                </a:cubicBezTo>
                <a:cubicBezTo>
                  <a:pt x="891687" y="910547"/>
                  <a:pt x="902054" y="900174"/>
                  <a:pt x="914854" y="900174"/>
                </a:cubicBezTo>
                <a:close/>
                <a:moveTo>
                  <a:pt x="737758" y="900174"/>
                </a:moveTo>
                <a:cubicBezTo>
                  <a:pt x="750552" y="900174"/>
                  <a:pt x="760924" y="910547"/>
                  <a:pt x="760924" y="923339"/>
                </a:cubicBezTo>
                <a:cubicBezTo>
                  <a:pt x="760924" y="936134"/>
                  <a:pt x="750552" y="946506"/>
                  <a:pt x="737758" y="946506"/>
                </a:cubicBezTo>
                <a:cubicBezTo>
                  <a:pt x="724964" y="946506"/>
                  <a:pt x="714592" y="936134"/>
                  <a:pt x="714592" y="923339"/>
                </a:cubicBezTo>
                <a:cubicBezTo>
                  <a:pt x="714592" y="910547"/>
                  <a:pt x="724964" y="900174"/>
                  <a:pt x="737758" y="900174"/>
                </a:cubicBezTo>
                <a:close/>
                <a:moveTo>
                  <a:pt x="560655" y="900174"/>
                </a:moveTo>
                <a:cubicBezTo>
                  <a:pt x="573450" y="900174"/>
                  <a:pt x="583822" y="910547"/>
                  <a:pt x="583822" y="923339"/>
                </a:cubicBezTo>
                <a:cubicBezTo>
                  <a:pt x="583822" y="936134"/>
                  <a:pt x="573450" y="946506"/>
                  <a:pt x="560655" y="946506"/>
                </a:cubicBezTo>
                <a:cubicBezTo>
                  <a:pt x="547862" y="946506"/>
                  <a:pt x="537490" y="936134"/>
                  <a:pt x="537490" y="923339"/>
                </a:cubicBezTo>
                <a:cubicBezTo>
                  <a:pt x="537490" y="910547"/>
                  <a:pt x="547862" y="900174"/>
                  <a:pt x="560655" y="900174"/>
                </a:cubicBezTo>
                <a:close/>
                <a:moveTo>
                  <a:pt x="383559" y="900174"/>
                </a:moveTo>
                <a:cubicBezTo>
                  <a:pt x="396353" y="900174"/>
                  <a:pt x="406723" y="910547"/>
                  <a:pt x="406723" y="923339"/>
                </a:cubicBezTo>
                <a:cubicBezTo>
                  <a:pt x="406723" y="936134"/>
                  <a:pt x="396353" y="946506"/>
                  <a:pt x="383559" y="946506"/>
                </a:cubicBezTo>
                <a:cubicBezTo>
                  <a:pt x="370763" y="946506"/>
                  <a:pt x="360392" y="936134"/>
                  <a:pt x="360392" y="923339"/>
                </a:cubicBezTo>
                <a:cubicBezTo>
                  <a:pt x="360392" y="910547"/>
                  <a:pt x="370763" y="900174"/>
                  <a:pt x="383559" y="900174"/>
                </a:cubicBezTo>
                <a:close/>
                <a:moveTo>
                  <a:pt x="206456" y="900174"/>
                </a:moveTo>
                <a:cubicBezTo>
                  <a:pt x="219249" y="900174"/>
                  <a:pt x="229621" y="910547"/>
                  <a:pt x="229621" y="923339"/>
                </a:cubicBezTo>
                <a:cubicBezTo>
                  <a:pt x="229621" y="936134"/>
                  <a:pt x="219249" y="946506"/>
                  <a:pt x="206456" y="946506"/>
                </a:cubicBezTo>
                <a:cubicBezTo>
                  <a:pt x="193662" y="946506"/>
                  <a:pt x="183290" y="936134"/>
                  <a:pt x="183290" y="923339"/>
                </a:cubicBezTo>
                <a:cubicBezTo>
                  <a:pt x="183290" y="910547"/>
                  <a:pt x="193662" y="900174"/>
                  <a:pt x="206456" y="900174"/>
                </a:cubicBezTo>
                <a:close/>
                <a:moveTo>
                  <a:pt x="29357" y="900174"/>
                </a:moveTo>
                <a:cubicBezTo>
                  <a:pt x="42151" y="900174"/>
                  <a:pt x="52523" y="910547"/>
                  <a:pt x="52523" y="923339"/>
                </a:cubicBezTo>
                <a:cubicBezTo>
                  <a:pt x="52523" y="936134"/>
                  <a:pt x="42151" y="946506"/>
                  <a:pt x="29357" y="946506"/>
                </a:cubicBezTo>
                <a:cubicBezTo>
                  <a:pt x="16564" y="946506"/>
                  <a:pt x="6192" y="936134"/>
                  <a:pt x="6192" y="923339"/>
                </a:cubicBezTo>
                <a:cubicBezTo>
                  <a:pt x="6192" y="910547"/>
                  <a:pt x="16564" y="900174"/>
                  <a:pt x="29357" y="900174"/>
                </a:cubicBezTo>
                <a:close/>
                <a:moveTo>
                  <a:pt x="1094023" y="728810"/>
                </a:moveTo>
                <a:cubicBezTo>
                  <a:pt x="1106818" y="728810"/>
                  <a:pt x="1117189" y="739182"/>
                  <a:pt x="1117189" y="751977"/>
                </a:cubicBezTo>
                <a:cubicBezTo>
                  <a:pt x="1117189" y="764771"/>
                  <a:pt x="1106818" y="775143"/>
                  <a:pt x="1094023" y="775143"/>
                </a:cubicBezTo>
                <a:cubicBezTo>
                  <a:pt x="1081225" y="775143"/>
                  <a:pt x="1070851" y="764771"/>
                  <a:pt x="1070851" y="751977"/>
                </a:cubicBezTo>
                <a:cubicBezTo>
                  <a:pt x="1070851" y="739182"/>
                  <a:pt x="1081225" y="728810"/>
                  <a:pt x="1094023" y="728810"/>
                </a:cubicBezTo>
                <a:close/>
                <a:moveTo>
                  <a:pt x="916920" y="728810"/>
                </a:moveTo>
                <a:cubicBezTo>
                  <a:pt x="929710" y="728810"/>
                  <a:pt x="940083" y="739182"/>
                  <a:pt x="940083" y="751977"/>
                </a:cubicBezTo>
                <a:cubicBezTo>
                  <a:pt x="940083" y="764771"/>
                  <a:pt x="929710" y="775143"/>
                  <a:pt x="916920" y="775143"/>
                </a:cubicBezTo>
                <a:cubicBezTo>
                  <a:pt x="904121" y="775143"/>
                  <a:pt x="893752" y="764771"/>
                  <a:pt x="893752" y="751977"/>
                </a:cubicBezTo>
                <a:cubicBezTo>
                  <a:pt x="893752" y="739182"/>
                  <a:pt x="904121" y="728810"/>
                  <a:pt x="916920" y="728810"/>
                </a:cubicBezTo>
                <a:close/>
                <a:moveTo>
                  <a:pt x="739823" y="728810"/>
                </a:moveTo>
                <a:cubicBezTo>
                  <a:pt x="752617" y="728810"/>
                  <a:pt x="762989" y="739182"/>
                  <a:pt x="762989" y="751977"/>
                </a:cubicBezTo>
                <a:cubicBezTo>
                  <a:pt x="762989" y="764771"/>
                  <a:pt x="752617" y="775143"/>
                  <a:pt x="739823" y="775143"/>
                </a:cubicBezTo>
                <a:cubicBezTo>
                  <a:pt x="727029" y="775143"/>
                  <a:pt x="716656" y="764771"/>
                  <a:pt x="716656" y="751977"/>
                </a:cubicBezTo>
                <a:cubicBezTo>
                  <a:pt x="716656" y="739182"/>
                  <a:pt x="727029" y="728810"/>
                  <a:pt x="739823" y="728810"/>
                </a:cubicBezTo>
                <a:close/>
                <a:moveTo>
                  <a:pt x="562720" y="728810"/>
                </a:moveTo>
                <a:cubicBezTo>
                  <a:pt x="575514" y="728810"/>
                  <a:pt x="585887" y="739182"/>
                  <a:pt x="585887" y="751977"/>
                </a:cubicBezTo>
                <a:cubicBezTo>
                  <a:pt x="585887" y="764771"/>
                  <a:pt x="575514" y="775143"/>
                  <a:pt x="562720" y="775143"/>
                </a:cubicBezTo>
                <a:cubicBezTo>
                  <a:pt x="549926" y="775143"/>
                  <a:pt x="539554" y="764771"/>
                  <a:pt x="539554" y="751977"/>
                </a:cubicBezTo>
                <a:cubicBezTo>
                  <a:pt x="539554" y="739182"/>
                  <a:pt x="549926" y="728810"/>
                  <a:pt x="562720" y="728810"/>
                </a:cubicBezTo>
                <a:close/>
                <a:moveTo>
                  <a:pt x="385624" y="728810"/>
                </a:moveTo>
                <a:cubicBezTo>
                  <a:pt x="398417" y="728810"/>
                  <a:pt x="408787" y="739182"/>
                  <a:pt x="408787" y="751977"/>
                </a:cubicBezTo>
                <a:cubicBezTo>
                  <a:pt x="408787" y="764771"/>
                  <a:pt x="398417" y="775143"/>
                  <a:pt x="385624" y="775143"/>
                </a:cubicBezTo>
                <a:cubicBezTo>
                  <a:pt x="372828" y="775143"/>
                  <a:pt x="362457" y="764771"/>
                  <a:pt x="362457" y="751977"/>
                </a:cubicBezTo>
                <a:cubicBezTo>
                  <a:pt x="362457" y="739182"/>
                  <a:pt x="372828" y="728810"/>
                  <a:pt x="385624" y="728810"/>
                </a:cubicBezTo>
                <a:close/>
                <a:moveTo>
                  <a:pt x="208520" y="728810"/>
                </a:moveTo>
                <a:cubicBezTo>
                  <a:pt x="221314" y="728810"/>
                  <a:pt x="231686" y="739182"/>
                  <a:pt x="231686" y="751977"/>
                </a:cubicBezTo>
                <a:cubicBezTo>
                  <a:pt x="231686" y="764771"/>
                  <a:pt x="221314" y="775143"/>
                  <a:pt x="208520" y="775143"/>
                </a:cubicBezTo>
                <a:cubicBezTo>
                  <a:pt x="195726" y="775143"/>
                  <a:pt x="185354" y="764771"/>
                  <a:pt x="185354" y="751977"/>
                </a:cubicBezTo>
                <a:cubicBezTo>
                  <a:pt x="185354" y="739182"/>
                  <a:pt x="195726" y="728810"/>
                  <a:pt x="208520" y="728810"/>
                </a:cubicBezTo>
                <a:close/>
                <a:moveTo>
                  <a:pt x="31422" y="728810"/>
                </a:moveTo>
                <a:cubicBezTo>
                  <a:pt x="44216" y="728810"/>
                  <a:pt x="54588" y="739182"/>
                  <a:pt x="54588" y="751977"/>
                </a:cubicBezTo>
                <a:cubicBezTo>
                  <a:pt x="54588" y="764771"/>
                  <a:pt x="44216" y="775143"/>
                  <a:pt x="31422" y="775143"/>
                </a:cubicBezTo>
                <a:cubicBezTo>
                  <a:pt x="18628" y="775143"/>
                  <a:pt x="8256" y="764771"/>
                  <a:pt x="8256" y="751977"/>
                </a:cubicBezTo>
                <a:cubicBezTo>
                  <a:pt x="8256" y="739182"/>
                  <a:pt x="18628" y="728810"/>
                  <a:pt x="31422" y="728810"/>
                </a:cubicBezTo>
                <a:close/>
                <a:moveTo>
                  <a:pt x="1085764" y="534738"/>
                </a:moveTo>
                <a:cubicBezTo>
                  <a:pt x="1098561" y="534738"/>
                  <a:pt x="1108933" y="545110"/>
                  <a:pt x="1108933" y="557903"/>
                </a:cubicBezTo>
                <a:cubicBezTo>
                  <a:pt x="1108933" y="570697"/>
                  <a:pt x="1098561" y="581069"/>
                  <a:pt x="1085764" y="581069"/>
                </a:cubicBezTo>
                <a:cubicBezTo>
                  <a:pt x="1072968" y="581069"/>
                  <a:pt x="1062591" y="570697"/>
                  <a:pt x="1062591" y="557903"/>
                </a:cubicBezTo>
                <a:cubicBezTo>
                  <a:pt x="1062591" y="545110"/>
                  <a:pt x="1072968" y="534738"/>
                  <a:pt x="1085764" y="534738"/>
                </a:cubicBezTo>
                <a:close/>
                <a:moveTo>
                  <a:pt x="908662" y="534738"/>
                </a:moveTo>
                <a:cubicBezTo>
                  <a:pt x="921456" y="534738"/>
                  <a:pt x="931826" y="545110"/>
                  <a:pt x="931826" y="557903"/>
                </a:cubicBezTo>
                <a:cubicBezTo>
                  <a:pt x="931826" y="570697"/>
                  <a:pt x="921456" y="581069"/>
                  <a:pt x="908662" y="581069"/>
                </a:cubicBezTo>
                <a:cubicBezTo>
                  <a:pt x="895866" y="581069"/>
                  <a:pt x="885496" y="570697"/>
                  <a:pt x="885496" y="557903"/>
                </a:cubicBezTo>
                <a:cubicBezTo>
                  <a:pt x="885496" y="545110"/>
                  <a:pt x="895866" y="534738"/>
                  <a:pt x="908662" y="534738"/>
                </a:cubicBezTo>
                <a:close/>
                <a:moveTo>
                  <a:pt x="731565" y="534738"/>
                </a:moveTo>
                <a:cubicBezTo>
                  <a:pt x="744360" y="534738"/>
                  <a:pt x="754732" y="545110"/>
                  <a:pt x="754732" y="557904"/>
                </a:cubicBezTo>
                <a:cubicBezTo>
                  <a:pt x="754732" y="570697"/>
                  <a:pt x="744360" y="581069"/>
                  <a:pt x="731565" y="581069"/>
                </a:cubicBezTo>
                <a:cubicBezTo>
                  <a:pt x="718771" y="581069"/>
                  <a:pt x="708399" y="570697"/>
                  <a:pt x="708399" y="557904"/>
                </a:cubicBezTo>
                <a:cubicBezTo>
                  <a:pt x="708399" y="545110"/>
                  <a:pt x="718771" y="534738"/>
                  <a:pt x="731565" y="534738"/>
                </a:cubicBezTo>
                <a:close/>
                <a:moveTo>
                  <a:pt x="554463" y="534738"/>
                </a:moveTo>
                <a:cubicBezTo>
                  <a:pt x="567258" y="534738"/>
                  <a:pt x="577630" y="545110"/>
                  <a:pt x="577630" y="557904"/>
                </a:cubicBezTo>
                <a:cubicBezTo>
                  <a:pt x="577630" y="570697"/>
                  <a:pt x="567258" y="581069"/>
                  <a:pt x="554463" y="581069"/>
                </a:cubicBezTo>
                <a:cubicBezTo>
                  <a:pt x="541669" y="581069"/>
                  <a:pt x="531297" y="570697"/>
                  <a:pt x="531297" y="557904"/>
                </a:cubicBezTo>
                <a:cubicBezTo>
                  <a:pt x="531297" y="545110"/>
                  <a:pt x="541669" y="534738"/>
                  <a:pt x="554463" y="534738"/>
                </a:cubicBezTo>
                <a:close/>
                <a:moveTo>
                  <a:pt x="377366" y="534738"/>
                </a:moveTo>
                <a:cubicBezTo>
                  <a:pt x="390162" y="534738"/>
                  <a:pt x="400532" y="545110"/>
                  <a:pt x="400532" y="557904"/>
                </a:cubicBezTo>
                <a:cubicBezTo>
                  <a:pt x="400532" y="570697"/>
                  <a:pt x="390162" y="581069"/>
                  <a:pt x="377366" y="581069"/>
                </a:cubicBezTo>
                <a:cubicBezTo>
                  <a:pt x="364572" y="581069"/>
                  <a:pt x="354199" y="570697"/>
                  <a:pt x="354199" y="557904"/>
                </a:cubicBezTo>
                <a:cubicBezTo>
                  <a:pt x="354199" y="545110"/>
                  <a:pt x="364572" y="534738"/>
                  <a:pt x="377366" y="534738"/>
                </a:cubicBezTo>
                <a:close/>
                <a:moveTo>
                  <a:pt x="200263" y="534738"/>
                </a:moveTo>
                <a:cubicBezTo>
                  <a:pt x="213057" y="534738"/>
                  <a:pt x="223429" y="545110"/>
                  <a:pt x="223429" y="557904"/>
                </a:cubicBezTo>
                <a:cubicBezTo>
                  <a:pt x="223429" y="570697"/>
                  <a:pt x="213057" y="581069"/>
                  <a:pt x="200263" y="581069"/>
                </a:cubicBezTo>
                <a:cubicBezTo>
                  <a:pt x="187470" y="581069"/>
                  <a:pt x="177098" y="570697"/>
                  <a:pt x="177098" y="557904"/>
                </a:cubicBezTo>
                <a:cubicBezTo>
                  <a:pt x="177098" y="545110"/>
                  <a:pt x="187470" y="534738"/>
                  <a:pt x="200263" y="534738"/>
                </a:cubicBezTo>
                <a:close/>
                <a:moveTo>
                  <a:pt x="23165" y="534738"/>
                </a:moveTo>
                <a:cubicBezTo>
                  <a:pt x="35959" y="534738"/>
                  <a:pt x="46331" y="545110"/>
                  <a:pt x="46331" y="557904"/>
                </a:cubicBezTo>
                <a:cubicBezTo>
                  <a:pt x="46331" y="570697"/>
                  <a:pt x="35959" y="581069"/>
                  <a:pt x="23165" y="581069"/>
                </a:cubicBezTo>
                <a:cubicBezTo>
                  <a:pt x="10371" y="581069"/>
                  <a:pt x="0" y="570697"/>
                  <a:pt x="0" y="557904"/>
                </a:cubicBezTo>
                <a:cubicBezTo>
                  <a:pt x="0" y="545110"/>
                  <a:pt x="10371" y="534738"/>
                  <a:pt x="23165" y="534738"/>
                </a:cubicBezTo>
                <a:close/>
                <a:moveTo>
                  <a:pt x="1087829" y="363375"/>
                </a:moveTo>
                <a:cubicBezTo>
                  <a:pt x="1100626" y="363375"/>
                  <a:pt x="1110998" y="373746"/>
                  <a:pt x="1110998" y="386540"/>
                </a:cubicBezTo>
                <a:cubicBezTo>
                  <a:pt x="1110998" y="399334"/>
                  <a:pt x="1100626" y="409706"/>
                  <a:pt x="1087829" y="409706"/>
                </a:cubicBezTo>
                <a:cubicBezTo>
                  <a:pt x="1075032" y="409706"/>
                  <a:pt x="1064659" y="399334"/>
                  <a:pt x="1064659" y="386540"/>
                </a:cubicBezTo>
                <a:cubicBezTo>
                  <a:pt x="1064659" y="373746"/>
                  <a:pt x="1075032" y="363375"/>
                  <a:pt x="1087829" y="363375"/>
                </a:cubicBezTo>
                <a:close/>
                <a:moveTo>
                  <a:pt x="910729" y="363375"/>
                </a:moveTo>
                <a:cubicBezTo>
                  <a:pt x="923520" y="363375"/>
                  <a:pt x="933892" y="373746"/>
                  <a:pt x="933892" y="386540"/>
                </a:cubicBezTo>
                <a:cubicBezTo>
                  <a:pt x="933892" y="399334"/>
                  <a:pt x="923520" y="409706"/>
                  <a:pt x="910729" y="409706"/>
                </a:cubicBezTo>
                <a:cubicBezTo>
                  <a:pt x="897930" y="409706"/>
                  <a:pt x="887563" y="399334"/>
                  <a:pt x="887563" y="386540"/>
                </a:cubicBezTo>
                <a:cubicBezTo>
                  <a:pt x="887563" y="373746"/>
                  <a:pt x="897930" y="363375"/>
                  <a:pt x="910729" y="363375"/>
                </a:cubicBezTo>
                <a:close/>
                <a:moveTo>
                  <a:pt x="733631" y="363375"/>
                </a:moveTo>
                <a:cubicBezTo>
                  <a:pt x="746425" y="363375"/>
                  <a:pt x="756797" y="373746"/>
                  <a:pt x="756797" y="386540"/>
                </a:cubicBezTo>
                <a:cubicBezTo>
                  <a:pt x="756797" y="399334"/>
                  <a:pt x="746425" y="409706"/>
                  <a:pt x="733631" y="409706"/>
                </a:cubicBezTo>
                <a:cubicBezTo>
                  <a:pt x="720836" y="409706"/>
                  <a:pt x="710464" y="399334"/>
                  <a:pt x="710464" y="386540"/>
                </a:cubicBezTo>
                <a:cubicBezTo>
                  <a:pt x="710464" y="373746"/>
                  <a:pt x="720836" y="363375"/>
                  <a:pt x="733631" y="363375"/>
                </a:cubicBezTo>
                <a:close/>
                <a:moveTo>
                  <a:pt x="556528" y="363375"/>
                </a:moveTo>
                <a:cubicBezTo>
                  <a:pt x="569322" y="363375"/>
                  <a:pt x="579694" y="373746"/>
                  <a:pt x="579694" y="386541"/>
                </a:cubicBezTo>
                <a:cubicBezTo>
                  <a:pt x="579694" y="399334"/>
                  <a:pt x="569322" y="409706"/>
                  <a:pt x="556528" y="409706"/>
                </a:cubicBezTo>
                <a:cubicBezTo>
                  <a:pt x="543734" y="409706"/>
                  <a:pt x="533362" y="399334"/>
                  <a:pt x="533362" y="386541"/>
                </a:cubicBezTo>
                <a:cubicBezTo>
                  <a:pt x="533362" y="373746"/>
                  <a:pt x="543734" y="363375"/>
                  <a:pt x="556528" y="363375"/>
                </a:cubicBezTo>
                <a:close/>
                <a:moveTo>
                  <a:pt x="379431" y="363375"/>
                </a:moveTo>
                <a:cubicBezTo>
                  <a:pt x="392226" y="363375"/>
                  <a:pt x="402597" y="373746"/>
                  <a:pt x="402597" y="386541"/>
                </a:cubicBezTo>
                <a:cubicBezTo>
                  <a:pt x="402597" y="399334"/>
                  <a:pt x="392226" y="409706"/>
                  <a:pt x="379431" y="409706"/>
                </a:cubicBezTo>
                <a:cubicBezTo>
                  <a:pt x="366637" y="409706"/>
                  <a:pt x="356264" y="399334"/>
                  <a:pt x="356264" y="386541"/>
                </a:cubicBezTo>
                <a:cubicBezTo>
                  <a:pt x="356264" y="373746"/>
                  <a:pt x="366637" y="363375"/>
                  <a:pt x="379431" y="363375"/>
                </a:cubicBezTo>
                <a:close/>
                <a:moveTo>
                  <a:pt x="202328" y="363375"/>
                </a:moveTo>
                <a:cubicBezTo>
                  <a:pt x="215122" y="363375"/>
                  <a:pt x="225494" y="373746"/>
                  <a:pt x="225494" y="386541"/>
                </a:cubicBezTo>
                <a:cubicBezTo>
                  <a:pt x="225494" y="399334"/>
                  <a:pt x="215122" y="409706"/>
                  <a:pt x="202328" y="409706"/>
                </a:cubicBezTo>
                <a:cubicBezTo>
                  <a:pt x="189534" y="409706"/>
                  <a:pt x="179162" y="399334"/>
                  <a:pt x="179162" y="386541"/>
                </a:cubicBezTo>
                <a:cubicBezTo>
                  <a:pt x="179162" y="373746"/>
                  <a:pt x="189534" y="363375"/>
                  <a:pt x="202328" y="363375"/>
                </a:cubicBezTo>
                <a:close/>
                <a:moveTo>
                  <a:pt x="25230" y="363375"/>
                </a:moveTo>
                <a:cubicBezTo>
                  <a:pt x="38024" y="363375"/>
                  <a:pt x="48396" y="373746"/>
                  <a:pt x="48396" y="386541"/>
                </a:cubicBezTo>
                <a:cubicBezTo>
                  <a:pt x="48396" y="399334"/>
                  <a:pt x="38024" y="409706"/>
                  <a:pt x="25230" y="409706"/>
                </a:cubicBezTo>
                <a:cubicBezTo>
                  <a:pt x="12436" y="409706"/>
                  <a:pt x="2064" y="399334"/>
                  <a:pt x="2064" y="386541"/>
                </a:cubicBezTo>
                <a:cubicBezTo>
                  <a:pt x="2064" y="373746"/>
                  <a:pt x="12436" y="363375"/>
                  <a:pt x="25230" y="363375"/>
                </a:cubicBezTo>
                <a:close/>
                <a:moveTo>
                  <a:pt x="1087830" y="171363"/>
                </a:moveTo>
                <a:cubicBezTo>
                  <a:pt x="1100626" y="171363"/>
                  <a:pt x="1110998" y="181735"/>
                  <a:pt x="1110998" y="194529"/>
                </a:cubicBezTo>
                <a:cubicBezTo>
                  <a:pt x="1110998" y="207323"/>
                  <a:pt x="1100626" y="217695"/>
                  <a:pt x="1087830" y="217695"/>
                </a:cubicBezTo>
                <a:cubicBezTo>
                  <a:pt x="1075032" y="217695"/>
                  <a:pt x="1064659" y="207323"/>
                  <a:pt x="1064659" y="194529"/>
                </a:cubicBezTo>
                <a:cubicBezTo>
                  <a:pt x="1064659" y="181735"/>
                  <a:pt x="1075032" y="171363"/>
                  <a:pt x="1087830" y="171363"/>
                </a:cubicBezTo>
                <a:close/>
                <a:moveTo>
                  <a:pt x="910729" y="171363"/>
                </a:moveTo>
                <a:cubicBezTo>
                  <a:pt x="923523" y="171363"/>
                  <a:pt x="933892" y="181735"/>
                  <a:pt x="933892" y="194529"/>
                </a:cubicBezTo>
                <a:cubicBezTo>
                  <a:pt x="933892" y="207323"/>
                  <a:pt x="923523" y="217695"/>
                  <a:pt x="910729" y="217695"/>
                </a:cubicBezTo>
                <a:cubicBezTo>
                  <a:pt x="897930" y="217695"/>
                  <a:pt x="887563" y="207323"/>
                  <a:pt x="887563" y="194529"/>
                </a:cubicBezTo>
                <a:cubicBezTo>
                  <a:pt x="887563" y="181735"/>
                  <a:pt x="897930" y="171363"/>
                  <a:pt x="910729" y="171363"/>
                </a:cubicBezTo>
                <a:close/>
                <a:moveTo>
                  <a:pt x="733631" y="171363"/>
                </a:moveTo>
                <a:cubicBezTo>
                  <a:pt x="746426" y="171363"/>
                  <a:pt x="756798" y="181735"/>
                  <a:pt x="756798" y="194529"/>
                </a:cubicBezTo>
                <a:cubicBezTo>
                  <a:pt x="756798" y="207323"/>
                  <a:pt x="746426" y="217695"/>
                  <a:pt x="733631" y="217695"/>
                </a:cubicBezTo>
                <a:cubicBezTo>
                  <a:pt x="720837" y="217695"/>
                  <a:pt x="710465" y="207323"/>
                  <a:pt x="710465" y="194529"/>
                </a:cubicBezTo>
                <a:cubicBezTo>
                  <a:pt x="710465" y="181735"/>
                  <a:pt x="720837" y="171363"/>
                  <a:pt x="733631" y="171363"/>
                </a:cubicBezTo>
                <a:close/>
                <a:moveTo>
                  <a:pt x="556529" y="171363"/>
                </a:moveTo>
                <a:cubicBezTo>
                  <a:pt x="569323" y="171363"/>
                  <a:pt x="579695" y="181735"/>
                  <a:pt x="579695" y="194529"/>
                </a:cubicBezTo>
                <a:cubicBezTo>
                  <a:pt x="579695" y="207323"/>
                  <a:pt x="569323" y="217695"/>
                  <a:pt x="556529" y="217695"/>
                </a:cubicBezTo>
                <a:cubicBezTo>
                  <a:pt x="543734" y="217695"/>
                  <a:pt x="533362" y="207323"/>
                  <a:pt x="533362" y="194529"/>
                </a:cubicBezTo>
                <a:cubicBezTo>
                  <a:pt x="533362" y="181735"/>
                  <a:pt x="543734" y="171363"/>
                  <a:pt x="556529" y="171363"/>
                </a:cubicBezTo>
                <a:close/>
                <a:moveTo>
                  <a:pt x="379431" y="171363"/>
                </a:moveTo>
                <a:cubicBezTo>
                  <a:pt x="392227" y="171363"/>
                  <a:pt x="402597" y="181735"/>
                  <a:pt x="402597" y="194529"/>
                </a:cubicBezTo>
                <a:cubicBezTo>
                  <a:pt x="402597" y="207323"/>
                  <a:pt x="392227" y="217695"/>
                  <a:pt x="379431" y="217695"/>
                </a:cubicBezTo>
                <a:cubicBezTo>
                  <a:pt x="366637" y="217695"/>
                  <a:pt x="356265" y="207323"/>
                  <a:pt x="356265" y="194529"/>
                </a:cubicBezTo>
                <a:cubicBezTo>
                  <a:pt x="356265" y="181735"/>
                  <a:pt x="366637" y="171363"/>
                  <a:pt x="379431" y="171363"/>
                </a:cubicBezTo>
                <a:close/>
                <a:moveTo>
                  <a:pt x="202328" y="171363"/>
                </a:moveTo>
                <a:cubicBezTo>
                  <a:pt x="215122" y="171363"/>
                  <a:pt x="225494" y="181735"/>
                  <a:pt x="225494" y="194529"/>
                </a:cubicBezTo>
                <a:cubicBezTo>
                  <a:pt x="225494" y="207323"/>
                  <a:pt x="215122" y="217695"/>
                  <a:pt x="202328" y="217695"/>
                </a:cubicBezTo>
                <a:cubicBezTo>
                  <a:pt x="189534" y="217695"/>
                  <a:pt x="179162" y="207323"/>
                  <a:pt x="179162" y="194529"/>
                </a:cubicBezTo>
                <a:cubicBezTo>
                  <a:pt x="179162" y="181735"/>
                  <a:pt x="189534" y="171363"/>
                  <a:pt x="202328" y="171363"/>
                </a:cubicBezTo>
                <a:close/>
                <a:moveTo>
                  <a:pt x="25230" y="171363"/>
                </a:moveTo>
                <a:cubicBezTo>
                  <a:pt x="38024" y="171363"/>
                  <a:pt x="48396" y="181735"/>
                  <a:pt x="48396" y="194529"/>
                </a:cubicBezTo>
                <a:cubicBezTo>
                  <a:pt x="48396" y="207323"/>
                  <a:pt x="38024" y="217695"/>
                  <a:pt x="25230" y="217695"/>
                </a:cubicBezTo>
                <a:cubicBezTo>
                  <a:pt x="12436" y="217695"/>
                  <a:pt x="2064" y="207323"/>
                  <a:pt x="2064" y="194529"/>
                </a:cubicBezTo>
                <a:cubicBezTo>
                  <a:pt x="2064" y="181735"/>
                  <a:pt x="12436" y="171363"/>
                  <a:pt x="25230" y="171363"/>
                </a:cubicBezTo>
                <a:close/>
                <a:moveTo>
                  <a:pt x="1089895" y="0"/>
                </a:moveTo>
                <a:cubicBezTo>
                  <a:pt x="1102692" y="0"/>
                  <a:pt x="1113063" y="10372"/>
                  <a:pt x="1113063" y="23166"/>
                </a:cubicBezTo>
                <a:cubicBezTo>
                  <a:pt x="1113063" y="35960"/>
                  <a:pt x="1102692" y="46332"/>
                  <a:pt x="1089895" y="46332"/>
                </a:cubicBezTo>
                <a:cubicBezTo>
                  <a:pt x="1077098" y="46332"/>
                  <a:pt x="1066725" y="35960"/>
                  <a:pt x="1066725" y="23166"/>
                </a:cubicBezTo>
                <a:cubicBezTo>
                  <a:pt x="1066725" y="10372"/>
                  <a:pt x="1077098" y="0"/>
                  <a:pt x="1089895" y="0"/>
                </a:cubicBezTo>
                <a:close/>
                <a:moveTo>
                  <a:pt x="912794" y="0"/>
                </a:moveTo>
                <a:cubicBezTo>
                  <a:pt x="925585" y="0"/>
                  <a:pt x="935957" y="10372"/>
                  <a:pt x="935957" y="23166"/>
                </a:cubicBezTo>
                <a:cubicBezTo>
                  <a:pt x="935957" y="35960"/>
                  <a:pt x="925585" y="46332"/>
                  <a:pt x="912794" y="46332"/>
                </a:cubicBezTo>
                <a:cubicBezTo>
                  <a:pt x="899993" y="46332"/>
                  <a:pt x="889627" y="35960"/>
                  <a:pt x="889627" y="23166"/>
                </a:cubicBezTo>
                <a:cubicBezTo>
                  <a:pt x="889627" y="10372"/>
                  <a:pt x="899993" y="0"/>
                  <a:pt x="912794" y="0"/>
                </a:cubicBezTo>
                <a:close/>
                <a:moveTo>
                  <a:pt x="735696" y="0"/>
                </a:moveTo>
                <a:cubicBezTo>
                  <a:pt x="748490" y="0"/>
                  <a:pt x="758862" y="10372"/>
                  <a:pt x="758862" y="23166"/>
                </a:cubicBezTo>
                <a:cubicBezTo>
                  <a:pt x="758862" y="35960"/>
                  <a:pt x="748490" y="46332"/>
                  <a:pt x="735696" y="46332"/>
                </a:cubicBezTo>
                <a:cubicBezTo>
                  <a:pt x="722902" y="46332"/>
                  <a:pt x="712529" y="35960"/>
                  <a:pt x="712529" y="23166"/>
                </a:cubicBezTo>
                <a:cubicBezTo>
                  <a:pt x="712529" y="10372"/>
                  <a:pt x="722902" y="0"/>
                  <a:pt x="735696" y="0"/>
                </a:cubicBezTo>
                <a:close/>
                <a:moveTo>
                  <a:pt x="558593" y="0"/>
                </a:moveTo>
                <a:cubicBezTo>
                  <a:pt x="571387" y="0"/>
                  <a:pt x="581760" y="10372"/>
                  <a:pt x="581760" y="23166"/>
                </a:cubicBezTo>
                <a:cubicBezTo>
                  <a:pt x="581760" y="35960"/>
                  <a:pt x="571387" y="46332"/>
                  <a:pt x="558593" y="46332"/>
                </a:cubicBezTo>
                <a:cubicBezTo>
                  <a:pt x="545799" y="46332"/>
                  <a:pt x="535428" y="35960"/>
                  <a:pt x="535428" y="23166"/>
                </a:cubicBezTo>
                <a:cubicBezTo>
                  <a:pt x="535428" y="10372"/>
                  <a:pt x="545799" y="0"/>
                  <a:pt x="558593" y="0"/>
                </a:cubicBezTo>
                <a:close/>
                <a:moveTo>
                  <a:pt x="381496" y="0"/>
                </a:moveTo>
                <a:cubicBezTo>
                  <a:pt x="394291" y="0"/>
                  <a:pt x="404661" y="10372"/>
                  <a:pt x="404661" y="23166"/>
                </a:cubicBezTo>
                <a:cubicBezTo>
                  <a:pt x="404661" y="35960"/>
                  <a:pt x="394291" y="46332"/>
                  <a:pt x="381496" y="46332"/>
                </a:cubicBezTo>
                <a:cubicBezTo>
                  <a:pt x="368702" y="46332"/>
                  <a:pt x="358329" y="35960"/>
                  <a:pt x="358329" y="23166"/>
                </a:cubicBezTo>
                <a:cubicBezTo>
                  <a:pt x="358329" y="10372"/>
                  <a:pt x="368702" y="0"/>
                  <a:pt x="381496" y="0"/>
                </a:cubicBezTo>
                <a:close/>
                <a:moveTo>
                  <a:pt x="204394" y="0"/>
                </a:moveTo>
                <a:cubicBezTo>
                  <a:pt x="217188" y="0"/>
                  <a:pt x="227560" y="10372"/>
                  <a:pt x="227560" y="23166"/>
                </a:cubicBezTo>
                <a:cubicBezTo>
                  <a:pt x="227560" y="35960"/>
                  <a:pt x="217188" y="46332"/>
                  <a:pt x="204394" y="46332"/>
                </a:cubicBezTo>
                <a:cubicBezTo>
                  <a:pt x="191600" y="46332"/>
                  <a:pt x="181228" y="35960"/>
                  <a:pt x="181228" y="23166"/>
                </a:cubicBezTo>
                <a:cubicBezTo>
                  <a:pt x="181228" y="10372"/>
                  <a:pt x="191600" y="0"/>
                  <a:pt x="204394" y="0"/>
                </a:cubicBezTo>
                <a:close/>
                <a:moveTo>
                  <a:pt x="27296" y="0"/>
                </a:moveTo>
                <a:cubicBezTo>
                  <a:pt x="40090" y="0"/>
                  <a:pt x="50462" y="10372"/>
                  <a:pt x="50462" y="23166"/>
                </a:cubicBezTo>
                <a:cubicBezTo>
                  <a:pt x="50462" y="35960"/>
                  <a:pt x="40090" y="46332"/>
                  <a:pt x="27296" y="46332"/>
                </a:cubicBezTo>
                <a:cubicBezTo>
                  <a:pt x="14502" y="46332"/>
                  <a:pt x="4130" y="35960"/>
                  <a:pt x="4130" y="23166"/>
                </a:cubicBezTo>
                <a:cubicBezTo>
                  <a:pt x="4130" y="10372"/>
                  <a:pt x="14502" y="0"/>
                  <a:pt x="2729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4" name="Google Shape;44;p3"/>
          <p:cNvSpPr/>
          <p:nvPr/>
        </p:nvSpPr>
        <p:spPr>
          <a:xfrm rot="-5400000" flipH="1">
            <a:off x="9843391" y="5999915"/>
            <a:ext cx="291703" cy="1066333"/>
          </a:xfrm>
          <a:custGeom>
            <a:avLst/>
            <a:gdLst/>
            <a:ahLst/>
            <a:cxnLst/>
            <a:rect l="l" t="t" r="r" b="b"/>
            <a:pathLst>
              <a:path w="410850" h="1501878" extrusionOk="0">
                <a:moveTo>
                  <a:pt x="364520" y="1478716"/>
                </a:moveTo>
                <a:cubicBezTo>
                  <a:pt x="364520" y="1465923"/>
                  <a:pt x="374892" y="1455553"/>
                  <a:pt x="387688" y="1455553"/>
                </a:cubicBezTo>
                <a:cubicBezTo>
                  <a:pt x="400481" y="1455553"/>
                  <a:pt x="410850" y="1465923"/>
                  <a:pt x="410850" y="1478716"/>
                </a:cubicBezTo>
                <a:cubicBezTo>
                  <a:pt x="410850" y="1491509"/>
                  <a:pt x="400481" y="1501878"/>
                  <a:pt x="387688" y="1501878"/>
                </a:cubicBezTo>
                <a:cubicBezTo>
                  <a:pt x="374892" y="1501878"/>
                  <a:pt x="364520" y="1491509"/>
                  <a:pt x="364520" y="1478716"/>
                </a:cubicBezTo>
                <a:close/>
                <a:moveTo>
                  <a:pt x="362457" y="751977"/>
                </a:moveTo>
                <a:cubicBezTo>
                  <a:pt x="362457" y="739182"/>
                  <a:pt x="372828" y="728810"/>
                  <a:pt x="385624" y="728810"/>
                </a:cubicBezTo>
                <a:cubicBezTo>
                  <a:pt x="398417" y="728810"/>
                  <a:pt x="408787" y="739182"/>
                  <a:pt x="408787" y="751977"/>
                </a:cubicBezTo>
                <a:cubicBezTo>
                  <a:pt x="408787" y="764771"/>
                  <a:pt x="398417" y="775143"/>
                  <a:pt x="385624" y="775143"/>
                </a:cubicBezTo>
                <a:cubicBezTo>
                  <a:pt x="372828" y="775143"/>
                  <a:pt x="362457" y="764771"/>
                  <a:pt x="362457" y="751977"/>
                </a:cubicBezTo>
                <a:close/>
                <a:moveTo>
                  <a:pt x="360392" y="923339"/>
                </a:moveTo>
                <a:cubicBezTo>
                  <a:pt x="360392" y="910547"/>
                  <a:pt x="370763" y="900174"/>
                  <a:pt x="383559" y="900174"/>
                </a:cubicBezTo>
                <a:cubicBezTo>
                  <a:pt x="396353" y="900174"/>
                  <a:pt x="406723" y="910547"/>
                  <a:pt x="406723" y="923339"/>
                </a:cubicBezTo>
                <a:cubicBezTo>
                  <a:pt x="406723" y="936134"/>
                  <a:pt x="396353" y="946506"/>
                  <a:pt x="383559" y="946506"/>
                </a:cubicBezTo>
                <a:cubicBezTo>
                  <a:pt x="370763" y="946506"/>
                  <a:pt x="360392" y="936134"/>
                  <a:pt x="360392" y="923339"/>
                </a:cubicBezTo>
                <a:close/>
                <a:moveTo>
                  <a:pt x="360391" y="1115348"/>
                </a:moveTo>
                <a:cubicBezTo>
                  <a:pt x="360391" y="1102553"/>
                  <a:pt x="370763" y="1092182"/>
                  <a:pt x="383558" y="1092182"/>
                </a:cubicBezTo>
                <a:cubicBezTo>
                  <a:pt x="396353" y="1092182"/>
                  <a:pt x="406723" y="1102553"/>
                  <a:pt x="406723" y="1115348"/>
                </a:cubicBezTo>
                <a:cubicBezTo>
                  <a:pt x="406723" y="1128143"/>
                  <a:pt x="396353" y="1138515"/>
                  <a:pt x="383558" y="1138515"/>
                </a:cubicBezTo>
                <a:cubicBezTo>
                  <a:pt x="370763" y="1138515"/>
                  <a:pt x="360391" y="1128143"/>
                  <a:pt x="360391" y="1115348"/>
                </a:cubicBezTo>
                <a:close/>
                <a:moveTo>
                  <a:pt x="358329" y="23166"/>
                </a:moveTo>
                <a:cubicBezTo>
                  <a:pt x="358329" y="10372"/>
                  <a:pt x="368702" y="0"/>
                  <a:pt x="381496" y="0"/>
                </a:cubicBezTo>
                <a:cubicBezTo>
                  <a:pt x="394291" y="0"/>
                  <a:pt x="404661" y="10372"/>
                  <a:pt x="404661" y="23166"/>
                </a:cubicBezTo>
                <a:cubicBezTo>
                  <a:pt x="404661" y="35960"/>
                  <a:pt x="394291" y="46332"/>
                  <a:pt x="381496" y="46332"/>
                </a:cubicBezTo>
                <a:cubicBezTo>
                  <a:pt x="368702" y="46332"/>
                  <a:pt x="358329" y="35960"/>
                  <a:pt x="358329" y="23166"/>
                </a:cubicBezTo>
                <a:close/>
                <a:moveTo>
                  <a:pt x="358325" y="1286711"/>
                </a:moveTo>
                <a:cubicBezTo>
                  <a:pt x="358325" y="1273917"/>
                  <a:pt x="368698" y="1263547"/>
                  <a:pt x="381492" y="1263547"/>
                </a:cubicBezTo>
                <a:cubicBezTo>
                  <a:pt x="394287" y="1263547"/>
                  <a:pt x="404657" y="1273917"/>
                  <a:pt x="404657" y="1286711"/>
                </a:cubicBezTo>
                <a:cubicBezTo>
                  <a:pt x="404657" y="1299507"/>
                  <a:pt x="394287" y="1309877"/>
                  <a:pt x="381492" y="1309877"/>
                </a:cubicBezTo>
                <a:cubicBezTo>
                  <a:pt x="368698" y="1309877"/>
                  <a:pt x="358325" y="1299507"/>
                  <a:pt x="358325" y="1286711"/>
                </a:cubicBezTo>
                <a:close/>
                <a:moveTo>
                  <a:pt x="356265" y="194529"/>
                </a:moveTo>
                <a:cubicBezTo>
                  <a:pt x="356265" y="181735"/>
                  <a:pt x="366637" y="171363"/>
                  <a:pt x="379431" y="171363"/>
                </a:cubicBezTo>
                <a:cubicBezTo>
                  <a:pt x="392227" y="171363"/>
                  <a:pt x="402597" y="181735"/>
                  <a:pt x="402597" y="194529"/>
                </a:cubicBezTo>
                <a:cubicBezTo>
                  <a:pt x="402597" y="207323"/>
                  <a:pt x="392227" y="217695"/>
                  <a:pt x="379431" y="217695"/>
                </a:cubicBezTo>
                <a:cubicBezTo>
                  <a:pt x="366637" y="217695"/>
                  <a:pt x="356265" y="207323"/>
                  <a:pt x="356265" y="194529"/>
                </a:cubicBezTo>
                <a:close/>
                <a:moveTo>
                  <a:pt x="356264" y="386541"/>
                </a:moveTo>
                <a:cubicBezTo>
                  <a:pt x="356264" y="373746"/>
                  <a:pt x="366637" y="363375"/>
                  <a:pt x="379431" y="363375"/>
                </a:cubicBezTo>
                <a:cubicBezTo>
                  <a:pt x="392226" y="363375"/>
                  <a:pt x="402597" y="373746"/>
                  <a:pt x="402597" y="386541"/>
                </a:cubicBezTo>
                <a:cubicBezTo>
                  <a:pt x="402597" y="399334"/>
                  <a:pt x="392226" y="409706"/>
                  <a:pt x="379431" y="409706"/>
                </a:cubicBezTo>
                <a:cubicBezTo>
                  <a:pt x="366637" y="409706"/>
                  <a:pt x="356264" y="399334"/>
                  <a:pt x="356264" y="386541"/>
                </a:cubicBezTo>
                <a:close/>
                <a:moveTo>
                  <a:pt x="354199" y="557904"/>
                </a:moveTo>
                <a:cubicBezTo>
                  <a:pt x="354199" y="545110"/>
                  <a:pt x="364572" y="534738"/>
                  <a:pt x="377366" y="534738"/>
                </a:cubicBezTo>
                <a:cubicBezTo>
                  <a:pt x="390162" y="534738"/>
                  <a:pt x="400532" y="545110"/>
                  <a:pt x="400532" y="557904"/>
                </a:cubicBezTo>
                <a:cubicBezTo>
                  <a:pt x="400532" y="570697"/>
                  <a:pt x="390162" y="581069"/>
                  <a:pt x="377366" y="581069"/>
                </a:cubicBezTo>
                <a:cubicBezTo>
                  <a:pt x="364572" y="581069"/>
                  <a:pt x="354199" y="570697"/>
                  <a:pt x="354199" y="557904"/>
                </a:cubicBezTo>
                <a:close/>
                <a:moveTo>
                  <a:pt x="187418" y="1478716"/>
                </a:moveTo>
                <a:cubicBezTo>
                  <a:pt x="187418" y="1465923"/>
                  <a:pt x="197790" y="1455553"/>
                  <a:pt x="210584" y="1455553"/>
                </a:cubicBezTo>
                <a:cubicBezTo>
                  <a:pt x="223378" y="1455553"/>
                  <a:pt x="233750" y="1465923"/>
                  <a:pt x="233750" y="1478716"/>
                </a:cubicBezTo>
                <a:cubicBezTo>
                  <a:pt x="233750" y="1491509"/>
                  <a:pt x="223378" y="1501878"/>
                  <a:pt x="210584" y="1501878"/>
                </a:cubicBezTo>
                <a:cubicBezTo>
                  <a:pt x="197790" y="1501878"/>
                  <a:pt x="187418" y="1491509"/>
                  <a:pt x="187418" y="1478716"/>
                </a:cubicBezTo>
                <a:close/>
                <a:moveTo>
                  <a:pt x="185354" y="751977"/>
                </a:moveTo>
                <a:cubicBezTo>
                  <a:pt x="185354" y="739182"/>
                  <a:pt x="195726" y="728810"/>
                  <a:pt x="208520" y="728810"/>
                </a:cubicBezTo>
                <a:cubicBezTo>
                  <a:pt x="221314" y="728810"/>
                  <a:pt x="231686" y="739182"/>
                  <a:pt x="231686" y="751977"/>
                </a:cubicBezTo>
                <a:cubicBezTo>
                  <a:pt x="231686" y="764771"/>
                  <a:pt x="221314" y="775143"/>
                  <a:pt x="208520" y="775143"/>
                </a:cubicBezTo>
                <a:cubicBezTo>
                  <a:pt x="195726" y="775143"/>
                  <a:pt x="185354" y="764771"/>
                  <a:pt x="185354" y="751977"/>
                </a:cubicBezTo>
                <a:close/>
                <a:moveTo>
                  <a:pt x="183290" y="923339"/>
                </a:moveTo>
                <a:cubicBezTo>
                  <a:pt x="183290" y="910547"/>
                  <a:pt x="193662" y="900174"/>
                  <a:pt x="206456" y="900174"/>
                </a:cubicBezTo>
                <a:cubicBezTo>
                  <a:pt x="219249" y="900174"/>
                  <a:pt x="229621" y="910547"/>
                  <a:pt x="229621" y="923339"/>
                </a:cubicBezTo>
                <a:cubicBezTo>
                  <a:pt x="229621" y="936134"/>
                  <a:pt x="219249" y="946506"/>
                  <a:pt x="206456" y="946506"/>
                </a:cubicBezTo>
                <a:cubicBezTo>
                  <a:pt x="193662" y="946506"/>
                  <a:pt x="183290" y="936134"/>
                  <a:pt x="183290" y="923339"/>
                </a:cubicBezTo>
                <a:close/>
                <a:moveTo>
                  <a:pt x="183289" y="1115348"/>
                </a:moveTo>
                <a:cubicBezTo>
                  <a:pt x="183289" y="1102553"/>
                  <a:pt x="193661" y="1092182"/>
                  <a:pt x="206455" y="1092182"/>
                </a:cubicBezTo>
                <a:cubicBezTo>
                  <a:pt x="219249" y="1092182"/>
                  <a:pt x="229621" y="1102553"/>
                  <a:pt x="229621" y="1115348"/>
                </a:cubicBezTo>
                <a:cubicBezTo>
                  <a:pt x="229621" y="1128143"/>
                  <a:pt x="219249" y="1138515"/>
                  <a:pt x="206455" y="1138515"/>
                </a:cubicBezTo>
                <a:cubicBezTo>
                  <a:pt x="193661" y="1138515"/>
                  <a:pt x="183289" y="1128143"/>
                  <a:pt x="183289" y="1115348"/>
                </a:cubicBezTo>
                <a:close/>
                <a:moveTo>
                  <a:pt x="181228" y="23166"/>
                </a:moveTo>
                <a:cubicBezTo>
                  <a:pt x="181228" y="10372"/>
                  <a:pt x="191600" y="0"/>
                  <a:pt x="204394" y="0"/>
                </a:cubicBezTo>
                <a:cubicBezTo>
                  <a:pt x="217188" y="0"/>
                  <a:pt x="227560" y="10372"/>
                  <a:pt x="227560" y="23166"/>
                </a:cubicBezTo>
                <a:cubicBezTo>
                  <a:pt x="227560" y="35960"/>
                  <a:pt x="217188" y="46332"/>
                  <a:pt x="204394" y="46332"/>
                </a:cubicBezTo>
                <a:cubicBezTo>
                  <a:pt x="191600" y="46332"/>
                  <a:pt x="181228" y="35960"/>
                  <a:pt x="181228" y="23166"/>
                </a:cubicBezTo>
                <a:close/>
                <a:moveTo>
                  <a:pt x="181225" y="1286711"/>
                </a:moveTo>
                <a:cubicBezTo>
                  <a:pt x="181225" y="1273917"/>
                  <a:pt x="191597" y="1263547"/>
                  <a:pt x="204391" y="1263547"/>
                </a:cubicBezTo>
                <a:cubicBezTo>
                  <a:pt x="217185" y="1263547"/>
                  <a:pt x="227557" y="1273917"/>
                  <a:pt x="227557" y="1286711"/>
                </a:cubicBezTo>
                <a:cubicBezTo>
                  <a:pt x="227557" y="1299507"/>
                  <a:pt x="217185" y="1309877"/>
                  <a:pt x="204391" y="1309877"/>
                </a:cubicBezTo>
                <a:cubicBezTo>
                  <a:pt x="191597" y="1309877"/>
                  <a:pt x="181225" y="1299507"/>
                  <a:pt x="181225" y="1286711"/>
                </a:cubicBezTo>
                <a:close/>
                <a:moveTo>
                  <a:pt x="179162" y="194529"/>
                </a:moveTo>
                <a:cubicBezTo>
                  <a:pt x="179162" y="181735"/>
                  <a:pt x="189534" y="171363"/>
                  <a:pt x="202328" y="171363"/>
                </a:cubicBezTo>
                <a:cubicBezTo>
                  <a:pt x="215122" y="171363"/>
                  <a:pt x="225494" y="181735"/>
                  <a:pt x="225494" y="194529"/>
                </a:cubicBezTo>
                <a:cubicBezTo>
                  <a:pt x="225494" y="207323"/>
                  <a:pt x="215122" y="217695"/>
                  <a:pt x="202328" y="217695"/>
                </a:cubicBezTo>
                <a:cubicBezTo>
                  <a:pt x="189534" y="217695"/>
                  <a:pt x="179162" y="207323"/>
                  <a:pt x="179162" y="194529"/>
                </a:cubicBezTo>
                <a:close/>
                <a:moveTo>
                  <a:pt x="179162" y="386541"/>
                </a:moveTo>
                <a:cubicBezTo>
                  <a:pt x="179162" y="373746"/>
                  <a:pt x="189534" y="363375"/>
                  <a:pt x="202328" y="363375"/>
                </a:cubicBezTo>
                <a:cubicBezTo>
                  <a:pt x="215122" y="363375"/>
                  <a:pt x="225494" y="373746"/>
                  <a:pt x="225494" y="386541"/>
                </a:cubicBezTo>
                <a:cubicBezTo>
                  <a:pt x="225494" y="399334"/>
                  <a:pt x="215122" y="409706"/>
                  <a:pt x="202328" y="409706"/>
                </a:cubicBezTo>
                <a:cubicBezTo>
                  <a:pt x="189534" y="409706"/>
                  <a:pt x="179162" y="399334"/>
                  <a:pt x="179162" y="386541"/>
                </a:cubicBezTo>
                <a:close/>
                <a:moveTo>
                  <a:pt x="177098" y="557904"/>
                </a:moveTo>
                <a:cubicBezTo>
                  <a:pt x="177098" y="545110"/>
                  <a:pt x="187470" y="534738"/>
                  <a:pt x="200263" y="534738"/>
                </a:cubicBezTo>
                <a:cubicBezTo>
                  <a:pt x="213057" y="534738"/>
                  <a:pt x="223429" y="545110"/>
                  <a:pt x="223429" y="557904"/>
                </a:cubicBezTo>
                <a:cubicBezTo>
                  <a:pt x="223429" y="570697"/>
                  <a:pt x="213057" y="581069"/>
                  <a:pt x="200263" y="581069"/>
                </a:cubicBezTo>
                <a:cubicBezTo>
                  <a:pt x="187470" y="581069"/>
                  <a:pt x="177098" y="570697"/>
                  <a:pt x="177098" y="557904"/>
                </a:cubicBezTo>
                <a:close/>
                <a:moveTo>
                  <a:pt x="10320" y="1478716"/>
                </a:moveTo>
                <a:cubicBezTo>
                  <a:pt x="10320" y="1465923"/>
                  <a:pt x="20692" y="1455553"/>
                  <a:pt x="33486" y="1455553"/>
                </a:cubicBezTo>
                <a:cubicBezTo>
                  <a:pt x="46280" y="1455553"/>
                  <a:pt x="56652" y="1465923"/>
                  <a:pt x="56652" y="1478716"/>
                </a:cubicBezTo>
                <a:cubicBezTo>
                  <a:pt x="56652" y="1491509"/>
                  <a:pt x="46280" y="1501878"/>
                  <a:pt x="33486" y="1501878"/>
                </a:cubicBezTo>
                <a:cubicBezTo>
                  <a:pt x="20692" y="1501878"/>
                  <a:pt x="10320" y="1491509"/>
                  <a:pt x="10320" y="1478716"/>
                </a:cubicBezTo>
                <a:close/>
                <a:moveTo>
                  <a:pt x="8256" y="751977"/>
                </a:moveTo>
                <a:cubicBezTo>
                  <a:pt x="8256" y="739182"/>
                  <a:pt x="18628" y="728810"/>
                  <a:pt x="31422" y="728810"/>
                </a:cubicBezTo>
                <a:cubicBezTo>
                  <a:pt x="44216" y="728810"/>
                  <a:pt x="54588" y="739182"/>
                  <a:pt x="54588" y="751977"/>
                </a:cubicBezTo>
                <a:cubicBezTo>
                  <a:pt x="54588" y="764771"/>
                  <a:pt x="44216" y="775143"/>
                  <a:pt x="31422" y="775143"/>
                </a:cubicBezTo>
                <a:cubicBezTo>
                  <a:pt x="18628" y="775143"/>
                  <a:pt x="8256" y="764771"/>
                  <a:pt x="8256" y="751977"/>
                </a:cubicBezTo>
                <a:close/>
                <a:moveTo>
                  <a:pt x="6192" y="923339"/>
                </a:moveTo>
                <a:cubicBezTo>
                  <a:pt x="6192" y="910547"/>
                  <a:pt x="16564" y="900174"/>
                  <a:pt x="29357" y="900174"/>
                </a:cubicBezTo>
                <a:cubicBezTo>
                  <a:pt x="42151" y="900174"/>
                  <a:pt x="52523" y="910547"/>
                  <a:pt x="52523" y="923339"/>
                </a:cubicBezTo>
                <a:cubicBezTo>
                  <a:pt x="52523" y="936134"/>
                  <a:pt x="42151" y="946506"/>
                  <a:pt x="29357" y="946506"/>
                </a:cubicBezTo>
                <a:cubicBezTo>
                  <a:pt x="16564" y="946506"/>
                  <a:pt x="6192" y="936134"/>
                  <a:pt x="6192" y="923339"/>
                </a:cubicBezTo>
                <a:close/>
                <a:moveTo>
                  <a:pt x="6191" y="1115348"/>
                </a:moveTo>
                <a:cubicBezTo>
                  <a:pt x="6191" y="1102553"/>
                  <a:pt x="16563" y="1092182"/>
                  <a:pt x="29357" y="1092182"/>
                </a:cubicBezTo>
                <a:cubicBezTo>
                  <a:pt x="42151" y="1092182"/>
                  <a:pt x="52523" y="1102553"/>
                  <a:pt x="52523" y="1115348"/>
                </a:cubicBezTo>
                <a:cubicBezTo>
                  <a:pt x="52523" y="1128143"/>
                  <a:pt x="42151" y="1138515"/>
                  <a:pt x="29357" y="1138515"/>
                </a:cubicBezTo>
                <a:cubicBezTo>
                  <a:pt x="16563" y="1138515"/>
                  <a:pt x="6191" y="1128143"/>
                  <a:pt x="6191" y="1115348"/>
                </a:cubicBezTo>
                <a:close/>
                <a:moveTo>
                  <a:pt x="4130" y="23166"/>
                </a:moveTo>
                <a:cubicBezTo>
                  <a:pt x="4130" y="10372"/>
                  <a:pt x="14502" y="0"/>
                  <a:pt x="27296" y="0"/>
                </a:cubicBezTo>
                <a:cubicBezTo>
                  <a:pt x="40090" y="0"/>
                  <a:pt x="50462" y="10372"/>
                  <a:pt x="50462" y="23166"/>
                </a:cubicBezTo>
                <a:cubicBezTo>
                  <a:pt x="50462" y="35960"/>
                  <a:pt x="40090" y="46332"/>
                  <a:pt x="27296" y="46332"/>
                </a:cubicBezTo>
                <a:cubicBezTo>
                  <a:pt x="14502" y="46332"/>
                  <a:pt x="4130" y="35960"/>
                  <a:pt x="4130" y="23166"/>
                </a:cubicBezTo>
                <a:close/>
                <a:moveTo>
                  <a:pt x="4127" y="1286711"/>
                </a:moveTo>
                <a:cubicBezTo>
                  <a:pt x="4127" y="1273917"/>
                  <a:pt x="14499" y="1263547"/>
                  <a:pt x="27292" y="1263547"/>
                </a:cubicBezTo>
                <a:cubicBezTo>
                  <a:pt x="40086" y="1263547"/>
                  <a:pt x="50458" y="1273917"/>
                  <a:pt x="50458" y="1286711"/>
                </a:cubicBezTo>
                <a:cubicBezTo>
                  <a:pt x="50458" y="1299507"/>
                  <a:pt x="40086" y="1309879"/>
                  <a:pt x="27292" y="1309879"/>
                </a:cubicBezTo>
                <a:cubicBezTo>
                  <a:pt x="14499" y="1309879"/>
                  <a:pt x="4127" y="1299507"/>
                  <a:pt x="4127" y="1286711"/>
                </a:cubicBezTo>
                <a:close/>
                <a:moveTo>
                  <a:pt x="2064" y="194529"/>
                </a:moveTo>
                <a:cubicBezTo>
                  <a:pt x="2064" y="181735"/>
                  <a:pt x="12436" y="171363"/>
                  <a:pt x="25230" y="171363"/>
                </a:cubicBezTo>
                <a:cubicBezTo>
                  <a:pt x="38024" y="171363"/>
                  <a:pt x="48396" y="181735"/>
                  <a:pt x="48396" y="194529"/>
                </a:cubicBezTo>
                <a:cubicBezTo>
                  <a:pt x="48396" y="207323"/>
                  <a:pt x="38024" y="217695"/>
                  <a:pt x="25230" y="217695"/>
                </a:cubicBezTo>
                <a:cubicBezTo>
                  <a:pt x="12436" y="217695"/>
                  <a:pt x="2064" y="207323"/>
                  <a:pt x="2064" y="194529"/>
                </a:cubicBezTo>
                <a:close/>
                <a:moveTo>
                  <a:pt x="2064" y="386541"/>
                </a:moveTo>
                <a:cubicBezTo>
                  <a:pt x="2064" y="373746"/>
                  <a:pt x="12436" y="363375"/>
                  <a:pt x="25230" y="363375"/>
                </a:cubicBezTo>
                <a:cubicBezTo>
                  <a:pt x="38024" y="363375"/>
                  <a:pt x="48396" y="373746"/>
                  <a:pt x="48396" y="386541"/>
                </a:cubicBezTo>
                <a:cubicBezTo>
                  <a:pt x="48396" y="399334"/>
                  <a:pt x="38024" y="409706"/>
                  <a:pt x="25230" y="409706"/>
                </a:cubicBezTo>
                <a:cubicBezTo>
                  <a:pt x="12436" y="409706"/>
                  <a:pt x="2064" y="399334"/>
                  <a:pt x="2064" y="386541"/>
                </a:cubicBezTo>
                <a:close/>
                <a:moveTo>
                  <a:pt x="0" y="557904"/>
                </a:moveTo>
                <a:cubicBezTo>
                  <a:pt x="0" y="545110"/>
                  <a:pt x="10371" y="534738"/>
                  <a:pt x="23165" y="534738"/>
                </a:cubicBezTo>
                <a:cubicBezTo>
                  <a:pt x="35959" y="534738"/>
                  <a:pt x="46331" y="545110"/>
                  <a:pt x="46331" y="557904"/>
                </a:cubicBezTo>
                <a:cubicBezTo>
                  <a:pt x="46331" y="570697"/>
                  <a:pt x="35959" y="581069"/>
                  <a:pt x="23165" y="581069"/>
                </a:cubicBezTo>
                <a:cubicBezTo>
                  <a:pt x="10371" y="581069"/>
                  <a:pt x="0" y="570697"/>
                  <a:pt x="0" y="557904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5" name="Google Shape;45;p3"/>
          <p:cNvSpPr/>
          <p:nvPr/>
        </p:nvSpPr>
        <p:spPr>
          <a:xfrm rot="10800000" flipH="1">
            <a:off x="11621013" y="3509251"/>
            <a:ext cx="410850" cy="1501878"/>
          </a:xfrm>
          <a:custGeom>
            <a:avLst/>
            <a:gdLst/>
            <a:ahLst/>
            <a:cxnLst/>
            <a:rect l="l" t="t" r="r" b="b"/>
            <a:pathLst>
              <a:path w="410850" h="1501878" extrusionOk="0">
                <a:moveTo>
                  <a:pt x="364520" y="1478716"/>
                </a:moveTo>
                <a:cubicBezTo>
                  <a:pt x="364520" y="1465923"/>
                  <a:pt x="374892" y="1455553"/>
                  <a:pt x="387688" y="1455553"/>
                </a:cubicBezTo>
                <a:cubicBezTo>
                  <a:pt x="400481" y="1455553"/>
                  <a:pt x="410850" y="1465923"/>
                  <a:pt x="410850" y="1478716"/>
                </a:cubicBezTo>
                <a:cubicBezTo>
                  <a:pt x="410850" y="1491509"/>
                  <a:pt x="400481" y="1501878"/>
                  <a:pt x="387688" y="1501878"/>
                </a:cubicBezTo>
                <a:cubicBezTo>
                  <a:pt x="374892" y="1501878"/>
                  <a:pt x="364520" y="1491509"/>
                  <a:pt x="364520" y="1478716"/>
                </a:cubicBezTo>
                <a:close/>
                <a:moveTo>
                  <a:pt x="362457" y="751977"/>
                </a:moveTo>
                <a:cubicBezTo>
                  <a:pt x="362457" y="739182"/>
                  <a:pt x="372828" y="728810"/>
                  <a:pt x="385624" y="728810"/>
                </a:cubicBezTo>
                <a:cubicBezTo>
                  <a:pt x="398417" y="728810"/>
                  <a:pt x="408787" y="739182"/>
                  <a:pt x="408787" y="751977"/>
                </a:cubicBezTo>
                <a:cubicBezTo>
                  <a:pt x="408787" y="764771"/>
                  <a:pt x="398417" y="775143"/>
                  <a:pt x="385624" y="775143"/>
                </a:cubicBezTo>
                <a:cubicBezTo>
                  <a:pt x="372828" y="775143"/>
                  <a:pt x="362457" y="764771"/>
                  <a:pt x="362457" y="751977"/>
                </a:cubicBezTo>
                <a:close/>
                <a:moveTo>
                  <a:pt x="360392" y="923339"/>
                </a:moveTo>
                <a:cubicBezTo>
                  <a:pt x="360392" y="910547"/>
                  <a:pt x="370763" y="900174"/>
                  <a:pt x="383559" y="900174"/>
                </a:cubicBezTo>
                <a:cubicBezTo>
                  <a:pt x="396353" y="900174"/>
                  <a:pt x="406723" y="910547"/>
                  <a:pt x="406723" y="923339"/>
                </a:cubicBezTo>
                <a:cubicBezTo>
                  <a:pt x="406723" y="936134"/>
                  <a:pt x="396353" y="946506"/>
                  <a:pt x="383559" y="946506"/>
                </a:cubicBezTo>
                <a:cubicBezTo>
                  <a:pt x="370763" y="946506"/>
                  <a:pt x="360392" y="936134"/>
                  <a:pt x="360392" y="923339"/>
                </a:cubicBezTo>
                <a:close/>
                <a:moveTo>
                  <a:pt x="360391" y="1115348"/>
                </a:moveTo>
                <a:cubicBezTo>
                  <a:pt x="360391" y="1102553"/>
                  <a:pt x="370763" y="1092182"/>
                  <a:pt x="383558" y="1092182"/>
                </a:cubicBezTo>
                <a:cubicBezTo>
                  <a:pt x="396353" y="1092182"/>
                  <a:pt x="406723" y="1102553"/>
                  <a:pt x="406723" y="1115348"/>
                </a:cubicBezTo>
                <a:cubicBezTo>
                  <a:pt x="406723" y="1128143"/>
                  <a:pt x="396353" y="1138515"/>
                  <a:pt x="383558" y="1138515"/>
                </a:cubicBezTo>
                <a:cubicBezTo>
                  <a:pt x="370763" y="1138515"/>
                  <a:pt x="360391" y="1128143"/>
                  <a:pt x="360391" y="1115348"/>
                </a:cubicBezTo>
                <a:close/>
                <a:moveTo>
                  <a:pt x="358329" y="23166"/>
                </a:moveTo>
                <a:cubicBezTo>
                  <a:pt x="358329" y="10372"/>
                  <a:pt x="368702" y="0"/>
                  <a:pt x="381496" y="0"/>
                </a:cubicBezTo>
                <a:cubicBezTo>
                  <a:pt x="394291" y="0"/>
                  <a:pt x="404661" y="10372"/>
                  <a:pt x="404661" y="23166"/>
                </a:cubicBezTo>
                <a:cubicBezTo>
                  <a:pt x="404661" y="35960"/>
                  <a:pt x="394291" y="46332"/>
                  <a:pt x="381496" y="46332"/>
                </a:cubicBezTo>
                <a:cubicBezTo>
                  <a:pt x="368702" y="46332"/>
                  <a:pt x="358329" y="35960"/>
                  <a:pt x="358329" y="23166"/>
                </a:cubicBezTo>
                <a:close/>
                <a:moveTo>
                  <a:pt x="358325" y="1286711"/>
                </a:moveTo>
                <a:cubicBezTo>
                  <a:pt x="358325" y="1273917"/>
                  <a:pt x="368698" y="1263547"/>
                  <a:pt x="381492" y="1263547"/>
                </a:cubicBezTo>
                <a:cubicBezTo>
                  <a:pt x="394287" y="1263547"/>
                  <a:pt x="404657" y="1273917"/>
                  <a:pt x="404657" y="1286711"/>
                </a:cubicBezTo>
                <a:cubicBezTo>
                  <a:pt x="404657" y="1299507"/>
                  <a:pt x="394287" y="1309877"/>
                  <a:pt x="381492" y="1309877"/>
                </a:cubicBezTo>
                <a:cubicBezTo>
                  <a:pt x="368698" y="1309877"/>
                  <a:pt x="358325" y="1299507"/>
                  <a:pt x="358325" y="1286711"/>
                </a:cubicBezTo>
                <a:close/>
                <a:moveTo>
                  <a:pt x="356265" y="194529"/>
                </a:moveTo>
                <a:cubicBezTo>
                  <a:pt x="356265" y="181735"/>
                  <a:pt x="366637" y="171363"/>
                  <a:pt x="379431" y="171363"/>
                </a:cubicBezTo>
                <a:cubicBezTo>
                  <a:pt x="392227" y="171363"/>
                  <a:pt x="402597" y="181735"/>
                  <a:pt x="402597" y="194529"/>
                </a:cubicBezTo>
                <a:cubicBezTo>
                  <a:pt x="402597" y="207323"/>
                  <a:pt x="392227" y="217695"/>
                  <a:pt x="379431" y="217695"/>
                </a:cubicBezTo>
                <a:cubicBezTo>
                  <a:pt x="366637" y="217695"/>
                  <a:pt x="356265" y="207323"/>
                  <a:pt x="356265" y="194529"/>
                </a:cubicBezTo>
                <a:close/>
                <a:moveTo>
                  <a:pt x="356264" y="386541"/>
                </a:moveTo>
                <a:cubicBezTo>
                  <a:pt x="356264" y="373746"/>
                  <a:pt x="366637" y="363375"/>
                  <a:pt x="379431" y="363375"/>
                </a:cubicBezTo>
                <a:cubicBezTo>
                  <a:pt x="392226" y="363375"/>
                  <a:pt x="402597" y="373746"/>
                  <a:pt x="402597" y="386541"/>
                </a:cubicBezTo>
                <a:cubicBezTo>
                  <a:pt x="402597" y="399334"/>
                  <a:pt x="392226" y="409706"/>
                  <a:pt x="379431" y="409706"/>
                </a:cubicBezTo>
                <a:cubicBezTo>
                  <a:pt x="366637" y="409706"/>
                  <a:pt x="356264" y="399334"/>
                  <a:pt x="356264" y="386541"/>
                </a:cubicBezTo>
                <a:close/>
                <a:moveTo>
                  <a:pt x="354199" y="557904"/>
                </a:moveTo>
                <a:cubicBezTo>
                  <a:pt x="354199" y="545110"/>
                  <a:pt x="364572" y="534738"/>
                  <a:pt x="377366" y="534738"/>
                </a:cubicBezTo>
                <a:cubicBezTo>
                  <a:pt x="390162" y="534738"/>
                  <a:pt x="400532" y="545110"/>
                  <a:pt x="400532" y="557904"/>
                </a:cubicBezTo>
                <a:cubicBezTo>
                  <a:pt x="400532" y="570697"/>
                  <a:pt x="390162" y="581069"/>
                  <a:pt x="377366" y="581069"/>
                </a:cubicBezTo>
                <a:cubicBezTo>
                  <a:pt x="364572" y="581069"/>
                  <a:pt x="354199" y="570697"/>
                  <a:pt x="354199" y="557904"/>
                </a:cubicBezTo>
                <a:close/>
                <a:moveTo>
                  <a:pt x="187418" y="1478716"/>
                </a:moveTo>
                <a:cubicBezTo>
                  <a:pt x="187418" y="1465923"/>
                  <a:pt x="197790" y="1455553"/>
                  <a:pt x="210584" y="1455553"/>
                </a:cubicBezTo>
                <a:cubicBezTo>
                  <a:pt x="223378" y="1455553"/>
                  <a:pt x="233750" y="1465923"/>
                  <a:pt x="233750" y="1478716"/>
                </a:cubicBezTo>
                <a:cubicBezTo>
                  <a:pt x="233750" y="1491509"/>
                  <a:pt x="223378" y="1501878"/>
                  <a:pt x="210584" y="1501878"/>
                </a:cubicBezTo>
                <a:cubicBezTo>
                  <a:pt x="197790" y="1501878"/>
                  <a:pt x="187418" y="1491509"/>
                  <a:pt x="187418" y="1478716"/>
                </a:cubicBezTo>
                <a:close/>
                <a:moveTo>
                  <a:pt x="185354" y="751977"/>
                </a:moveTo>
                <a:cubicBezTo>
                  <a:pt x="185354" y="739182"/>
                  <a:pt x="195726" y="728810"/>
                  <a:pt x="208520" y="728810"/>
                </a:cubicBezTo>
                <a:cubicBezTo>
                  <a:pt x="221314" y="728810"/>
                  <a:pt x="231686" y="739182"/>
                  <a:pt x="231686" y="751977"/>
                </a:cubicBezTo>
                <a:cubicBezTo>
                  <a:pt x="231686" y="764771"/>
                  <a:pt x="221314" y="775143"/>
                  <a:pt x="208520" y="775143"/>
                </a:cubicBezTo>
                <a:cubicBezTo>
                  <a:pt x="195726" y="775143"/>
                  <a:pt x="185354" y="764771"/>
                  <a:pt x="185354" y="751977"/>
                </a:cubicBezTo>
                <a:close/>
                <a:moveTo>
                  <a:pt x="183290" y="923339"/>
                </a:moveTo>
                <a:cubicBezTo>
                  <a:pt x="183290" y="910547"/>
                  <a:pt x="193662" y="900174"/>
                  <a:pt x="206456" y="900174"/>
                </a:cubicBezTo>
                <a:cubicBezTo>
                  <a:pt x="219249" y="900174"/>
                  <a:pt x="229621" y="910547"/>
                  <a:pt x="229621" y="923339"/>
                </a:cubicBezTo>
                <a:cubicBezTo>
                  <a:pt x="229621" y="936134"/>
                  <a:pt x="219249" y="946506"/>
                  <a:pt x="206456" y="946506"/>
                </a:cubicBezTo>
                <a:cubicBezTo>
                  <a:pt x="193662" y="946506"/>
                  <a:pt x="183290" y="936134"/>
                  <a:pt x="183290" y="923339"/>
                </a:cubicBezTo>
                <a:close/>
                <a:moveTo>
                  <a:pt x="183289" y="1115348"/>
                </a:moveTo>
                <a:cubicBezTo>
                  <a:pt x="183289" y="1102553"/>
                  <a:pt x="193661" y="1092182"/>
                  <a:pt x="206455" y="1092182"/>
                </a:cubicBezTo>
                <a:cubicBezTo>
                  <a:pt x="219249" y="1092182"/>
                  <a:pt x="229621" y="1102553"/>
                  <a:pt x="229621" y="1115348"/>
                </a:cubicBezTo>
                <a:cubicBezTo>
                  <a:pt x="229621" y="1128143"/>
                  <a:pt x="219249" y="1138515"/>
                  <a:pt x="206455" y="1138515"/>
                </a:cubicBezTo>
                <a:cubicBezTo>
                  <a:pt x="193661" y="1138515"/>
                  <a:pt x="183289" y="1128143"/>
                  <a:pt x="183289" y="1115348"/>
                </a:cubicBezTo>
                <a:close/>
                <a:moveTo>
                  <a:pt x="181228" y="23166"/>
                </a:moveTo>
                <a:cubicBezTo>
                  <a:pt x="181228" y="10372"/>
                  <a:pt x="191600" y="0"/>
                  <a:pt x="204394" y="0"/>
                </a:cubicBezTo>
                <a:cubicBezTo>
                  <a:pt x="217188" y="0"/>
                  <a:pt x="227560" y="10372"/>
                  <a:pt x="227560" y="23166"/>
                </a:cubicBezTo>
                <a:cubicBezTo>
                  <a:pt x="227560" y="35960"/>
                  <a:pt x="217188" y="46332"/>
                  <a:pt x="204394" y="46332"/>
                </a:cubicBezTo>
                <a:cubicBezTo>
                  <a:pt x="191600" y="46332"/>
                  <a:pt x="181228" y="35960"/>
                  <a:pt x="181228" y="23166"/>
                </a:cubicBezTo>
                <a:close/>
                <a:moveTo>
                  <a:pt x="181225" y="1286711"/>
                </a:moveTo>
                <a:cubicBezTo>
                  <a:pt x="181225" y="1273917"/>
                  <a:pt x="191597" y="1263547"/>
                  <a:pt x="204391" y="1263547"/>
                </a:cubicBezTo>
                <a:cubicBezTo>
                  <a:pt x="217185" y="1263547"/>
                  <a:pt x="227557" y="1273917"/>
                  <a:pt x="227557" y="1286711"/>
                </a:cubicBezTo>
                <a:cubicBezTo>
                  <a:pt x="227557" y="1299507"/>
                  <a:pt x="217185" y="1309877"/>
                  <a:pt x="204391" y="1309877"/>
                </a:cubicBezTo>
                <a:cubicBezTo>
                  <a:pt x="191597" y="1309877"/>
                  <a:pt x="181225" y="1299507"/>
                  <a:pt x="181225" y="1286711"/>
                </a:cubicBezTo>
                <a:close/>
                <a:moveTo>
                  <a:pt x="179162" y="194529"/>
                </a:moveTo>
                <a:cubicBezTo>
                  <a:pt x="179162" y="181735"/>
                  <a:pt x="189534" y="171363"/>
                  <a:pt x="202328" y="171363"/>
                </a:cubicBezTo>
                <a:cubicBezTo>
                  <a:pt x="215122" y="171363"/>
                  <a:pt x="225494" y="181735"/>
                  <a:pt x="225494" y="194529"/>
                </a:cubicBezTo>
                <a:cubicBezTo>
                  <a:pt x="225494" y="207323"/>
                  <a:pt x="215122" y="217695"/>
                  <a:pt x="202328" y="217695"/>
                </a:cubicBezTo>
                <a:cubicBezTo>
                  <a:pt x="189534" y="217695"/>
                  <a:pt x="179162" y="207323"/>
                  <a:pt x="179162" y="194529"/>
                </a:cubicBezTo>
                <a:close/>
                <a:moveTo>
                  <a:pt x="179162" y="386541"/>
                </a:moveTo>
                <a:cubicBezTo>
                  <a:pt x="179162" y="373746"/>
                  <a:pt x="189534" y="363375"/>
                  <a:pt x="202328" y="363375"/>
                </a:cubicBezTo>
                <a:cubicBezTo>
                  <a:pt x="215122" y="363375"/>
                  <a:pt x="225494" y="373746"/>
                  <a:pt x="225494" y="386541"/>
                </a:cubicBezTo>
                <a:cubicBezTo>
                  <a:pt x="225494" y="399334"/>
                  <a:pt x="215122" y="409706"/>
                  <a:pt x="202328" y="409706"/>
                </a:cubicBezTo>
                <a:cubicBezTo>
                  <a:pt x="189534" y="409706"/>
                  <a:pt x="179162" y="399334"/>
                  <a:pt x="179162" y="386541"/>
                </a:cubicBezTo>
                <a:close/>
                <a:moveTo>
                  <a:pt x="177098" y="557904"/>
                </a:moveTo>
                <a:cubicBezTo>
                  <a:pt x="177098" y="545110"/>
                  <a:pt x="187470" y="534738"/>
                  <a:pt x="200263" y="534738"/>
                </a:cubicBezTo>
                <a:cubicBezTo>
                  <a:pt x="213057" y="534738"/>
                  <a:pt x="223429" y="545110"/>
                  <a:pt x="223429" y="557904"/>
                </a:cubicBezTo>
                <a:cubicBezTo>
                  <a:pt x="223429" y="570697"/>
                  <a:pt x="213057" y="581069"/>
                  <a:pt x="200263" y="581069"/>
                </a:cubicBezTo>
                <a:cubicBezTo>
                  <a:pt x="187470" y="581069"/>
                  <a:pt x="177098" y="570697"/>
                  <a:pt x="177098" y="557904"/>
                </a:cubicBezTo>
                <a:close/>
                <a:moveTo>
                  <a:pt x="10320" y="1478716"/>
                </a:moveTo>
                <a:cubicBezTo>
                  <a:pt x="10320" y="1465923"/>
                  <a:pt x="20692" y="1455553"/>
                  <a:pt x="33486" y="1455553"/>
                </a:cubicBezTo>
                <a:cubicBezTo>
                  <a:pt x="46280" y="1455553"/>
                  <a:pt x="56652" y="1465923"/>
                  <a:pt x="56652" y="1478716"/>
                </a:cubicBezTo>
                <a:cubicBezTo>
                  <a:pt x="56652" y="1491509"/>
                  <a:pt x="46280" y="1501878"/>
                  <a:pt x="33486" y="1501878"/>
                </a:cubicBezTo>
                <a:cubicBezTo>
                  <a:pt x="20692" y="1501878"/>
                  <a:pt x="10320" y="1491509"/>
                  <a:pt x="10320" y="1478716"/>
                </a:cubicBezTo>
                <a:close/>
                <a:moveTo>
                  <a:pt x="8256" y="751977"/>
                </a:moveTo>
                <a:cubicBezTo>
                  <a:pt x="8256" y="739182"/>
                  <a:pt x="18628" y="728810"/>
                  <a:pt x="31422" y="728810"/>
                </a:cubicBezTo>
                <a:cubicBezTo>
                  <a:pt x="44216" y="728810"/>
                  <a:pt x="54588" y="739182"/>
                  <a:pt x="54588" y="751977"/>
                </a:cubicBezTo>
                <a:cubicBezTo>
                  <a:pt x="54588" y="764771"/>
                  <a:pt x="44216" y="775143"/>
                  <a:pt x="31422" y="775143"/>
                </a:cubicBezTo>
                <a:cubicBezTo>
                  <a:pt x="18628" y="775143"/>
                  <a:pt x="8256" y="764771"/>
                  <a:pt x="8256" y="751977"/>
                </a:cubicBezTo>
                <a:close/>
                <a:moveTo>
                  <a:pt x="6192" y="923339"/>
                </a:moveTo>
                <a:cubicBezTo>
                  <a:pt x="6192" y="910547"/>
                  <a:pt x="16564" y="900174"/>
                  <a:pt x="29357" y="900174"/>
                </a:cubicBezTo>
                <a:cubicBezTo>
                  <a:pt x="42151" y="900174"/>
                  <a:pt x="52523" y="910547"/>
                  <a:pt x="52523" y="923339"/>
                </a:cubicBezTo>
                <a:cubicBezTo>
                  <a:pt x="52523" y="936134"/>
                  <a:pt x="42151" y="946506"/>
                  <a:pt x="29357" y="946506"/>
                </a:cubicBezTo>
                <a:cubicBezTo>
                  <a:pt x="16564" y="946506"/>
                  <a:pt x="6192" y="936134"/>
                  <a:pt x="6192" y="923339"/>
                </a:cubicBezTo>
                <a:close/>
                <a:moveTo>
                  <a:pt x="6191" y="1115348"/>
                </a:moveTo>
                <a:cubicBezTo>
                  <a:pt x="6191" y="1102553"/>
                  <a:pt x="16563" y="1092182"/>
                  <a:pt x="29357" y="1092182"/>
                </a:cubicBezTo>
                <a:cubicBezTo>
                  <a:pt x="42151" y="1092182"/>
                  <a:pt x="52523" y="1102553"/>
                  <a:pt x="52523" y="1115348"/>
                </a:cubicBezTo>
                <a:cubicBezTo>
                  <a:pt x="52523" y="1128143"/>
                  <a:pt x="42151" y="1138515"/>
                  <a:pt x="29357" y="1138515"/>
                </a:cubicBezTo>
                <a:cubicBezTo>
                  <a:pt x="16563" y="1138515"/>
                  <a:pt x="6191" y="1128143"/>
                  <a:pt x="6191" y="1115348"/>
                </a:cubicBezTo>
                <a:close/>
                <a:moveTo>
                  <a:pt x="4130" y="23166"/>
                </a:moveTo>
                <a:cubicBezTo>
                  <a:pt x="4130" y="10372"/>
                  <a:pt x="14502" y="0"/>
                  <a:pt x="27296" y="0"/>
                </a:cubicBezTo>
                <a:cubicBezTo>
                  <a:pt x="40090" y="0"/>
                  <a:pt x="50462" y="10372"/>
                  <a:pt x="50462" y="23166"/>
                </a:cubicBezTo>
                <a:cubicBezTo>
                  <a:pt x="50462" y="35960"/>
                  <a:pt x="40090" y="46332"/>
                  <a:pt x="27296" y="46332"/>
                </a:cubicBezTo>
                <a:cubicBezTo>
                  <a:pt x="14502" y="46332"/>
                  <a:pt x="4130" y="35960"/>
                  <a:pt x="4130" y="23166"/>
                </a:cubicBezTo>
                <a:close/>
                <a:moveTo>
                  <a:pt x="4127" y="1286711"/>
                </a:moveTo>
                <a:cubicBezTo>
                  <a:pt x="4127" y="1273917"/>
                  <a:pt x="14499" y="1263547"/>
                  <a:pt x="27292" y="1263547"/>
                </a:cubicBezTo>
                <a:cubicBezTo>
                  <a:pt x="40086" y="1263547"/>
                  <a:pt x="50458" y="1273917"/>
                  <a:pt x="50458" y="1286711"/>
                </a:cubicBezTo>
                <a:cubicBezTo>
                  <a:pt x="50458" y="1299507"/>
                  <a:pt x="40086" y="1309879"/>
                  <a:pt x="27292" y="1309879"/>
                </a:cubicBezTo>
                <a:cubicBezTo>
                  <a:pt x="14499" y="1309879"/>
                  <a:pt x="4127" y="1299507"/>
                  <a:pt x="4127" y="1286711"/>
                </a:cubicBezTo>
                <a:close/>
                <a:moveTo>
                  <a:pt x="2064" y="194529"/>
                </a:moveTo>
                <a:cubicBezTo>
                  <a:pt x="2064" y="181735"/>
                  <a:pt x="12436" y="171363"/>
                  <a:pt x="25230" y="171363"/>
                </a:cubicBezTo>
                <a:cubicBezTo>
                  <a:pt x="38024" y="171363"/>
                  <a:pt x="48396" y="181735"/>
                  <a:pt x="48396" y="194529"/>
                </a:cubicBezTo>
                <a:cubicBezTo>
                  <a:pt x="48396" y="207323"/>
                  <a:pt x="38024" y="217695"/>
                  <a:pt x="25230" y="217695"/>
                </a:cubicBezTo>
                <a:cubicBezTo>
                  <a:pt x="12436" y="217695"/>
                  <a:pt x="2064" y="207323"/>
                  <a:pt x="2064" y="194529"/>
                </a:cubicBezTo>
                <a:close/>
                <a:moveTo>
                  <a:pt x="2064" y="386541"/>
                </a:moveTo>
                <a:cubicBezTo>
                  <a:pt x="2064" y="373746"/>
                  <a:pt x="12436" y="363375"/>
                  <a:pt x="25230" y="363375"/>
                </a:cubicBezTo>
                <a:cubicBezTo>
                  <a:pt x="38024" y="363375"/>
                  <a:pt x="48396" y="373746"/>
                  <a:pt x="48396" y="386541"/>
                </a:cubicBezTo>
                <a:cubicBezTo>
                  <a:pt x="48396" y="399334"/>
                  <a:pt x="38024" y="409706"/>
                  <a:pt x="25230" y="409706"/>
                </a:cubicBezTo>
                <a:cubicBezTo>
                  <a:pt x="12436" y="409706"/>
                  <a:pt x="2064" y="399334"/>
                  <a:pt x="2064" y="386541"/>
                </a:cubicBezTo>
                <a:close/>
                <a:moveTo>
                  <a:pt x="0" y="557904"/>
                </a:moveTo>
                <a:cubicBezTo>
                  <a:pt x="0" y="545110"/>
                  <a:pt x="10371" y="534738"/>
                  <a:pt x="23165" y="534738"/>
                </a:cubicBezTo>
                <a:cubicBezTo>
                  <a:pt x="35959" y="534738"/>
                  <a:pt x="46331" y="545110"/>
                  <a:pt x="46331" y="557904"/>
                </a:cubicBezTo>
                <a:cubicBezTo>
                  <a:pt x="46331" y="570697"/>
                  <a:pt x="35959" y="581069"/>
                  <a:pt x="23165" y="581069"/>
                </a:cubicBezTo>
                <a:cubicBezTo>
                  <a:pt x="10371" y="581069"/>
                  <a:pt x="0" y="570697"/>
                  <a:pt x="0" y="557904"/>
                </a:cubicBezTo>
                <a:close/>
              </a:path>
            </a:pathLst>
          </a:custGeom>
          <a:solidFill>
            <a:srgbClr val="42424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6" name="Google Shape;46;p3"/>
          <p:cNvSpPr txBox="1"/>
          <p:nvPr/>
        </p:nvSpPr>
        <p:spPr>
          <a:xfrm rot="5400000">
            <a:off x="-679350" y="609200"/>
            <a:ext cx="1579800" cy="37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SLIDESMANIA.COM</a:t>
            </a:r>
            <a:endParaRPr>
              <a:solidFill>
                <a:srgbClr val="FFFFFF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700" cy="7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700"/>
              <a:buFont typeface="Abril Fatface"/>
              <a:buNone/>
              <a:defRPr sz="3700">
                <a:solidFill>
                  <a:schemeClr val="accent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700"/>
              <a:buFont typeface="Abril Fatface"/>
              <a:buNone/>
              <a:defRPr sz="3700">
                <a:solidFill>
                  <a:schemeClr val="accent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700"/>
              <a:buFont typeface="Abril Fatface"/>
              <a:buNone/>
              <a:defRPr sz="3700">
                <a:solidFill>
                  <a:schemeClr val="accent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700"/>
              <a:buFont typeface="Abril Fatface"/>
              <a:buNone/>
              <a:defRPr sz="3700">
                <a:solidFill>
                  <a:schemeClr val="accent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700"/>
              <a:buFont typeface="Abril Fatface"/>
              <a:buNone/>
              <a:defRPr sz="3700">
                <a:solidFill>
                  <a:schemeClr val="accent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700"/>
              <a:buFont typeface="Abril Fatface"/>
              <a:buNone/>
              <a:defRPr sz="3700">
                <a:solidFill>
                  <a:schemeClr val="accent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700"/>
              <a:buFont typeface="Abril Fatface"/>
              <a:buNone/>
              <a:defRPr sz="3700">
                <a:solidFill>
                  <a:schemeClr val="accent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700"/>
              <a:buFont typeface="Abril Fatface"/>
              <a:buNone/>
              <a:defRPr sz="3700">
                <a:solidFill>
                  <a:schemeClr val="accent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700"/>
              <a:buFont typeface="Abril Fatface"/>
              <a:buNone/>
              <a:defRPr sz="3700">
                <a:solidFill>
                  <a:schemeClr val="accent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7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81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Montserrat"/>
              <a:buChar char="●"/>
              <a:defRPr sz="24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lvl="1" indent="-34925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Montserrat"/>
              <a:buChar char="○"/>
              <a:defRPr sz="19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lvl="2" indent="-34925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Montserrat"/>
              <a:buChar char="■"/>
              <a:defRPr sz="19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lvl="3" indent="-34925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Montserrat"/>
              <a:buChar char="●"/>
              <a:defRPr sz="19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lvl="4" indent="-34925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Montserrat"/>
              <a:buChar char="○"/>
              <a:defRPr sz="19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lvl="5" indent="-34925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Montserrat"/>
              <a:buChar char="■"/>
              <a:defRPr sz="19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lvl="6" indent="-34925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Montserrat"/>
              <a:buChar char="●"/>
              <a:defRPr sz="19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lvl="7" indent="-34925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Montserrat"/>
              <a:buChar char="○"/>
              <a:defRPr sz="19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lvl="8" indent="-349250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Clr>
                <a:schemeClr val="dk2"/>
              </a:buClr>
              <a:buSzPts val="1900"/>
              <a:buFont typeface="Montserrat"/>
              <a:buChar char="■"/>
              <a:defRPr sz="19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algn="r">
              <a:buNone/>
              <a:defRPr sz="1300">
                <a:solidFill>
                  <a:schemeClr val="dk2"/>
                </a:solidFill>
              </a:defRPr>
            </a:lvl1pPr>
            <a:lvl2pPr lvl="1" algn="r">
              <a:buNone/>
              <a:defRPr sz="1300">
                <a:solidFill>
                  <a:schemeClr val="dk2"/>
                </a:solidFill>
              </a:defRPr>
            </a:lvl2pPr>
            <a:lvl3pPr lvl="2" algn="r">
              <a:buNone/>
              <a:defRPr sz="1300">
                <a:solidFill>
                  <a:schemeClr val="dk2"/>
                </a:solidFill>
              </a:defRPr>
            </a:lvl3pPr>
            <a:lvl4pPr lvl="3" algn="r">
              <a:buNone/>
              <a:defRPr sz="1300">
                <a:solidFill>
                  <a:schemeClr val="dk2"/>
                </a:solidFill>
              </a:defRPr>
            </a:lvl4pPr>
            <a:lvl5pPr lvl="4" algn="r">
              <a:buNone/>
              <a:defRPr sz="1300">
                <a:solidFill>
                  <a:schemeClr val="dk2"/>
                </a:solidFill>
              </a:defRPr>
            </a:lvl5pPr>
            <a:lvl6pPr lvl="5" algn="r">
              <a:buNone/>
              <a:defRPr sz="1300">
                <a:solidFill>
                  <a:schemeClr val="dk2"/>
                </a:solidFill>
              </a:defRPr>
            </a:lvl6pPr>
            <a:lvl7pPr lvl="6" algn="r">
              <a:buNone/>
              <a:defRPr sz="1300">
                <a:solidFill>
                  <a:schemeClr val="dk2"/>
                </a:solidFill>
              </a:defRPr>
            </a:lvl7pPr>
            <a:lvl8pPr lvl="7" algn="r">
              <a:buNone/>
              <a:defRPr sz="1300">
                <a:solidFill>
                  <a:schemeClr val="dk2"/>
                </a:solidFill>
              </a:defRPr>
            </a:lvl8pPr>
            <a:lvl9pPr lvl="8" algn="r">
              <a:buNone/>
              <a:defRPr sz="13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9" name="Google Shape;9;p1"/>
          <p:cNvSpPr txBox="1"/>
          <p:nvPr/>
        </p:nvSpPr>
        <p:spPr>
          <a:xfrm rot="5400000">
            <a:off x="-679350" y="609200"/>
            <a:ext cx="1579800" cy="37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Barlow Condensed"/>
                <a:ea typeface="Barlow Condensed"/>
                <a:cs typeface="Barlow Condensed"/>
                <a:sym typeface="Barlow Condensed"/>
              </a:rPr>
              <a:t>SLIDESMANIA.COM</a:t>
            </a:r>
            <a:endParaRPr>
              <a:latin typeface="Barlow Condensed"/>
              <a:ea typeface="Barlow Condensed"/>
              <a:cs typeface="Barlow Condensed"/>
              <a:sym typeface="Barlow Condensed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hyperlink" Target="https://refaheducation.com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13"/>
          <p:cNvSpPr txBox="1">
            <a:spLocks noGrp="1"/>
          </p:cNvSpPr>
          <p:nvPr>
            <p:ph type="ctrTitle"/>
          </p:nvPr>
        </p:nvSpPr>
        <p:spPr>
          <a:xfrm>
            <a:off x="1672185" y="1297575"/>
            <a:ext cx="9114000" cy="2736900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ar-SA" dirty="0" smtClean="0">
                <a:cs typeface="AGA Aladdin Regular" pitchFamily="2" charset="-78"/>
              </a:rPr>
              <a:t>تهيئة الفصل </a:t>
            </a:r>
            <a:r>
              <a:rPr lang="ar-SA" dirty="0" smtClean="0">
                <a:cs typeface="AGA Aladdin Regular" pitchFamily="2" charset="-78"/>
              </a:rPr>
              <a:t>السادس</a:t>
            </a:r>
            <a:endParaRPr dirty="0">
              <a:cs typeface="AGA Aladdin Regular" pitchFamily="2" charset="-78"/>
            </a:endParaRPr>
          </a:p>
        </p:txBody>
      </p:sp>
      <p:sp>
        <p:nvSpPr>
          <p:cNvPr id="191" name="Google Shape;191;p13"/>
          <p:cNvSpPr txBox="1"/>
          <p:nvPr/>
        </p:nvSpPr>
        <p:spPr>
          <a:xfrm>
            <a:off x="1398375" y="524375"/>
            <a:ext cx="1868100" cy="77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Handlee"/>
              <a:ea typeface="Handlee"/>
              <a:cs typeface="Handlee"/>
              <a:sym typeface="Handlee"/>
            </a:endParaRPr>
          </a:p>
        </p:txBody>
      </p:sp>
      <p:cxnSp>
        <p:nvCxnSpPr>
          <p:cNvPr id="192" name="Google Shape;192;p13"/>
          <p:cNvCxnSpPr/>
          <p:nvPr/>
        </p:nvCxnSpPr>
        <p:spPr>
          <a:xfrm>
            <a:off x="2564076" y="4007436"/>
            <a:ext cx="7330200" cy="0"/>
          </a:xfrm>
          <a:prstGeom prst="straightConnector1">
            <a:avLst/>
          </a:prstGeom>
          <a:noFill/>
          <a:ln w="19050" cap="flat" cmpd="sng">
            <a:solidFill>
              <a:srgbClr val="262626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7" name="صورة 6">
            <a:extLst>
              <a:ext uri="{FF2B5EF4-FFF2-40B4-BE49-F238E27FC236}">
                <a16:creationId xmlns:a16="http://schemas.microsoft.com/office/drawing/2014/main" id="{206C7A72-C5E9-477B-B1C6-55200360D2D5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710" y="3034420"/>
            <a:ext cx="1036530" cy="100005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مستطيل مستدير الزوايا 4"/>
          <p:cNvSpPr/>
          <p:nvPr/>
        </p:nvSpPr>
        <p:spPr>
          <a:xfrm>
            <a:off x="3463636" y="318654"/>
            <a:ext cx="4973782" cy="734291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800" b="1" dirty="0" smtClean="0"/>
              <a:t>اكتب كل عبارة فيما يأتي بالصيغة الأسية </a:t>
            </a:r>
            <a:endParaRPr lang="ar-SA" sz="2800" b="1" dirty="0"/>
          </a:p>
        </p:txBody>
      </p:sp>
      <p:pic>
        <p:nvPicPr>
          <p:cNvPr id="10" name="صورة 9">
            <a:extLst>
              <a:ext uri="{FF2B5EF4-FFF2-40B4-BE49-F238E27FC236}">
                <a16:creationId xmlns:a16="http://schemas.microsoft.com/office/drawing/2014/main" id="{206C7A72-C5E9-477B-B1C6-55200360D2D5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128" y="803838"/>
            <a:ext cx="1036530" cy="1000055"/>
          </a:xfrm>
          <a:prstGeom prst="rect">
            <a:avLst/>
          </a:prstGeom>
        </p:spPr>
      </p:pic>
      <p:sp>
        <p:nvSpPr>
          <p:cNvPr id="6" name="مستطيل مستدير الزوايا 5"/>
          <p:cNvSpPr/>
          <p:nvPr/>
        </p:nvSpPr>
        <p:spPr>
          <a:xfrm>
            <a:off x="6145121" y="1690255"/>
            <a:ext cx="4717472" cy="3822317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7" name="صورة 6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263789" y="2076645"/>
            <a:ext cx="4347257" cy="3255818"/>
          </a:xfrm>
          <a:prstGeom prst="rect">
            <a:avLst/>
          </a:prstGeom>
        </p:spPr>
      </p:pic>
      <p:sp>
        <p:nvSpPr>
          <p:cNvPr id="14" name="مستطيل مستدير الزوايا 13"/>
          <p:cNvSpPr/>
          <p:nvPr/>
        </p:nvSpPr>
        <p:spPr>
          <a:xfrm>
            <a:off x="1801838" y="1690255"/>
            <a:ext cx="3961653" cy="3822317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8" name="مربع نص 7"/>
          <p:cNvSpPr txBox="1"/>
          <p:nvPr/>
        </p:nvSpPr>
        <p:spPr>
          <a:xfrm>
            <a:off x="2022760" y="2076645"/>
            <a:ext cx="3602181" cy="286232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ar-SA" sz="2000" b="1" dirty="0" smtClean="0"/>
              <a:t>1 ) ...........................................</a:t>
            </a:r>
          </a:p>
          <a:p>
            <a:pPr algn="r"/>
            <a:endParaRPr lang="ar-SA" sz="2000" b="1" dirty="0"/>
          </a:p>
          <a:p>
            <a:pPr algn="r"/>
            <a:r>
              <a:rPr lang="ar-SA" sz="2000" b="1" dirty="0" smtClean="0"/>
              <a:t>2 ) ...........................................</a:t>
            </a:r>
          </a:p>
          <a:p>
            <a:pPr algn="r"/>
            <a:endParaRPr lang="ar-SA" sz="2000" b="1" dirty="0"/>
          </a:p>
          <a:p>
            <a:pPr algn="r"/>
            <a:r>
              <a:rPr lang="ar-SA" sz="2000" b="1" dirty="0" smtClean="0"/>
              <a:t>3 ) ...........................................</a:t>
            </a:r>
          </a:p>
          <a:p>
            <a:pPr algn="r"/>
            <a:endParaRPr lang="ar-SA" sz="2000" b="1" dirty="0"/>
          </a:p>
          <a:p>
            <a:pPr algn="r"/>
            <a:r>
              <a:rPr lang="ar-SA" sz="2000" b="1" dirty="0" smtClean="0"/>
              <a:t>4 ) ...........................................</a:t>
            </a:r>
          </a:p>
          <a:p>
            <a:pPr algn="r"/>
            <a:endParaRPr lang="ar-SA" sz="2000" b="1" dirty="0"/>
          </a:p>
          <a:p>
            <a:pPr algn="r"/>
            <a:r>
              <a:rPr lang="ar-SA" sz="2000" b="1" dirty="0" smtClean="0"/>
              <a:t>5 ) ...........................................</a:t>
            </a:r>
            <a:endParaRPr lang="ar-SA" sz="2000" b="1" dirty="0"/>
          </a:p>
        </p:txBody>
      </p:sp>
      <p:sp>
        <p:nvSpPr>
          <p:cNvPr id="11" name="سهم إلى اليمين 10"/>
          <p:cNvSpPr/>
          <p:nvPr/>
        </p:nvSpPr>
        <p:spPr>
          <a:xfrm rot="10800000">
            <a:off x="5763491" y="3230715"/>
            <a:ext cx="381630" cy="277091"/>
          </a:xfrm>
          <a:prstGeom prst="rightArrow">
            <a:avLst/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مستطيل مستدير الزوايا 4"/>
          <p:cNvSpPr/>
          <p:nvPr/>
        </p:nvSpPr>
        <p:spPr>
          <a:xfrm>
            <a:off x="4090869" y="382359"/>
            <a:ext cx="3726873" cy="734291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800" b="1" dirty="0" smtClean="0"/>
              <a:t>أوجد قيمة كل عبارة فيما يأتي</a:t>
            </a:r>
            <a:endParaRPr lang="ar-SA" sz="2800" b="1" dirty="0"/>
          </a:p>
        </p:txBody>
      </p:sp>
      <p:pic>
        <p:nvPicPr>
          <p:cNvPr id="10" name="صورة 9">
            <a:extLst>
              <a:ext uri="{FF2B5EF4-FFF2-40B4-BE49-F238E27FC236}">
                <a16:creationId xmlns:a16="http://schemas.microsoft.com/office/drawing/2014/main" id="{206C7A72-C5E9-477B-B1C6-55200360D2D5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128" y="803838"/>
            <a:ext cx="1036530" cy="1000055"/>
          </a:xfrm>
          <a:prstGeom prst="rect">
            <a:avLst/>
          </a:prstGeom>
        </p:spPr>
      </p:pic>
      <p:sp>
        <p:nvSpPr>
          <p:cNvPr id="6" name="مستطيل مستدير الزوايا 5"/>
          <p:cNvSpPr/>
          <p:nvPr/>
        </p:nvSpPr>
        <p:spPr>
          <a:xfrm>
            <a:off x="6145121" y="1967345"/>
            <a:ext cx="4717472" cy="3311237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4" name="مستطيل مستدير الزوايا 13"/>
          <p:cNvSpPr/>
          <p:nvPr/>
        </p:nvSpPr>
        <p:spPr>
          <a:xfrm>
            <a:off x="1801838" y="1316170"/>
            <a:ext cx="3961653" cy="4479818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8" name="مربع نص 7"/>
          <p:cNvSpPr txBox="1"/>
          <p:nvPr/>
        </p:nvSpPr>
        <p:spPr>
          <a:xfrm>
            <a:off x="2022760" y="1494735"/>
            <a:ext cx="3602181" cy="409342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ar-SA" sz="2000" b="1" dirty="0" smtClean="0"/>
              <a:t>6 ) ...........................................</a:t>
            </a:r>
          </a:p>
          <a:p>
            <a:pPr algn="r"/>
            <a:endParaRPr lang="ar-SA" sz="2000" b="1" dirty="0"/>
          </a:p>
          <a:p>
            <a:pPr algn="r"/>
            <a:r>
              <a:rPr lang="ar-SA" sz="2000" b="1" dirty="0" smtClean="0"/>
              <a:t>7 ) ...........................................</a:t>
            </a:r>
          </a:p>
          <a:p>
            <a:pPr algn="r"/>
            <a:endParaRPr lang="ar-SA" sz="2000" b="1" dirty="0"/>
          </a:p>
          <a:p>
            <a:pPr algn="r"/>
            <a:r>
              <a:rPr lang="ar-SA" sz="2000" b="1" dirty="0" smtClean="0"/>
              <a:t>8 ) ...........................................</a:t>
            </a:r>
          </a:p>
          <a:p>
            <a:pPr algn="r"/>
            <a:endParaRPr lang="ar-SA" sz="2000" b="1" dirty="0"/>
          </a:p>
          <a:p>
            <a:pPr algn="r"/>
            <a:r>
              <a:rPr lang="ar-SA" sz="2000" b="1" dirty="0" smtClean="0"/>
              <a:t>9 ) ...........................................</a:t>
            </a:r>
          </a:p>
          <a:p>
            <a:pPr algn="r"/>
            <a:endParaRPr lang="ar-SA" sz="2000" b="1" dirty="0"/>
          </a:p>
          <a:p>
            <a:pPr algn="r"/>
            <a:r>
              <a:rPr lang="ar-SA" sz="2000" b="1" dirty="0" smtClean="0"/>
              <a:t>10 ) .........................................</a:t>
            </a:r>
          </a:p>
          <a:p>
            <a:pPr algn="r"/>
            <a:endParaRPr lang="ar-SA" sz="2000" b="1" dirty="0"/>
          </a:p>
          <a:p>
            <a:pPr algn="r"/>
            <a:r>
              <a:rPr lang="ar-SA" sz="2000" b="1" dirty="0" smtClean="0"/>
              <a:t>11 ) .........................................</a:t>
            </a:r>
          </a:p>
          <a:p>
            <a:pPr algn="r"/>
            <a:endParaRPr lang="ar-SA" sz="2000" b="1" dirty="0"/>
          </a:p>
          <a:p>
            <a:pPr algn="r"/>
            <a:r>
              <a:rPr lang="ar-SA" sz="2000" b="1" dirty="0" smtClean="0"/>
              <a:t>12 ) .........................................</a:t>
            </a:r>
            <a:endParaRPr lang="ar-SA" sz="2000" b="1" dirty="0"/>
          </a:p>
        </p:txBody>
      </p:sp>
      <p:sp>
        <p:nvSpPr>
          <p:cNvPr id="11" name="سهم إلى اليمين 10"/>
          <p:cNvSpPr/>
          <p:nvPr/>
        </p:nvSpPr>
        <p:spPr>
          <a:xfrm rot="10800000">
            <a:off x="5763491" y="3230715"/>
            <a:ext cx="381630" cy="277091"/>
          </a:xfrm>
          <a:prstGeom prst="rightArrow">
            <a:avLst/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2" name="صورة 1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350112" y="2196821"/>
            <a:ext cx="4339639" cy="1227859"/>
          </a:xfrm>
          <a:prstGeom prst="rect">
            <a:avLst/>
          </a:prstGeom>
        </p:spPr>
      </p:pic>
      <p:pic>
        <p:nvPicPr>
          <p:cNvPr id="3" name="صورة 2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367745" y="3601413"/>
            <a:ext cx="4370236" cy="13782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5108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مستطيل مستدير الزوايا 4"/>
          <p:cNvSpPr/>
          <p:nvPr/>
        </p:nvSpPr>
        <p:spPr>
          <a:xfrm>
            <a:off x="3685324" y="382359"/>
            <a:ext cx="4589633" cy="734291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800" b="1" dirty="0" smtClean="0"/>
              <a:t>أوجد مساحة كل من الشكلين الآتيين :</a:t>
            </a:r>
            <a:endParaRPr lang="ar-SA" sz="2800" b="1" dirty="0"/>
          </a:p>
        </p:txBody>
      </p:sp>
      <p:pic>
        <p:nvPicPr>
          <p:cNvPr id="10" name="صورة 9">
            <a:extLst>
              <a:ext uri="{FF2B5EF4-FFF2-40B4-BE49-F238E27FC236}">
                <a16:creationId xmlns:a16="http://schemas.microsoft.com/office/drawing/2014/main" id="{206C7A72-C5E9-477B-B1C6-55200360D2D5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128" y="803838"/>
            <a:ext cx="1036530" cy="1000055"/>
          </a:xfrm>
          <a:prstGeom prst="rect">
            <a:avLst/>
          </a:prstGeom>
        </p:spPr>
      </p:pic>
      <p:sp>
        <p:nvSpPr>
          <p:cNvPr id="6" name="مستطيل مستدير الزوايا 5"/>
          <p:cNvSpPr/>
          <p:nvPr/>
        </p:nvSpPr>
        <p:spPr>
          <a:xfrm>
            <a:off x="6865581" y="1842651"/>
            <a:ext cx="2694079" cy="1981200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4" name="مستطيل مستدير الزوايا 13"/>
          <p:cNvSpPr/>
          <p:nvPr/>
        </p:nvSpPr>
        <p:spPr>
          <a:xfrm>
            <a:off x="2522298" y="1679198"/>
            <a:ext cx="3961653" cy="2144654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1" name="سهم إلى اليمين 10"/>
          <p:cNvSpPr/>
          <p:nvPr/>
        </p:nvSpPr>
        <p:spPr>
          <a:xfrm rot="10800000">
            <a:off x="6483951" y="2694703"/>
            <a:ext cx="381630" cy="277091"/>
          </a:xfrm>
          <a:prstGeom prst="rightArrow">
            <a:avLst/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4" name="صورة 3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443065" y="2169039"/>
            <a:ext cx="1880321" cy="1328418"/>
          </a:xfrm>
          <a:prstGeom prst="rect">
            <a:avLst/>
          </a:prstGeom>
        </p:spPr>
      </p:pic>
      <p:sp>
        <p:nvSpPr>
          <p:cNvPr id="7" name="مربع نص 6"/>
          <p:cNvSpPr txBox="1"/>
          <p:nvPr/>
        </p:nvSpPr>
        <p:spPr>
          <a:xfrm>
            <a:off x="2770933" y="1842651"/>
            <a:ext cx="3476743" cy="193899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ar-SA" sz="2000" b="1" dirty="0" smtClean="0"/>
              <a:t>...............................................</a:t>
            </a:r>
          </a:p>
          <a:p>
            <a:pPr algn="r"/>
            <a:endParaRPr lang="ar-SA" sz="2000" b="1" dirty="0"/>
          </a:p>
          <a:p>
            <a:pPr algn="r"/>
            <a:r>
              <a:rPr lang="ar-SA" sz="2000" b="1" dirty="0" smtClean="0"/>
              <a:t>...............................................</a:t>
            </a:r>
          </a:p>
          <a:p>
            <a:pPr algn="r"/>
            <a:endParaRPr lang="ar-SA" sz="2000" b="1" dirty="0"/>
          </a:p>
          <a:p>
            <a:pPr algn="r"/>
            <a:r>
              <a:rPr lang="ar-SA" sz="2000" b="1" dirty="0" smtClean="0"/>
              <a:t>...............................................</a:t>
            </a:r>
          </a:p>
          <a:p>
            <a:pPr algn="r"/>
            <a:endParaRPr lang="ar-SA" sz="2000" b="1" dirty="0"/>
          </a:p>
        </p:txBody>
      </p:sp>
      <p:sp>
        <p:nvSpPr>
          <p:cNvPr id="12" name="مستطيل مستدير الزوايا 11"/>
          <p:cNvSpPr/>
          <p:nvPr/>
        </p:nvSpPr>
        <p:spPr>
          <a:xfrm>
            <a:off x="6865581" y="4108031"/>
            <a:ext cx="2694079" cy="1981200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3" name="مستطيل مستدير الزوايا 12"/>
          <p:cNvSpPr/>
          <p:nvPr/>
        </p:nvSpPr>
        <p:spPr>
          <a:xfrm>
            <a:off x="2522298" y="3944578"/>
            <a:ext cx="3961653" cy="2144654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5" name="سهم إلى اليمين 14"/>
          <p:cNvSpPr/>
          <p:nvPr/>
        </p:nvSpPr>
        <p:spPr>
          <a:xfrm rot="10800000">
            <a:off x="6483951" y="4960083"/>
            <a:ext cx="381630" cy="277091"/>
          </a:xfrm>
          <a:prstGeom prst="rightArrow">
            <a:avLst/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6" name="مربع نص 15"/>
          <p:cNvSpPr txBox="1"/>
          <p:nvPr/>
        </p:nvSpPr>
        <p:spPr>
          <a:xfrm>
            <a:off x="2770933" y="4108031"/>
            <a:ext cx="3476743" cy="193899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ar-SA" sz="2000" b="1" dirty="0" smtClean="0"/>
              <a:t>...............................................</a:t>
            </a:r>
          </a:p>
          <a:p>
            <a:pPr algn="r"/>
            <a:endParaRPr lang="ar-SA" sz="2000" b="1" dirty="0"/>
          </a:p>
          <a:p>
            <a:pPr algn="r"/>
            <a:r>
              <a:rPr lang="ar-SA" sz="2000" b="1" dirty="0" smtClean="0"/>
              <a:t>...............................................</a:t>
            </a:r>
          </a:p>
          <a:p>
            <a:pPr algn="r"/>
            <a:endParaRPr lang="ar-SA" sz="2000" b="1" dirty="0"/>
          </a:p>
          <a:p>
            <a:pPr algn="r"/>
            <a:r>
              <a:rPr lang="ar-SA" sz="2000" b="1" dirty="0" smtClean="0"/>
              <a:t>...............................................</a:t>
            </a:r>
          </a:p>
          <a:p>
            <a:pPr algn="r"/>
            <a:endParaRPr lang="ar-SA" sz="2000" b="1" dirty="0"/>
          </a:p>
        </p:txBody>
      </p:sp>
      <p:pic>
        <p:nvPicPr>
          <p:cNvPr id="9" name="صورة 8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069207" y="4453026"/>
            <a:ext cx="2411499" cy="12225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0966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مستطيل مستدير الزوايا 4"/>
          <p:cNvSpPr/>
          <p:nvPr/>
        </p:nvSpPr>
        <p:spPr>
          <a:xfrm>
            <a:off x="4177154" y="518881"/>
            <a:ext cx="4035466" cy="734291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800" b="1" dirty="0" smtClean="0"/>
              <a:t>15 ) أوجد حجم الشكل التالي :</a:t>
            </a:r>
            <a:endParaRPr lang="ar-SA" sz="2800" b="1" dirty="0"/>
          </a:p>
        </p:txBody>
      </p:sp>
      <p:pic>
        <p:nvPicPr>
          <p:cNvPr id="10" name="صورة 9">
            <a:extLst>
              <a:ext uri="{FF2B5EF4-FFF2-40B4-BE49-F238E27FC236}">
                <a16:creationId xmlns:a16="http://schemas.microsoft.com/office/drawing/2014/main" id="{206C7A72-C5E9-477B-B1C6-55200360D2D5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128" y="803838"/>
            <a:ext cx="1036530" cy="1000055"/>
          </a:xfrm>
          <a:prstGeom prst="rect">
            <a:avLst/>
          </a:prstGeom>
        </p:spPr>
      </p:pic>
      <p:sp>
        <p:nvSpPr>
          <p:cNvPr id="6" name="مستطيل مستدير الزوايا 5"/>
          <p:cNvSpPr/>
          <p:nvPr/>
        </p:nvSpPr>
        <p:spPr>
          <a:xfrm>
            <a:off x="6782454" y="2521523"/>
            <a:ext cx="2694079" cy="1981200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4" name="مستطيل مستدير الزوايا 13"/>
          <p:cNvSpPr/>
          <p:nvPr/>
        </p:nvSpPr>
        <p:spPr>
          <a:xfrm>
            <a:off x="2439171" y="2358070"/>
            <a:ext cx="3961653" cy="2144654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1" name="سهم إلى اليمين 10"/>
          <p:cNvSpPr/>
          <p:nvPr/>
        </p:nvSpPr>
        <p:spPr>
          <a:xfrm rot="10800000">
            <a:off x="6400824" y="3373575"/>
            <a:ext cx="381630" cy="277091"/>
          </a:xfrm>
          <a:prstGeom prst="rightArrow">
            <a:avLst/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7" name="مربع نص 6"/>
          <p:cNvSpPr txBox="1"/>
          <p:nvPr/>
        </p:nvSpPr>
        <p:spPr>
          <a:xfrm>
            <a:off x="2687806" y="2521523"/>
            <a:ext cx="3476743" cy="193899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ar-SA" sz="2000" b="1" dirty="0" smtClean="0"/>
              <a:t>...............................................</a:t>
            </a:r>
          </a:p>
          <a:p>
            <a:pPr algn="r"/>
            <a:endParaRPr lang="ar-SA" sz="2000" b="1" dirty="0"/>
          </a:p>
          <a:p>
            <a:pPr algn="r"/>
            <a:r>
              <a:rPr lang="ar-SA" sz="2000" b="1" dirty="0" smtClean="0"/>
              <a:t>...............................................</a:t>
            </a:r>
          </a:p>
          <a:p>
            <a:pPr algn="r"/>
            <a:endParaRPr lang="ar-SA" sz="2000" b="1" dirty="0"/>
          </a:p>
          <a:p>
            <a:pPr algn="r"/>
            <a:r>
              <a:rPr lang="ar-SA" sz="2000" b="1" dirty="0" smtClean="0"/>
              <a:t>...............................................</a:t>
            </a:r>
          </a:p>
          <a:p>
            <a:pPr algn="r"/>
            <a:endParaRPr lang="ar-SA" sz="2000" b="1" dirty="0"/>
          </a:p>
        </p:txBody>
      </p:sp>
      <p:pic>
        <p:nvPicPr>
          <p:cNvPr id="3" name="صورة 2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426037" y="2546365"/>
            <a:ext cx="1515388" cy="17838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8381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صورة 9">
            <a:extLst>
              <a:ext uri="{FF2B5EF4-FFF2-40B4-BE49-F238E27FC236}">
                <a16:creationId xmlns:a16="http://schemas.microsoft.com/office/drawing/2014/main" id="{206C7A72-C5E9-477B-B1C6-55200360D2D5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128" y="803838"/>
            <a:ext cx="1036530" cy="1000055"/>
          </a:xfrm>
          <a:prstGeom prst="rect">
            <a:avLst/>
          </a:prstGeom>
        </p:spPr>
      </p:pic>
      <p:sp>
        <p:nvSpPr>
          <p:cNvPr id="9" name="مستطيل مستدير الزوايا 8"/>
          <p:cNvSpPr/>
          <p:nvPr/>
        </p:nvSpPr>
        <p:spPr>
          <a:xfrm>
            <a:off x="7121240" y="1801091"/>
            <a:ext cx="2854037" cy="1371600"/>
          </a:xfrm>
          <a:prstGeom prst="roundRect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ar-SA" sz="20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2" name="مربع نص 11"/>
          <p:cNvSpPr txBox="1"/>
          <p:nvPr/>
        </p:nvSpPr>
        <p:spPr>
          <a:xfrm>
            <a:off x="7218222" y="1814945"/>
            <a:ext cx="2743200" cy="132343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4000" dirty="0" smtClean="0">
                <a:cs typeface="AGA Aladdin Regular" pitchFamily="2" charset="-78"/>
              </a:rPr>
              <a:t>الواجب </a:t>
            </a:r>
          </a:p>
          <a:p>
            <a:pPr algn="ctr"/>
            <a:r>
              <a:rPr lang="ar-SA" sz="4000" dirty="0" smtClean="0">
                <a:cs typeface="AGA Aladdin Regular" pitchFamily="2" charset="-78"/>
              </a:rPr>
              <a:t>بمنصة مدرستي</a:t>
            </a:r>
            <a:endParaRPr lang="ar-SA" sz="4000" dirty="0">
              <a:cs typeface="AGA Aladdin Regular" pitchFamily="2" charset="-78"/>
            </a:endParaRPr>
          </a:p>
        </p:txBody>
      </p:sp>
      <p:sp>
        <p:nvSpPr>
          <p:cNvPr id="13" name="مستطيل مستدير الزوايا 12"/>
          <p:cNvSpPr/>
          <p:nvPr/>
        </p:nvSpPr>
        <p:spPr>
          <a:xfrm>
            <a:off x="4752115" y="3277862"/>
            <a:ext cx="2854037" cy="1598942"/>
          </a:xfrm>
          <a:prstGeom prst="roundRect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ar-SA" sz="20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5" name="مربع نص 14"/>
          <p:cNvSpPr txBox="1"/>
          <p:nvPr/>
        </p:nvSpPr>
        <p:spPr>
          <a:xfrm>
            <a:off x="4849097" y="3131122"/>
            <a:ext cx="2743200" cy="132343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4000" dirty="0" smtClean="0">
                <a:cs typeface="AGA Aladdin Regular" pitchFamily="2" charset="-78"/>
              </a:rPr>
              <a:t>تصميم </a:t>
            </a:r>
          </a:p>
          <a:p>
            <a:pPr algn="ctr"/>
            <a:r>
              <a:rPr lang="ar-SA" sz="4000" dirty="0" smtClean="0">
                <a:cs typeface="AGA Aladdin Regular" pitchFamily="2" charset="-78"/>
              </a:rPr>
              <a:t>أ. عثمان الربيعي</a:t>
            </a:r>
          </a:p>
        </p:txBody>
      </p:sp>
      <p:sp>
        <p:nvSpPr>
          <p:cNvPr id="16" name="مستطيل مستدير الزوايا 15"/>
          <p:cNvSpPr/>
          <p:nvPr/>
        </p:nvSpPr>
        <p:spPr>
          <a:xfrm>
            <a:off x="2743205" y="4973790"/>
            <a:ext cx="2757055" cy="1371600"/>
          </a:xfrm>
          <a:prstGeom prst="roundRect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ar-SA" sz="20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7" name="مربع نص 16"/>
          <p:cNvSpPr txBox="1"/>
          <p:nvPr/>
        </p:nvSpPr>
        <p:spPr>
          <a:xfrm>
            <a:off x="2743205" y="4987644"/>
            <a:ext cx="2743200" cy="95410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800" b="1" dirty="0" smtClean="0">
                <a:cs typeface="AGA Aladdin Regular" pitchFamily="2" charset="-78"/>
              </a:rPr>
              <a:t>موقع رفعة التعليمية</a:t>
            </a:r>
          </a:p>
          <a:p>
            <a:pPr algn="ctr"/>
            <a:endParaRPr lang="ar-SA" sz="2800" b="1" dirty="0" smtClean="0">
              <a:cs typeface="AGA Aladdin Regular" pitchFamily="2" charset="-78"/>
            </a:endParaRPr>
          </a:p>
        </p:txBody>
      </p:sp>
      <p:pic>
        <p:nvPicPr>
          <p:cNvPr id="18" name="صورة 17">
            <a:hlinkClick r:id="rId4"/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671454" y="5379220"/>
            <a:ext cx="836383" cy="836383"/>
          </a:xfrm>
          <a:prstGeom prst="rect">
            <a:avLst/>
          </a:prstGeom>
        </p:spPr>
      </p:pic>
      <p:sp>
        <p:nvSpPr>
          <p:cNvPr id="19" name="مربع نص 18"/>
          <p:cNvSpPr txBox="1"/>
          <p:nvPr/>
        </p:nvSpPr>
        <p:spPr>
          <a:xfrm>
            <a:off x="5666514" y="4445751"/>
            <a:ext cx="1981211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b="1" dirty="0">
                <a:solidFill>
                  <a:srgbClr val="0000CC"/>
                </a:solidFill>
              </a:rPr>
              <a:t>@</a:t>
            </a:r>
            <a:r>
              <a:rPr lang="en-US" b="1" dirty="0" smtClean="0">
                <a:solidFill>
                  <a:srgbClr val="0000CC"/>
                </a:solidFill>
              </a:rPr>
              <a:t>uthman20191</a:t>
            </a:r>
            <a:endParaRPr lang="ar-SA" sz="1100" b="1" dirty="0"/>
          </a:p>
        </p:txBody>
      </p:sp>
      <p:pic>
        <p:nvPicPr>
          <p:cNvPr id="20" name="Picture 2" descr="تويتر - ويكيبيديا"/>
          <p:cNvPicPr>
            <a:picLocks noChangeAspect="1" noChangeArrowheads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6302" y="4454561"/>
            <a:ext cx="426536" cy="3447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94955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lidesMania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434343"/>
      </a:lt2>
      <a:accent1>
        <a:srgbClr val="43AA8B"/>
      </a:accent1>
      <a:accent2>
        <a:srgbClr val="90BE6D"/>
      </a:accent2>
      <a:accent3>
        <a:srgbClr val="F9C74F"/>
      </a:accent3>
      <a:accent4>
        <a:srgbClr val="F3F3F3"/>
      </a:accent4>
      <a:accent5>
        <a:srgbClr val="FFE592"/>
      </a:accent5>
      <a:accent6>
        <a:srgbClr val="FFFFFF"/>
      </a:accent6>
      <a:hlink>
        <a:srgbClr val="43AA8B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</TotalTime>
  <Words>88</Words>
  <Application>Microsoft Office PowerPoint</Application>
  <PresentationFormat>شاشة عريضة</PresentationFormat>
  <Paragraphs>48</Paragraphs>
  <Slides>6</Slides>
  <Notes>6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7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6</vt:i4>
      </vt:variant>
    </vt:vector>
  </HeadingPairs>
  <TitlesOfParts>
    <vt:vector size="14" baseType="lpstr">
      <vt:lpstr>Abril Fatface</vt:lpstr>
      <vt:lpstr>Calibri</vt:lpstr>
      <vt:lpstr>AGA Aladdin Regular</vt:lpstr>
      <vt:lpstr>Montserrat</vt:lpstr>
      <vt:lpstr>Barlow Condensed</vt:lpstr>
      <vt:lpstr>Handlee</vt:lpstr>
      <vt:lpstr>Arial</vt:lpstr>
      <vt:lpstr>SlidesMania</vt:lpstr>
      <vt:lpstr>تهيئة الفصل السادس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تهيئة الفصل الخامس</dc:title>
  <dc:creator>HP</dc:creator>
  <cp:lastModifiedBy>Maher</cp:lastModifiedBy>
  <cp:revision>6</cp:revision>
  <dcterms:modified xsi:type="dcterms:W3CDTF">2022-12-24T12:31:37Z</dcterms:modified>
</cp:coreProperties>
</file>