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219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0" algn="l" defTabSz="1219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0" algn="l" defTabSz="1219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0" algn="l" defTabSz="1219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0" algn="l" defTabSz="1219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0" algn="l" defTabSz="1219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0" algn="l" defTabSz="1219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0" algn="l" defTabSz="1219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0" algn="l" defTabSz="1219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5" name="Shape 9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219200" rtl="1" latinLnBrk="0">
      <a:defRPr sz="1600">
        <a:latin typeface="+mj-lt"/>
        <a:ea typeface="+mj-ea"/>
        <a:cs typeface="+mj-cs"/>
        <a:sym typeface="Calibri"/>
      </a:defRPr>
    </a:lvl1pPr>
    <a:lvl2pPr indent="228600" defTabSz="1219200" rtl="1" latinLnBrk="0">
      <a:defRPr sz="1600">
        <a:latin typeface="+mj-lt"/>
        <a:ea typeface="+mj-ea"/>
        <a:cs typeface="+mj-cs"/>
        <a:sym typeface="Calibri"/>
      </a:defRPr>
    </a:lvl2pPr>
    <a:lvl3pPr indent="457200" defTabSz="1219200" rtl="1" latinLnBrk="0">
      <a:defRPr sz="1600">
        <a:latin typeface="+mj-lt"/>
        <a:ea typeface="+mj-ea"/>
        <a:cs typeface="+mj-cs"/>
        <a:sym typeface="Calibri"/>
      </a:defRPr>
    </a:lvl3pPr>
    <a:lvl4pPr indent="685800" defTabSz="1219200" rtl="1" latinLnBrk="0">
      <a:defRPr sz="1600">
        <a:latin typeface="+mj-lt"/>
        <a:ea typeface="+mj-ea"/>
        <a:cs typeface="+mj-cs"/>
        <a:sym typeface="Calibri"/>
      </a:defRPr>
    </a:lvl4pPr>
    <a:lvl5pPr indent="914400" defTabSz="1219200" rtl="1" latinLnBrk="0">
      <a:defRPr sz="1600">
        <a:latin typeface="+mj-lt"/>
        <a:ea typeface="+mj-ea"/>
        <a:cs typeface="+mj-cs"/>
        <a:sym typeface="Calibri"/>
      </a:defRPr>
    </a:lvl5pPr>
    <a:lvl6pPr indent="1143000" defTabSz="1219200" rtl="1" latinLnBrk="0">
      <a:defRPr sz="1600">
        <a:latin typeface="+mj-lt"/>
        <a:ea typeface="+mj-ea"/>
        <a:cs typeface="+mj-cs"/>
        <a:sym typeface="Calibri"/>
      </a:defRPr>
    </a:lvl6pPr>
    <a:lvl7pPr indent="1371600" defTabSz="1219200" rtl="1" latinLnBrk="0">
      <a:defRPr sz="1600">
        <a:latin typeface="+mj-lt"/>
        <a:ea typeface="+mj-ea"/>
        <a:cs typeface="+mj-cs"/>
        <a:sym typeface="Calibri"/>
      </a:defRPr>
    </a:lvl7pPr>
    <a:lvl8pPr indent="1600200" defTabSz="1219200" rtl="1" latinLnBrk="0">
      <a:defRPr sz="1600">
        <a:latin typeface="+mj-lt"/>
        <a:ea typeface="+mj-ea"/>
        <a:cs typeface="+mj-cs"/>
        <a:sym typeface="Calibri"/>
      </a:defRPr>
    </a:lvl8pPr>
    <a:lvl9pPr indent="1828800" defTabSz="1219200" rtl="1" latinLnBrk="0">
      <a:defRPr sz="16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/>
          <p:nvPr>
            <p:ph type="title"/>
          </p:nvPr>
        </p:nvSpPr>
        <p:spPr>
          <a:xfrm>
            <a:off x="914399" y="2840565"/>
            <a:ext cx="10363201" cy="1960035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2" name="مستوى النص الأول…"/>
          <p:cNvSpPr txBox="1"/>
          <p:nvPr>
            <p:ph type="body" sz="quarter" idx="1"/>
          </p:nvPr>
        </p:nvSpPr>
        <p:spPr>
          <a:xfrm>
            <a:off x="1828799" y="5181600"/>
            <a:ext cx="8534401" cy="2336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21" name="مستوى النص الأول…"/>
          <p:cNvSpPr txBox="1"/>
          <p:nvPr>
            <p:ph type="body" sz="quarter" idx="1"/>
          </p:nvPr>
        </p:nvSpPr>
        <p:spPr>
          <a:xfrm>
            <a:off x="609599" y="2133599"/>
            <a:ext cx="10972801" cy="6034623"/>
          </a:xfrm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نص العنوان"/>
          <p:cNvSpPr txBox="1"/>
          <p:nvPr>
            <p:ph type="title"/>
          </p:nvPr>
        </p:nvSpPr>
        <p:spPr>
          <a:xfrm>
            <a:off x="963082" y="5875866"/>
            <a:ext cx="10363206" cy="1816102"/>
          </a:xfrm>
          <a:prstGeom prst="rect">
            <a:avLst/>
          </a:prstGeom>
        </p:spPr>
        <p:txBody>
          <a:bodyPr anchor="t"/>
          <a:lstStyle>
            <a:lvl1pPr algn="l">
              <a:defRPr b="1" cap="all" sz="5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0" name="مستوى النص الأول…"/>
          <p:cNvSpPr txBox="1"/>
          <p:nvPr>
            <p:ph type="body" sz="quarter" idx="1"/>
          </p:nvPr>
        </p:nvSpPr>
        <p:spPr>
          <a:xfrm>
            <a:off x="963082" y="3875613"/>
            <a:ext cx="10363206" cy="2000257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600">
                <a:solidFill>
                  <a:srgbClr val="888888"/>
                </a:solidFill>
              </a:defRPr>
            </a:lvl1pPr>
            <a:lvl2pPr marL="0" indent="0">
              <a:spcBef>
                <a:spcPts val="500"/>
              </a:spcBef>
              <a:buSzTx/>
              <a:buFontTx/>
              <a:buNone/>
              <a:defRPr sz="2600">
                <a:solidFill>
                  <a:srgbClr val="888888"/>
                </a:solidFill>
              </a:defRPr>
            </a:lvl2pPr>
            <a:lvl3pPr marL="0" indent="0">
              <a:spcBef>
                <a:spcPts val="500"/>
              </a:spcBef>
              <a:buSzTx/>
              <a:buFontTx/>
              <a:buNone/>
              <a:defRPr sz="2600">
                <a:solidFill>
                  <a:srgbClr val="888888"/>
                </a:solidFill>
              </a:defRPr>
            </a:lvl3pPr>
            <a:lvl4pPr marL="0" indent="0">
              <a:spcBef>
                <a:spcPts val="500"/>
              </a:spcBef>
              <a:buSzTx/>
              <a:buFontTx/>
              <a:buNone/>
              <a:defRPr sz="2600">
                <a:solidFill>
                  <a:srgbClr val="888888"/>
                </a:solidFill>
              </a:defRPr>
            </a:lvl4pPr>
            <a:lvl5pPr marL="0" indent="0">
              <a:spcBef>
                <a:spcPts val="500"/>
              </a:spcBef>
              <a:buSzTx/>
              <a:buFontTx/>
              <a:buNone/>
              <a:defRPr sz="2600">
                <a:solidFill>
                  <a:srgbClr val="888888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9" name="مستوى النص الأول…"/>
          <p:cNvSpPr txBox="1"/>
          <p:nvPr>
            <p:ph type="body" sz="quarter" idx="1"/>
          </p:nvPr>
        </p:nvSpPr>
        <p:spPr>
          <a:xfrm>
            <a:off x="609599" y="2133599"/>
            <a:ext cx="5384801" cy="6034623"/>
          </a:xfrm>
          <a:prstGeom prst="rect">
            <a:avLst/>
          </a:prstGeom>
        </p:spPr>
        <p:txBody>
          <a:bodyPr/>
          <a:lstStyle>
            <a:lvl1pPr marL="440871" indent="-440871">
              <a:defRPr sz="3600"/>
            </a:lvl1pPr>
            <a:lvl2pPr marL="885823" indent="-428623">
              <a:defRPr sz="3600"/>
            </a:lvl2pPr>
            <a:lvl3pPr marL="1325877" indent="-411477">
              <a:defRPr sz="3600"/>
            </a:lvl3pPr>
            <a:lvl4pPr marL="1828800" indent="-457200">
              <a:defRPr sz="3600"/>
            </a:lvl4pPr>
            <a:lvl5pPr marL="2286000" indent="-457200"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8" name="مستوى النص الأول…"/>
          <p:cNvSpPr txBox="1"/>
          <p:nvPr>
            <p:ph type="body" sz="quarter" idx="1"/>
          </p:nvPr>
        </p:nvSpPr>
        <p:spPr>
          <a:xfrm>
            <a:off x="609599" y="2046815"/>
            <a:ext cx="5386918" cy="85302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b="1" sz="3200"/>
            </a:lvl1pPr>
            <a:lvl2pPr marL="0" indent="0">
              <a:spcBef>
                <a:spcPts val="500"/>
              </a:spcBef>
              <a:buSzTx/>
              <a:buFontTx/>
              <a:buNone/>
              <a:defRPr b="1" sz="3200"/>
            </a:lvl2pPr>
            <a:lvl3pPr marL="0" indent="0">
              <a:spcBef>
                <a:spcPts val="500"/>
              </a:spcBef>
              <a:buSzTx/>
              <a:buFontTx/>
              <a:buNone/>
              <a:defRPr b="1" sz="3200"/>
            </a:lvl3pPr>
            <a:lvl4pPr marL="0" indent="0">
              <a:spcBef>
                <a:spcPts val="500"/>
              </a:spcBef>
              <a:buSzTx/>
              <a:buFontTx/>
              <a:buNone/>
              <a:defRPr b="1" sz="3200"/>
            </a:lvl4pPr>
            <a:lvl5pPr marL="0" indent="0">
              <a:spcBef>
                <a:spcPts val="500"/>
              </a:spcBef>
              <a:buSzTx/>
              <a:buFontTx/>
              <a:buNone/>
              <a:defRPr b="1" sz="3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9" name="Text Placeholder 4"/>
          <p:cNvSpPr/>
          <p:nvPr>
            <p:ph type="body" sz="quarter" idx="21"/>
          </p:nvPr>
        </p:nvSpPr>
        <p:spPr>
          <a:xfrm>
            <a:off x="6193362" y="2046815"/>
            <a:ext cx="5389038" cy="853023"/>
          </a:xfrm>
          <a:prstGeom prst="rect">
            <a:avLst/>
          </a:prstGeom>
          <a:ln w="12700"/>
        </p:spPr>
        <p:txBody>
          <a:bodyPr anchor="b"/>
          <a:lstStyle/>
          <a:p>
            <a:pPr rtl="0">
              <a:defRPr/>
            </a:pPr>
          </a:p>
        </p:txBody>
      </p:sp>
      <p:sp>
        <p:nvSpPr>
          <p:cNvPr id="5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eeform 3"/>
          <p:cNvSpPr/>
          <p:nvPr/>
        </p:nvSpPr>
        <p:spPr>
          <a:xfrm>
            <a:off x="1581497" y="775496"/>
            <a:ext cx="21649982" cy="119105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733" y="21600"/>
                </a:moveTo>
                <a:lnTo>
                  <a:pt x="867" y="21600"/>
                </a:lnTo>
                <a:cubicBezTo>
                  <a:pt x="389" y="21600"/>
                  <a:pt x="0" y="21166"/>
                  <a:pt x="0" y="20634"/>
                </a:cubicBezTo>
                <a:lnTo>
                  <a:pt x="0" y="966"/>
                </a:lnTo>
                <a:cubicBezTo>
                  <a:pt x="0" y="434"/>
                  <a:pt x="389" y="0"/>
                  <a:pt x="867" y="0"/>
                </a:cubicBezTo>
                <a:lnTo>
                  <a:pt x="20733" y="0"/>
                </a:lnTo>
                <a:cubicBezTo>
                  <a:pt x="21211" y="0"/>
                  <a:pt x="21600" y="434"/>
                  <a:pt x="21600" y="966"/>
                </a:cubicBezTo>
                <a:lnTo>
                  <a:pt x="21600" y="20634"/>
                </a:lnTo>
                <a:cubicBezTo>
                  <a:pt x="21600" y="21166"/>
                  <a:pt x="21211" y="21600"/>
                  <a:pt x="20733" y="2160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60957" tIns="60957" rIns="60957" bIns="60957"/>
          <a:lstStyle/>
          <a:p>
            <a:pPr/>
          </a:p>
        </p:txBody>
      </p:sp>
      <p:pic>
        <p:nvPicPr>
          <p:cNvPr id="66" name="phonto 2.png" descr="phonto 2.png"/>
          <p:cNvPicPr>
            <a:picLocks noChangeAspect="1"/>
          </p:cNvPicPr>
          <p:nvPr/>
        </p:nvPicPr>
        <p:blipFill>
          <a:blip r:embed="rId2">
            <a:alphaModFix amt="62557"/>
            <a:extLst/>
          </a:blip>
          <a:srcRect l="30662" t="35271" r="24037" b="35270"/>
          <a:stretch>
            <a:fillRect/>
          </a:stretch>
        </p:blipFill>
        <p:spPr>
          <a:xfrm>
            <a:off x="-37020" y="12457146"/>
            <a:ext cx="3648772" cy="1046892"/>
          </a:xfrm>
          <a:prstGeom prst="rect">
            <a:avLst/>
          </a:prstGeom>
          <a:ln w="12700">
            <a:miter lim="400000"/>
          </a:ln>
        </p:spPr>
      </p:pic>
      <p:pic>
        <p:nvPicPr>
          <p:cNvPr id="67" name="IMG_4033.png" descr="IMG_4033.png"/>
          <p:cNvPicPr>
            <a:picLocks noChangeAspect="1"/>
          </p:cNvPicPr>
          <p:nvPr/>
        </p:nvPicPr>
        <p:blipFill>
          <a:blip r:embed="rId3">
            <a:alphaModFix amt="15752"/>
            <a:extLst/>
          </a:blip>
          <a:srcRect l="0" t="1255" r="0" b="1255"/>
          <a:stretch>
            <a:fillRect/>
          </a:stretch>
        </p:blipFill>
        <p:spPr>
          <a:xfrm>
            <a:off x="1787415" y="939667"/>
            <a:ext cx="2592302" cy="2278162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نص العنوان"/>
          <p:cNvSpPr txBox="1"/>
          <p:nvPr>
            <p:ph type="title"/>
          </p:nvPr>
        </p:nvSpPr>
        <p:spPr>
          <a:xfrm>
            <a:off x="609599" y="364066"/>
            <a:ext cx="4011089" cy="1549401"/>
          </a:xfrm>
          <a:prstGeom prst="rect">
            <a:avLst/>
          </a:prstGeom>
        </p:spPr>
        <p:txBody>
          <a:bodyPr anchor="b"/>
          <a:lstStyle>
            <a:lvl1pPr algn="l">
              <a:defRPr b="1" sz="2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6" name="مستوى النص الأول…"/>
          <p:cNvSpPr txBox="1"/>
          <p:nvPr>
            <p:ph type="body" sz="quarter" idx="1"/>
          </p:nvPr>
        </p:nvSpPr>
        <p:spPr>
          <a:xfrm>
            <a:off x="4766733" y="364066"/>
            <a:ext cx="6815667" cy="7804156"/>
          </a:xfrm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7" name="Text Placeholder 3"/>
          <p:cNvSpPr/>
          <p:nvPr>
            <p:ph type="body" sz="quarter" idx="21"/>
          </p:nvPr>
        </p:nvSpPr>
        <p:spPr>
          <a:xfrm>
            <a:off x="609596" y="1913466"/>
            <a:ext cx="4011092" cy="6254756"/>
          </a:xfrm>
          <a:prstGeom prst="rect">
            <a:avLst/>
          </a:prstGeom>
          <a:ln w="12700"/>
        </p:spPr>
        <p:txBody>
          <a:bodyPr/>
          <a:lstStyle/>
          <a:p>
            <a:pPr rtl="0">
              <a:defRPr/>
            </a:pPr>
          </a:p>
        </p:txBody>
      </p:sp>
      <p:sp>
        <p:nvSpPr>
          <p:cNvPr id="7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نص العنوان"/>
          <p:cNvSpPr txBox="1"/>
          <p:nvPr>
            <p:ph type="title"/>
          </p:nvPr>
        </p:nvSpPr>
        <p:spPr>
          <a:xfrm>
            <a:off x="2389717" y="6400800"/>
            <a:ext cx="7315206" cy="755651"/>
          </a:xfrm>
          <a:prstGeom prst="rect">
            <a:avLst/>
          </a:prstGeom>
        </p:spPr>
        <p:txBody>
          <a:bodyPr anchor="b"/>
          <a:lstStyle>
            <a:lvl1pPr algn="l">
              <a:defRPr b="1" sz="2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6" name="Picture Placeholder 2"/>
          <p:cNvSpPr/>
          <p:nvPr>
            <p:ph type="pic" sz="quarter" idx="21"/>
          </p:nvPr>
        </p:nvSpPr>
        <p:spPr>
          <a:xfrm>
            <a:off x="2389717" y="817029"/>
            <a:ext cx="7315206" cy="5486406"/>
          </a:xfrm>
          <a:prstGeom prst="rect">
            <a:avLst/>
          </a:prstGeom>
          <a:ln w="12700"/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7" name="مستوى النص الأول…"/>
          <p:cNvSpPr txBox="1"/>
          <p:nvPr>
            <p:ph type="body" sz="quarter" idx="1"/>
          </p:nvPr>
        </p:nvSpPr>
        <p:spPr>
          <a:xfrm>
            <a:off x="2389717" y="7156445"/>
            <a:ext cx="7315206" cy="107315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00"/>
              </a:spcBef>
              <a:buSzTx/>
              <a:buFontTx/>
              <a:buNone/>
              <a:defRPr sz="1800"/>
            </a:lvl1pPr>
            <a:lvl2pPr marL="0" indent="0">
              <a:spcBef>
                <a:spcPts val="200"/>
              </a:spcBef>
              <a:buSzTx/>
              <a:buFontTx/>
              <a:buNone/>
              <a:defRPr sz="1800"/>
            </a:lvl2pPr>
            <a:lvl3pPr marL="0" indent="0">
              <a:spcBef>
                <a:spcPts val="200"/>
              </a:spcBef>
              <a:buSzTx/>
              <a:buFontTx/>
              <a:buNone/>
              <a:defRPr sz="1800"/>
            </a:lvl3pPr>
            <a:lvl4pPr marL="0" indent="0">
              <a:spcBef>
                <a:spcPts val="200"/>
              </a:spcBef>
              <a:buSzTx/>
              <a:buFontTx/>
              <a:buNone/>
              <a:defRPr sz="1800"/>
            </a:lvl4pPr>
            <a:lvl5pPr marL="0" indent="0">
              <a:spcBef>
                <a:spcPts val="200"/>
              </a:spcBef>
              <a:buSzTx/>
              <a:buFontTx/>
              <a:buNone/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609599" y="366183"/>
            <a:ext cx="10972801" cy="152400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7" tIns="60957" rIns="60957" bIns="60957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13610166" y="4876800"/>
            <a:ext cx="9550401" cy="88392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7" tIns="60957" rIns="60957" bIns="60957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11241413" y="8553016"/>
            <a:ext cx="340991" cy="331069"/>
          </a:xfrm>
          <a:prstGeom prst="rect">
            <a:avLst/>
          </a:prstGeom>
          <a:ln w="25400">
            <a:miter lim="400000"/>
          </a:ln>
        </p:spPr>
        <p:txBody>
          <a:bodyPr wrap="none" lIns="60957" tIns="60957" rIns="60957" bIns="60957" anchor="ctr">
            <a:spAutoFit/>
          </a:bodyPr>
          <a:lstStyle>
            <a:lvl1pPr algn="r">
              <a:defRPr sz="16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ct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450056" marR="0" indent="-450056" algn="l" defTabSz="1219200" rtl="1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885820" marR="0" indent="-428620" algn="l" defTabSz="1219200" rtl="1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4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314450" marR="0" indent="-400050" algn="l" defTabSz="1219200" rtl="1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851660" marR="0" indent="-480060" algn="l" defTabSz="1219200" rtl="1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4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308854" marR="0" indent="-480054" algn="l" defTabSz="1219200" rtl="1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4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766054" marR="0" indent="-480054" algn="l" defTabSz="1219200" rtl="1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223254" marR="0" indent="-480054" algn="l" defTabSz="1219200" rtl="1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680455" marR="0" indent="-480054" algn="l" defTabSz="1219200" rtl="1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137657" marR="0" indent="-480057" algn="l" defTabSz="1219200" rtl="1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1.jpeg"/><Relationship Id="rId4" Type="http://schemas.openxmlformats.org/officeDocument/2006/relationships/hyperlink" Target="https://www.liveworksheets.com/yj2792146ic" TargetMode="External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2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7.png"/><Relationship Id="rId4" Type="http://schemas.openxmlformats.org/officeDocument/2006/relationships/image" Target="../media/image18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slide" Target="slide10.xml"/><Relationship Id="rId4" Type="http://schemas.openxmlformats.org/officeDocument/2006/relationships/image" Target="../media/image18.png"/><Relationship Id="rId5" Type="http://schemas.openxmlformats.org/officeDocument/2006/relationships/image" Target="../media/image2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3" Type="http://schemas.openxmlformats.org/officeDocument/2006/relationships/image" Target="../media/image7.png"/><Relationship Id="rId4" Type="http://schemas.openxmlformats.org/officeDocument/2006/relationships/image" Target="../media/image21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12.xml"/><Relationship Id="rId3" Type="http://schemas.openxmlformats.org/officeDocument/2006/relationships/image" Target="../media/image22.png"/><Relationship Id="rId4" Type="http://schemas.openxmlformats.org/officeDocument/2006/relationships/image" Target="../media/image21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3" Type="http://schemas.openxmlformats.org/officeDocument/2006/relationships/image" Target="../media/image7.png"/><Relationship Id="rId4" Type="http://schemas.openxmlformats.org/officeDocument/2006/relationships/image" Target="../media/image24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14.xml"/><Relationship Id="rId3" Type="http://schemas.openxmlformats.org/officeDocument/2006/relationships/image" Target="../media/image9.png"/><Relationship Id="rId4" Type="http://schemas.openxmlformats.org/officeDocument/2006/relationships/image" Target="../media/image24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3" Type="http://schemas.openxmlformats.org/officeDocument/2006/relationships/image" Target="../media/image7.png"/><Relationship Id="rId4" Type="http://schemas.openxmlformats.org/officeDocument/2006/relationships/image" Target="../media/image25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16.xml"/><Relationship Id="rId3" Type="http://schemas.openxmlformats.org/officeDocument/2006/relationships/image" Target="../media/image26.png"/><Relationship Id="rId4" Type="http://schemas.openxmlformats.org/officeDocument/2006/relationships/image" Target="../media/image25.png"/><Relationship Id="rId5" Type="http://schemas.openxmlformats.org/officeDocument/2006/relationships/image" Target="../media/image27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2.xml"/><Relationship Id="rId3" Type="http://schemas.openxmlformats.org/officeDocument/2006/relationships/image" Target="../media/image9.png"/><Relationship Id="rId4" Type="http://schemas.openxmlformats.org/officeDocument/2006/relationships/image" Target="../media/image8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7.png"/><Relationship Id="rId4" Type="http://schemas.openxmlformats.org/officeDocument/2006/relationships/image" Target="../media/image10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4.xml"/><Relationship Id="rId3" Type="http://schemas.openxmlformats.org/officeDocument/2006/relationships/image" Target="../media/image11.png"/><Relationship Id="rId4" Type="http://schemas.openxmlformats.org/officeDocument/2006/relationships/image" Target="../media/image10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7.png"/><Relationship Id="rId4" Type="http://schemas.openxmlformats.org/officeDocument/2006/relationships/image" Target="../media/image13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6.xml"/><Relationship Id="rId3" Type="http://schemas.openxmlformats.org/officeDocument/2006/relationships/image" Target="../media/image14.png"/><Relationship Id="rId4" Type="http://schemas.openxmlformats.org/officeDocument/2006/relationships/image" Target="../media/image13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7.png"/><Relationship Id="rId4" Type="http://schemas.openxmlformats.org/officeDocument/2006/relationships/image" Target="../media/image16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8.xml"/><Relationship Id="rId3" Type="http://schemas.openxmlformats.org/officeDocument/2006/relationships/image" Target="../media/image17.png"/><Relationship Id="rId4" Type="http://schemas.openxmlformats.org/officeDocument/2006/relationships/image" Target="../media/image1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A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مستطيل مستدير الزوايا"/>
          <p:cNvSpPr/>
          <p:nvPr/>
        </p:nvSpPr>
        <p:spPr>
          <a:xfrm>
            <a:off x="5490818" y="3071602"/>
            <a:ext cx="15095788" cy="3881116"/>
          </a:xfrm>
          <a:prstGeom prst="roundRect">
            <a:avLst>
              <a:gd name="adj" fmla="val 13089"/>
            </a:avLst>
          </a:prstGeom>
          <a:solidFill>
            <a:srgbClr val="FFFFFF"/>
          </a:solidFill>
          <a:ln w="63500">
            <a:solidFill>
              <a:schemeClr val="accent1"/>
            </a:solidFill>
          </a:ln>
          <a:effectLst>
            <a:outerShdw sx="100000" sy="100000" kx="0" ky="0" algn="b" rotWithShape="0" blurRad="25400" dist="0" dir="5400000">
              <a:srgbClr val="000000">
                <a:alpha val="35000"/>
              </a:srgbClr>
            </a:outerShdw>
          </a:effectLst>
        </p:spPr>
        <p:txBody>
          <a:bodyPr lIns="60957" tIns="60957" rIns="60957" bIns="60957" anchor="ctr"/>
          <a:lstStyle/>
          <a:p>
            <a:pPr/>
          </a:p>
        </p:txBody>
      </p:sp>
      <p:sp>
        <p:nvSpPr>
          <p:cNvPr id="98" name="مربع نص 1"/>
          <p:cNvSpPr txBox="1"/>
          <p:nvPr/>
        </p:nvSpPr>
        <p:spPr>
          <a:xfrm>
            <a:off x="7853053" y="2909152"/>
            <a:ext cx="10371318" cy="391921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7" tIns="60957" rIns="60957" bIns="60957">
            <a:spAutoFit/>
          </a:bodyPr>
          <a:lstStyle/>
          <a:p>
            <a:pPr algn="ctr" rtl="0">
              <a:defRPr sz="9600">
                <a:solidFill>
                  <a:srgbClr val="FF0000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اختبار</a:t>
            </a:r>
            <a:r>
              <a:t> منتصف</a:t>
            </a:r>
            <a:r>
              <a:t> الفصل</a:t>
            </a:r>
          </a:p>
          <a:p>
            <a:pPr algn="ctr" rtl="0">
              <a:defRPr sz="7400">
                <a:solidFill>
                  <a:srgbClr val="376092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الفصل </a:t>
            </a:r>
            <a:r>
              <a:t>السابع</a:t>
            </a:r>
            <a:endParaRPr b="1">
              <a:latin typeface="+mj-lt"/>
              <a:ea typeface="+mj-ea"/>
              <a:cs typeface="+mj-cs"/>
              <a:sym typeface="Calibri"/>
            </a:endParaRPr>
          </a:p>
          <a:p>
            <a:pPr algn="ctr" rtl="0">
              <a:defRPr sz="2600"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الدروس من ٧-١ الى ٧-٤</a:t>
            </a:r>
          </a:p>
        </p:txBody>
      </p:sp>
      <p:pic>
        <p:nvPicPr>
          <p:cNvPr id="99" name="IMG_1214.png" descr="IMG_12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2215" y="3933856"/>
            <a:ext cx="9782147" cy="97821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" name="IMG_6706.jpeg" descr="IMG_6706.jpeg"/>
          <p:cNvPicPr>
            <a:picLocks noChangeAspect="1"/>
          </p:cNvPicPr>
          <p:nvPr/>
        </p:nvPicPr>
        <p:blipFill>
          <a:blip r:embed="rId3">
            <a:extLst/>
          </a:blip>
          <a:srcRect l="1033" t="0" r="1033" b="0"/>
          <a:stretch>
            <a:fillRect/>
          </a:stretch>
        </p:blipFill>
        <p:spPr>
          <a:xfrm>
            <a:off x="16053672" y="5047855"/>
            <a:ext cx="1619360" cy="16219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" name="IMG_1141.png" descr="IMG_1141.png">
            <a:hlinkClick r:id="rId4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5">
            <a:extLst/>
          </a:blip>
          <a:srcRect l="26419" t="5676" r="26419" b="38459"/>
          <a:stretch>
            <a:fillRect/>
          </a:stretch>
        </p:blipFill>
        <p:spPr>
          <a:xfrm>
            <a:off x="8350270" y="5122333"/>
            <a:ext cx="1833655" cy="14734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" name="phonto.png" descr="phonto.png"/>
          <p:cNvPicPr>
            <a:picLocks noChangeAspect="1"/>
          </p:cNvPicPr>
          <p:nvPr/>
        </p:nvPicPr>
        <p:blipFill>
          <a:blip r:embed="rId6">
            <a:extLst/>
          </a:blip>
          <a:srcRect l="32933" t="42237" r="26031" b="37767"/>
          <a:stretch>
            <a:fillRect/>
          </a:stretch>
        </p:blipFill>
        <p:spPr>
          <a:xfrm>
            <a:off x="8799936" y="11965251"/>
            <a:ext cx="4238813" cy="9113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IMG_4033.png" descr="IMG_4033.png"/>
          <p:cNvPicPr>
            <a:picLocks noChangeAspect="1"/>
          </p:cNvPicPr>
          <p:nvPr/>
        </p:nvPicPr>
        <p:blipFill>
          <a:blip r:embed="rId7">
            <a:extLst/>
          </a:blip>
          <a:srcRect l="5582" t="5287" r="5582" b="5287"/>
          <a:stretch>
            <a:fillRect/>
          </a:stretch>
        </p:blipFill>
        <p:spPr>
          <a:xfrm>
            <a:off x="1530839" y="4959349"/>
            <a:ext cx="2091946" cy="189833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9" name="تجميع"/>
          <p:cNvGrpSpPr/>
          <p:nvPr/>
        </p:nvGrpSpPr>
        <p:grpSpPr>
          <a:xfrm>
            <a:off x="18481877" y="-1"/>
            <a:ext cx="6094472" cy="1953666"/>
            <a:chOff x="0" y="0"/>
            <a:chExt cx="6094471" cy="1953664"/>
          </a:xfrm>
        </p:grpSpPr>
        <p:sp>
          <p:nvSpPr>
            <p:cNvPr id="104" name="الفصل"/>
            <p:cNvSpPr txBox="1"/>
            <p:nvPr/>
          </p:nvSpPr>
          <p:spPr>
            <a:xfrm>
              <a:off x="3408782" y="0"/>
              <a:ext cx="2685690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438400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678980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107" name="تجميع"/>
            <p:cNvGrpSpPr/>
            <p:nvPr/>
          </p:nvGrpSpPr>
          <p:grpSpPr>
            <a:xfrm>
              <a:off x="4275608" y="508515"/>
              <a:ext cx="981042" cy="1445150"/>
              <a:chOff x="0" y="0"/>
              <a:chExt cx="981040" cy="1445148"/>
            </a:xfrm>
          </p:grpSpPr>
          <p:sp>
            <p:nvSpPr>
              <p:cNvPr id="105" name="دائرة"/>
              <p:cNvSpPr/>
              <p:nvPr/>
            </p:nvSpPr>
            <p:spPr>
              <a:xfrm>
                <a:off x="95545" y="254426"/>
                <a:ext cx="834696" cy="834696"/>
              </a:xfrm>
              <a:prstGeom prst="ellipse">
                <a:avLst/>
              </a:prstGeom>
              <a:solidFill>
                <a:srgbClr val="FFAB40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defTabSz="2438400" rtl="0">
                  <a:defRPr sz="3600">
                    <a:solidFill>
                      <a:srgbClr val="F4E7D4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6" name="٧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defTabSz="2438400">
                  <a:lnSpc>
                    <a:spcPct val="90000"/>
                  </a:lnSpc>
                  <a:spcBef>
                    <a:spcPts val="2600"/>
                  </a:spcBef>
                  <a:defRPr sz="8200">
                    <a:solidFill>
                      <a:srgbClr val="263238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٧</a:t>
                </a:r>
              </a:p>
            </p:txBody>
          </p:sp>
        </p:grpSp>
        <p:sp>
          <p:nvSpPr>
            <p:cNvPr id="108" name="الإحصاء والاحتمال"/>
            <p:cNvSpPr txBox="1"/>
            <p:nvPr/>
          </p:nvSpPr>
          <p:spPr>
            <a:xfrm>
              <a:off x="0" y="644323"/>
              <a:ext cx="4275609" cy="117353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 defTabSz="2438400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678980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الإحصاء والاحتمال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8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B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IMG_3564.png" descr="IMG_3564.png"/>
          <p:cNvPicPr>
            <a:picLocks noChangeAspect="1"/>
          </p:cNvPicPr>
          <p:nvPr/>
        </p:nvPicPr>
        <p:blipFill>
          <a:blip r:embed="rId2">
            <a:extLst/>
          </a:blip>
          <a:srcRect l="0" t="17145" r="0" b="0"/>
          <a:stretch>
            <a:fillRect/>
          </a:stretch>
        </p:blipFill>
        <p:spPr>
          <a:xfrm>
            <a:off x="405071" y="8165480"/>
            <a:ext cx="6182506" cy="51224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صورة 14" descr="صورة 14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17519" t="24754" r="19674" b="18517"/>
          <a:stretch>
            <a:fillRect/>
          </a:stretch>
        </p:blipFill>
        <p:spPr>
          <a:xfrm flipH="1" rot="16200000">
            <a:off x="21917113" y="11470690"/>
            <a:ext cx="1193801" cy="8072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IMG_6698.png" descr="IMG_6698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87590" y="1166720"/>
            <a:ext cx="15378121" cy="101107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B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IMG_3572.png" descr="IMG_357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768481" y="9004138"/>
            <a:ext cx="5000220" cy="500021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7" name="Group 8">
            <a:hlinkClick r:id="rId3" invalidUrl="" action="ppaction://hlinksldjump" tgtFrame="" tooltip="" history="1" highlightClick="0" endSnd="0"/>
          </p:cNvPr>
          <p:cNvGrpSpPr/>
          <p:nvPr/>
        </p:nvGrpSpPr>
        <p:grpSpPr>
          <a:xfrm>
            <a:off x="600572" y="11441741"/>
            <a:ext cx="1955801" cy="836557"/>
            <a:chOff x="-2" y="-2"/>
            <a:chExt cx="1955800" cy="836556"/>
          </a:xfrm>
        </p:grpSpPr>
        <p:sp>
          <p:nvSpPr>
            <p:cNvPr id="195" name="Freeform 10"/>
            <p:cNvSpPr/>
            <p:nvPr/>
          </p:nvSpPr>
          <p:spPr>
            <a:xfrm>
              <a:off x="-3" y="-3"/>
              <a:ext cx="1955801" cy="836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3878D3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  <p:sp>
          <p:nvSpPr>
            <p:cNvPr id="196" name="Freeform 12"/>
            <p:cNvSpPr/>
            <p:nvPr/>
          </p:nvSpPr>
          <p:spPr>
            <a:xfrm>
              <a:off x="591611" y="283926"/>
              <a:ext cx="750705" cy="268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</p:grpSp>
      <p:sp>
        <p:nvSpPr>
          <p:cNvPr id="198" name="يحتوي مقياس التدرج على أصغر قيمة (٥) و أكبر قيمة (٨)…"/>
          <p:cNvSpPr txBox="1"/>
          <p:nvPr/>
        </p:nvSpPr>
        <p:spPr>
          <a:xfrm>
            <a:off x="10915788" y="3958921"/>
            <a:ext cx="10427952" cy="217710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 defTabSz="914400" rtl="0">
              <a:spcBef>
                <a:spcPts val="700"/>
              </a:spcBef>
              <a:defRPr b="1" sz="4200">
                <a:solidFill>
                  <a:srgbClr val="0061FE"/>
                </a:solidFill>
              </a:defRPr>
            </a:pPr>
            <a:r>
              <a:t>يحتوي مقياس التدرج على أصغر قيمة (٥) و أكبر قيمة (٨) </a:t>
            </a:r>
          </a:p>
          <a:p>
            <a:pPr algn="ctr" defTabSz="914400" rtl="0">
              <a:spcBef>
                <a:spcPts val="700"/>
              </a:spcBef>
              <a:defRPr b="1" sz="4200">
                <a:solidFill>
                  <a:srgbClr val="0061FE"/>
                </a:solidFill>
              </a:defRPr>
            </a:pPr>
            <a:r>
              <a:t>طول الفترة ١ </a:t>
            </a:r>
          </a:p>
        </p:txBody>
      </p:sp>
      <p:pic>
        <p:nvPicPr>
          <p:cNvPr id="199" name="IMG_6698.png" descr="IMG_6698.png"/>
          <p:cNvPicPr>
            <a:picLocks noChangeAspect="1"/>
          </p:cNvPicPr>
          <p:nvPr/>
        </p:nvPicPr>
        <p:blipFill>
          <a:blip r:embed="rId4">
            <a:extLst/>
          </a:blip>
          <a:srcRect l="13915" t="49222" r="683" b="25801"/>
          <a:stretch>
            <a:fillRect/>
          </a:stretch>
        </p:blipFill>
        <p:spPr>
          <a:xfrm>
            <a:off x="10015375" y="1228268"/>
            <a:ext cx="12818994" cy="24648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IMG_6703.jpeg" descr="IMG_6703.jpeg"/>
          <p:cNvPicPr>
            <a:picLocks noChangeAspect="1"/>
          </p:cNvPicPr>
          <p:nvPr/>
        </p:nvPicPr>
        <p:blipFill>
          <a:blip r:embed="rId5">
            <a:extLst/>
          </a:blip>
          <a:srcRect l="2953" t="0" r="5906" b="0"/>
          <a:stretch>
            <a:fillRect/>
          </a:stretch>
        </p:blipFill>
        <p:spPr>
          <a:xfrm>
            <a:off x="3973556" y="1228268"/>
            <a:ext cx="6152614" cy="49077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IMG_6698.png" descr="IMG_6698.png"/>
          <p:cNvPicPr>
            <a:picLocks noChangeAspect="1"/>
          </p:cNvPicPr>
          <p:nvPr/>
        </p:nvPicPr>
        <p:blipFill>
          <a:blip r:embed="rId4">
            <a:extLst/>
          </a:blip>
          <a:srcRect l="9429" t="73950" r="1804" b="2656"/>
          <a:stretch>
            <a:fillRect/>
          </a:stretch>
        </p:blipFill>
        <p:spPr>
          <a:xfrm>
            <a:off x="8944702" y="7145329"/>
            <a:ext cx="13323909" cy="230856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1" name="تجميع"/>
          <p:cNvGrpSpPr/>
          <p:nvPr/>
        </p:nvGrpSpPr>
        <p:grpSpPr>
          <a:xfrm>
            <a:off x="6608360" y="8299640"/>
            <a:ext cx="10172049" cy="2414814"/>
            <a:chOff x="0" y="0"/>
            <a:chExt cx="10172046" cy="2414813"/>
          </a:xfrm>
        </p:grpSpPr>
        <p:sp>
          <p:nvSpPr>
            <p:cNvPr id="202" name="المتوسط الحسابي="/>
            <p:cNvSpPr txBox="1"/>
            <p:nvPr/>
          </p:nvSpPr>
          <p:spPr>
            <a:xfrm>
              <a:off x="4082365" y="644065"/>
              <a:ext cx="6089682" cy="140377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defTabSz="2438400" rtl="0">
                <a:lnSpc>
                  <a:spcPct val="150000"/>
                </a:lnSpc>
                <a:defRPr sz="6300">
                  <a:solidFill>
                    <a:srgbClr val="008CB4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المتوسط الحسابي= </a:t>
              </a:r>
            </a:p>
          </p:txBody>
        </p:sp>
        <p:grpSp>
          <p:nvGrpSpPr>
            <p:cNvPr id="210" name="تجميع"/>
            <p:cNvGrpSpPr/>
            <p:nvPr/>
          </p:nvGrpSpPr>
          <p:grpSpPr>
            <a:xfrm>
              <a:off x="-1" y="0"/>
              <a:ext cx="4404525" cy="2414814"/>
              <a:chOff x="0" y="0"/>
              <a:chExt cx="4404523" cy="2414813"/>
            </a:xfrm>
          </p:grpSpPr>
          <p:grpSp>
            <p:nvGrpSpPr>
              <p:cNvPr id="208" name="تجميع"/>
              <p:cNvGrpSpPr/>
              <p:nvPr/>
            </p:nvGrpSpPr>
            <p:grpSpPr>
              <a:xfrm>
                <a:off x="1530641" y="0"/>
                <a:ext cx="2873883" cy="2414814"/>
                <a:chOff x="0" y="0"/>
                <a:chExt cx="2873881" cy="2414813"/>
              </a:xfrm>
            </p:grpSpPr>
            <p:grpSp>
              <p:nvGrpSpPr>
                <p:cNvPr id="206" name="تجميع"/>
                <p:cNvGrpSpPr/>
                <p:nvPr/>
              </p:nvGrpSpPr>
              <p:grpSpPr>
                <a:xfrm>
                  <a:off x="903928" y="0"/>
                  <a:ext cx="1969954" cy="2414814"/>
                  <a:chOff x="0" y="0"/>
                  <a:chExt cx="1969953" cy="2414813"/>
                </a:xfrm>
              </p:grpSpPr>
              <p:sp>
                <p:nvSpPr>
                  <p:cNvPr id="203" name="Google Shape;532;p34"/>
                  <p:cNvSpPr txBox="1"/>
                  <p:nvPr/>
                </p:nvSpPr>
                <p:spPr>
                  <a:xfrm>
                    <a:off x="0" y="993610"/>
                    <a:ext cx="1969954" cy="142120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243799" tIns="243799" rIns="243799" bIns="243799" numCol="1" anchor="ctr">
                    <a:normAutofit fontScale="100000" lnSpcReduction="0"/>
                  </a:bodyPr>
                  <a:lstStyle>
                    <a:lvl1pPr algn="ctr" defTabSz="2438400" rtl="0">
                      <a:defRPr sz="5600">
                        <a:solidFill>
                          <a:srgbClr val="0061FE"/>
                        </a:solidFill>
                        <a:latin typeface="Geeza Pro Bold"/>
                        <a:ea typeface="Geeza Pro Bold"/>
                        <a:cs typeface="Geeza Pro Bold"/>
                        <a:sym typeface="Geeza Pro Bold"/>
                      </a:defRPr>
                    </a:lvl1pPr>
                  </a:lstStyle>
                  <a:p>
                    <a:pPr/>
                    <a:r>
                      <a:t>١٢</a:t>
                    </a:r>
                  </a:p>
                </p:txBody>
              </p:sp>
              <p:sp>
                <p:nvSpPr>
                  <p:cNvPr id="204" name="Google Shape;532;p34"/>
                  <p:cNvSpPr txBox="1"/>
                  <p:nvPr/>
                </p:nvSpPr>
                <p:spPr>
                  <a:xfrm>
                    <a:off x="0" y="0"/>
                    <a:ext cx="1948063" cy="1497927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243799" tIns="243799" rIns="243799" bIns="243799" numCol="1" anchor="ctr">
                    <a:normAutofit fontScale="100000" lnSpcReduction="0"/>
                  </a:bodyPr>
                  <a:lstStyle>
                    <a:lvl1pPr algn="ctr" defTabSz="2438400" rtl="0">
                      <a:defRPr sz="5600">
                        <a:solidFill>
                          <a:srgbClr val="0061FE"/>
                        </a:solidFill>
                        <a:latin typeface="Geeza Pro Bold"/>
                        <a:ea typeface="Geeza Pro Bold"/>
                        <a:cs typeface="Geeza Pro Bold"/>
                        <a:sym typeface="Geeza Pro Bold"/>
                      </a:defRPr>
                    </a:lvl1pPr>
                  </a:lstStyle>
                  <a:p>
                    <a:pPr/>
                    <a:r>
                      <a:t>٧٤</a:t>
                    </a:r>
                  </a:p>
                </p:txBody>
              </p:sp>
              <p:sp>
                <p:nvSpPr>
                  <p:cNvPr id="205" name="خط"/>
                  <p:cNvSpPr/>
                  <p:nvPr/>
                </p:nvSpPr>
                <p:spPr>
                  <a:xfrm flipH="1" flipV="1">
                    <a:off x="121045" y="1289733"/>
                    <a:ext cx="1586484" cy="1"/>
                  </a:xfrm>
                  <a:prstGeom prst="line">
                    <a:avLst/>
                  </a:prstGeom>
                  <a:noFill/>
                  <a:ln w="63500" cap="flat">
                    <a:solidFill>
                      <a:srgbClr val="0056D6"/>
                    </a:solidFill>
                    <a:prstDash val="solid"/>
                    <a:round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defTabSz="2438400" rtl="0">
                      <a:defRPr sz="3600">
                        <a:solidFill>
                          <a:srgbClr val="143E63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  <p:sp>
              <p:nvSpPr>
                <p:cNvPr id="207" name="Google Shape;532;p34"/>
                <p:cNvSpPr txBox="1"/>
                <p:nvPr/>
              </p:nvSpPr>
              <p:spPr>
                <a:xfrm>
                  <a:off x="0" y="490739"/>
                  <a:ext cx="1116226" cy="132038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2243327" rtl="0">
                    <a:defRPr sz="5428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=</a:t>
                  </a:r>
                </a:p>
              </p:txBody>
            </p:sp>
          </p:grpSp>
          <p:sp>
            <p:nvSpPr>
              <p:cNvPr id="209" name="تجميع"/>
              <p:cNvSpPr txBox="1"/>
              <p:nvPr/>
            </p:nvSpPr>
            <p:spPr>
              <a:xfrm>
                <a:off x="0" y="550198"/>
                <a:ext cx="2057795" cy="139061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121408" rtl="0">
                  <a:defRPr sz="5742">
                    <a:solidFill>
                      <a:srgbClr val="B92D5D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٦٫٢</a:t>
                </a:r>
              </a:p>
            </p:txBody>
          </p:sp>
        </p:grpSp>
      </p:grpSp>
      <p:grpSp>
        <p:nvGrpSpPr>
          <p:cNvPr id="214" name="تجميع"/>
          <p:cNvGrpSpPr/>
          <p:nvPr/>
        </p:nvGrpSpPr>
        <p:grpSpPr>
          <a:xfrm>
            <a:off x="12406488" y="10714453"/>
            <a:ext cx="4836801" cy="1454577"/>
            <a:chOff x="0" y="0"/>
            <a:chExt cx="4836799" cy="1454575"/>
          </a:xfrm>
        </p:grpSpPr>
        <p:sp>
          <p:nvSpPr>
            <p:cNvPr id="212" name="الوسيط="/>
            <p:cNvSpPr txBox="1"/>
            <p:nvPr/>
          </p:nvSpPr>
          <p:spPr>
            <a:xfrm>
              <a:off x="538362" y="50800"/>
              <a:ext cx="4298438" cy="140377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defTabSz="2438400" rtl="0">
                <a:lnSpc>
                  <a:spcPct val="150000"/>
                </a:lnSpc>
                <a:defRPr sz="6300">
                  <a:solidFill>
                    <a:srgbClr val="008CB4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الوسيط= </a:t>
              </a:r>
            </a:p>
          </p:txBody>
        </p:sp>
        <p:sp>
          <p:nvSpPr>
            <p:cNvPr id="213" name="Google Shape;532;p34"/>
            <p:cNvSpPr txBox="1"/>
            <p:nvPr/>
          </p:nvSpPr>
          <p:spPr>
            <a:xfrm>
              <a:off x="0" y="0"/>
              <a:ext cx="2057795" cy="139061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121408" rtl="0">
                <a:defRPr sz="5742">
                  <a:solidFill>
                    <a:srgbClr val="0056D6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٦</a:t>
              </a:r>
            </a:p>
          </p:txBody>
        </p:sp>
      </p:grpSp>
      <p:grpSp>
        <p:nvGrpSpPr>
          <p:cNvPr id="217" name="تجميع"/>
          <p:cNvGrpSpPr/>
          <p:nvPr/>
        </p:nvGrpSpPr>
        <p:grpSpPr>
          <a:xfrm>
            <a:off x="7308469" y="10714454"/>
            <a:ext cx="4883532" cy="1454576"/>
            <a:chOff x="0" y="0"/>
            <a:chExt cx="4883530" cy="1454574"/>
          </a:xfrm>
        </p:grpSpPr>
        <p:sp>
          <p:nvSpPr>
            <p:cNvPr id="215" name="المنوال="/>
            <p:cNvSpPr txBox="1"/>
            <p:nvPr/>
          </p:nvSpPr>
          <p:spPr>
            <a:xfrm>
              <a:off x="585093" y="50800"/>
              <a:ext cx="4298438" cy="140377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defTabSz="2438400" rtl="0">
                <a:lnSpc>
                  <a:spcPct val="150000"/>
                </a:lnSpc>
                <a:defRPr sz="6300">
                  <a:solidFill>
                    <a:srgbClr val="008CB4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المنوال=</a:t>
              </a:r>
            </a:p>
          </p:txBody>
        </p:sp>
        <p:sp>
          <p:nvSpPr>
            <p:cNvPr id="216" name="Google Shape;532;p34"/>
            <p:cNvSpPr txBox="1"/>
            <p:nvPr/>
          </p:nvSpPr>
          <p:spPr>
            <a:xfrm>
              <a:off x="0" y="0"/>
              <a:ext cx="2057795" cy="139061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121408" rtl="0">
                <a:defRPr sz="5742">
                  <a:solidFill>
                    <a:srgbClr val="0056D6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٥</a:t>
              </a:r>
            </a:p>
          </p:txBody>
        </p:sp>
      </p:grpSp>
      <p:sp>
        <p:nvSpPr>
          <p:cNvPr id="218" name="خط"/>
          <p:cNvSpPr/>
          <p:nvPr/>
        </p:nvSpPr>
        <p:spPr>
          <a:xfrm flipH="1" flipV="1">
            <a:off x="2556372" y="6640676"/>
            <a:ext cx="19942145" cy="1"/>
          </a:xfrm>
          <a:prstGeom prst="line">
            <a:avLst/>
          </a:prstGeom>
          <a:ln w="63500">
            <a:solidFill>
              <a:schemeClr val="accent1"/>
            </a:solidFill>
            <a:prstDash val="sysDot"/>
          </a:ln>
          <a:effectLst>
            <a:outerShdw sx="100000" sy="100000" kx="0" ky="0" algn="b" rotWithShape="0" blurRad="25400" dist="0" dir="5400000">
              <a:srgbClr val="000000">
                <a:alpha val="35000"/>
              </a:srgbClr>
            </a:outerShdw>
          </a:effectLst>
        </p:spPr>
        <p:txBody>
          <a:bodyPr lIns="121917" tIns="121917" rIns="121917" bIns="121917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FA2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IMG_3574.png" descr="IMG_357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0254" y="6016476"/>
            <a:ext cx="7290367" cy="729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صورة 14" descr="صورة 14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17519" t="24754" r="19674" b="18517"/>
          <a:stretch>
            <a:fillRect/>
          </a:stretch>
        </p:blipFill>
        <p:spPr>
          <a:xfrm flipH="1" rot="16200000">
            <a:off x="21950980" y="11456606"/>
            <a:ext cx="1193801" cy="8072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IMG_6700.png" descr="IMG_6700.png"/>
          <p:cNvPicPr>
            <a:picLocks noChangeAspect="1"/>
          </p:cNvPicPr>
          <p:nvPr/>
        </p:nvPicPr>
        <p:blipFill>
          <a:blip r:embed="rId4">
            <a:extLst/>
          </a:blip>
          <a:srcRect l="0" t="0" r="1402" b="0"/>
          <a:stretch>
            <a:fillRect/>
          </a:stretch>
        </p:blipFill>
        <p:spPr>
          <a:xfrm>
            <a:off x="4753581" y="1173380"/>
            <a:ext cx="17754336" cy="94848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wipe dir="l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FA2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" name="Group 11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600572" y="11577208"/>
            <a:ext cx="2373948" cy="1015412"/>
            <a:chOff x="-2" y="-2"/>
            <a:chExt cx="2373946" cy="1015410"/>
          </a:xfrm>
        </p:grpSpPr>
        <p:sp>
          <p:nvSpPr>
            <p:cNvPr id="224" name="Freeform 13"/>
            <p:cNvSpPr/>
            <p:nvPr/>
          </p:nvSpPr>
          <p:spPr>
            <a:xfrm>
              <a:off x="-3" y="-3"/>
              <a:ext cx="2373948" cy="1015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F4B157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  <p:sp>
          <p:nvSpPr>
            <p:cNvPr id="225" name="Freeform 15"/>
            <p:cNvSpPr/>
            <p:nvPr/>
          </p:nvSpPr>
          <p:spPr>
            <a:xfrm>
              <a:off x="718096" y="344629"/>
              <a:ext cx="911205" cy="326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</p:grpSp>
      <p:pic>
        <p:nvPicPr>
          <p:cNvPr id="227" name="IMG_3573.png" descr="IMG_3573.png"/>
          <p:cNvPicPr>
            <a:picLocks noChangeAspect="1"/>
          </p:cNvPicPr>
          <p:nvPr/>
        </p:nvPicPr>
        <p:blipFill>
          <a:blip r:embed="rId3">
            <a:extLst/>
          </a:blip>
          <a:srcRect l="4010" t="18485" r="4010" b="18485"/>
          <a:stretch>
            <a:fillRect/>
          </a:stretch>
        </p:blipFill>
        <p:spPr>
          <a:xfrm>
            <a:off x="18428223" y="9404714"/>
            <a:ext cx="6340595" cy="43449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IMG_6700.png" descr="IMG_6700.png"/>
          <p:cNvPicPr>
            <a:picLocks noChangeAspect="1"/>
          </p:cNvPicPr>
          <p:nvPr/>
        </p:nvPicPr>
        <p:blipFill>
          <a:blip r:embed="rId4">
            <a:extLst/>
          </a:blip>
          <a:srcRect l="11816" t="31053" r="1468" b="36249"/>
          <a:stretch>
            <a:fillRect/>
          </a:stretch>
        </p:blipFill>
        <p:spPr>
          <a:xfrm>
            <a:off x="7097826" y="1185402"/>
            <a:ext cx="15614461" cy="3101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IMG_6700.png" descr="IMG_6700.png"/>
          <p:cNvPicPr>
            <a:picLocks noChangeAspect="1"/>
          </p:cNvPicPr>
          <p:nvPr/>
        </p:nvPicPr>
        <p:blipFill>
          <a:blip r:embed="rId4">
            <a:extLst/>
          </a:blip>
          <a:srcRect l="13285" t="64007" r="0" b="0"/>
          <a:stretch>
            <a:fillRect/>
          </a:stretch>
        </p:blipFill>
        <p:spPr>
          <a:xfrm>
            <a:off x="7616828" y="7435044"/>
            <a:ext cx="15614460" cy="3413867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خط"/>
          <p:cNvSpPr/>
          <p:nvPr/>
        </p:nvSpPr>
        <p:spPr>
          <a:xfrm flipH="1" flipV="1">
            <a:off x="2770333" y="6699000"/>
            <a:ext cx="19942144" cy="1"/>
          </a:xfrm>
          <a:prstGeom prst="line">
            <a:avLst/>
          </a:prstGeom>
          <a:ln w="63500">
            <a:solidFill>
              <a:schemeClr val="accent1"/>
            </a:solidFill>
            <a:prstDash val="sysDot"/>
          </a:ln>
          <a:effectLst>
            <a:outerShdw sx="100000" sy="100000" kx="0" ky="0" algn="b" rotWithShape="0" blurRad="25400" dist="0" dir="5400000">
              <a:srgbClr val="000000">
                <a:alpha val="35000"/>
              </a:srgbClr>
            </a:outerShdw>
          </a:effectLst>
        </p:spPr>
        <p:txBody>
          <a:bodyPr lIns="121917" tIns="121917" rIns="121917" bIns="121917"/>
          <a:lstStyle/>
          <a:p>
            <a:pPr/>
          </a:p>
        </p:txBody>
      </p:sp>
      <p:sp>
        <p:nvSpPr>
          <p:cNvPr id="231" name="النواتج هي :  أ ، ب ، ج  ، د"/>
          <p:cNvSpPr txBox="1"/>
          <p:nvPr/>
        </p:nvSpPr>
        <p:spPr>
          <a:xfrm>
            <a:off x="9716353" y="5013159"/>
            <a:ext cx="7183496" cy="92751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/>
          <a:p>
            <a:pPr algn="ctr" defTabSz="2438400" rtl="0">
              <a:lnSpc>
                <a:spcPct val="150000"/>
              </a:lnSpc>
              <a:defRPr sz="6300">
                <a:solidFill>
                  <a:srgbClr val="008CB4"/>
                </a:solidFill>
                <a:latin typeface="29LTAzer"/>
                <a:ea typeface="29LTAzer"/>
                <a:cs typeface="29LTAzer"/>
                <a:sym typeface="29LTAzer"/>
              </a:defRPr>
            </a:pPr>
            <a:r>
              <a:t>النواتج هي :  </a:t>
            </a:r>
            <a:r>
              <a:rPr>
                <a:solidFill>
                  <a:srgbClr val="B92D5D"/>
                </a:solidFill>
              </a:rPr>
              <a:t>أ </a:t>
            </a:r>
            <a:r>
              <a:t>،</a:t>
            </a:r>
            <a:r>
              <a:rPr>
                <a:solidFill>
                  <a:srgbClr val="B92D5D"/>
                </a:solidFill>
              </a:rPr>
              <a:t> ب </a:t>
            </a:r>
            <a:r>
              <a:t>،</a:t>
            </a:r>
            <a:r>
              <a:rPr>
                <a:solidFill>
                  <a:srgbClr val="B92D5D"/>
                </a:solidFill>
              </a:rPr>
              <a:t> ج  </a:t>
            </a:r>
            <a:r>
              <a:t>،</a:t>
            </a:r>
            <a:r>
              <a:rPr>
                <a:solidFill>
                  <a:srgbClr val="B92D5D"/>
                </a:solidFill>
              </a:rPr>
              <a:t> د</a:t>
            </a:r>
          </a:p>
        </p:txBody>
      </p:sp>
      <p:sp>
        <p:nvSpPr>
          <p:cNvPr id="232" name="النواتج هي :  أصفر  ، أخضر  ، أحمر"/>
          <p:cNvSpPr txBox="1"/>
          <p:nvPr/>
        </p:nvSpPr>
        <p:spPr>
          <a:xfrm>
            <a:off x="8104726" y="11113451"/>
            <a:ext cx="9273358" cy="92751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/>
          <a:p>
            <a:pPr algn="ctr" defTabSz="2438400" rtl="0">
              <a:lnSpc>
                <a:spcPct val="150000"/>
              </a:lnSpc>
              <a:defRPr sz="6300">
                <a:solidFill>
                  <a:srgbClr val="008CB4"/>
                </a:solidFill>
                <a:latin typeface="29LTAzer"/>
                <a:ea typeface="29LTAzer"/>
                <a:cs typeface="29LTAzer"/>
                <a:sym typeface="29LTAzer"/>
              </a:defRPr>
            </a:pPr>
            <a:r>
              <a:t>النواتج هي :  </a:t>
            </a:r>
            <a:r>
              <a:rPr>
                <a:solidFill>
                  <a:srgbClr val="B92D5D"/>
                </a:solidFill>
              </a:rPr>
              <a:t>أصفر  </a:t>
            </a:r>
            <a:r>
              <a:t>،</a:t>
            </a:r>
            <a:r>
              <a:rPr>
                <a:solidFill>
                  <a:srgbClr val="B92D5D"/>
                </a:solidFill>
              </a:rPr>
              <a:t> أخضر  </a:t>
            </a:r>
            <a:r>
              <a:t>،</a:t>
            </a:r>
            <a:r>
              <a:rPr>
                <a:solidFill>
                  <a:srgbClr val="B92D5D"/>
                </a:solidFill>
              </a:rPr>
              <a:t> أحمر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wipe dir="l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AA9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6242" y="8047411"/>
            <a:ext cx="4174734" cy="46385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صورة 14" descr="صورة 14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17519" t="24754" r="19674" b="18516"/>
          <a:stretch>
            <a:fillRect/>
          </a:stretch>
        </p:blipFill>
        <p:spPr>
          <a:xfrm flipH="1" rot="16200000">
            <a:off x="21573109" y="11516311"/>
            <a:ext cx="1122564" cy="7591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IMG_6701.png" descr="IMG_6701.png"/>
          <p:cNvPicPr>
            <a:picLocks noChangeAspect="1"/>
          </p:cNvPicPr>
          <p:nvPr/>
        </p:nvPicPr>
        <p:blipFill>
          <a:blip r:embed="rId4">
            <a:extLst/>
          </a:blip>
          <a:srcRect l="12033" t="0" r="0" b="0"/>
          <a:stretch>
            <a:fillRect/>
          </a:stretch>
        </p:blipFill>
        <p:spPr>
          <a:xfrm>
            <a:off x="5865277" y="939667"/>
            <a:ext cx="16696804" cy="103236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wipe dir="l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AA9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" name="Group 8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600572" y="11441741"/>
            <a:ext cx="1955801" cy="836557"/>
            <a:chOff x="-2" y="-2"/>
            <a:chExt cx="1955800" cy="836556"/>
          </a:xfrm>
        </p:grpSpPr>
        <p:sp>
          <p:nvSpPr>
            <p:cNvPr id="238" name="Freeform 10"/>
            <p:cNvSpPr/>
            <p:nvPr/>
          </p:nvSpPr>
          <p:spPr>
            <a:xfrm>
              <a:off x="-3" y="-3"/>
              <a:ext cx="1955801" cy="836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3878D3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  <p:sp>
          <p:nvSpPr>
            <p:cNvPr id="239" name="Freeform 12"/>
            <p:cNvSpPr/>
            <p:nvPr/>
          </p:nvSpPr>
          <p:spPr>
            <a:xfrm>
              <a:off x="591611" y="283926"/>
              <a:ext cx="750705" cy="268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</p:grpSp>
      <p:pic>
        <p:nvPicPr>
          <p:cNvPr id="241" name="IMG_3565.png" descr="IMG_356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701940" y="9100711"/>
            <a:ext cx="4682061" cy="46820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IMG_6701.png" descr="IMG_6701.png"/>
          <p:cNvPicPr>
            <a:picLocks noChangeAspect="1"/>
          </p:cNvPicPr>
          <p:nvPr/>
        </p:nvPicPr>
        <p:blipFill>
          <a:blip r:embed="rId4">
            <a:extLst/>
          </a:blip>
          <a:srcRect l="76852" t="43202" r="443" b="44302"/>
          <a:stretch>
            <a:fillRect/>
          </a:stretch>
        </p:blipFill>
        <p:spPr>
          <a:xfrm>
            <a:off x="18312770" y="1264255"/>
            <a:ext cx="4309420" cy="12899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IMG_6701.png" descr="IMG_6701.png"/>
          <p:cNvPicPr>
            <a:picLocks noChangeAspect="1"/>
          </p:cNvPicPr>
          <p:nvPr/>
        </p:nvPicPr>
        <p:blipFill>
          <a:blip r:embed="rId4">
            <a:extLst/>
          </a:blip>
          <a:srcRect l="72229" t="56477" r="2214" b="29598"/>
          <a:stretch>
            <a:fillRect/>
          </a:stretch>
        </p:blipFill>
        <p:spPr>
          <a:xfrm>
            <a:off x="17579442" y="3217729"/>
            <a:ext cx="4850778" cy="14374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IMG_6701.png" descr="IMG_6701.png"/>
          <p:cNvPicPr>
            <a:picLocks noChangeAspect="1"/>
          </p:cNvPicPr>
          <p:nvPr/>
        </p:nvPicPr>
        <p:blipFill>
          <a:blip r:embed="rId4">
            <a:extLst/>
          </a:blip>
          <a:srcRect l="35050" t="70567" r="1203" b="17170"/>
          <a:stretch>
            <a:fillRect/>
          </a:stretch>
        </p:blipFill>
        <p:spPr>
          <a:xfrm>
            <a:off x="10697749" y="5657359"/>
            <a:ext cx="12099528" cy="12659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IMG_6701.png" descr="IMG_6701.png"/>
          <p:cNvPicPr>
            <a:picLocks noChangeAspect="1"/>
          </p:cNvPicPr>
          <p:nvPr/>
        </p:nvPicPr>
        <p:blipFill>
          <a:blip r:embed="rId4">
            <a:extLst/>
          </a:blip>
          <a:srcRect l="60638" t="84075" r="0" b="2730"/>
          <a:stretch>
            <a:fillRect/>
          </a:stretch>
        </p:blipFill>
        <p:spPr>
          <a:xfrm>
            <a:off x="15326105" y="7738716"/>
            <a:ext cx="7471146" cy="1362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IMG_6701.png" descr="IMG_6701.png"/>
          <p:cNvPicPr>
            <a:picLocks noChangeAspect="1"/>
          </p:cNvPicPr>
          <p:nvPr/>
        </p:nvPicPr>
        <p:blipFill>
          <a:blip r:embed="rId4">
            <a:extLst/>
          </a:blip>
          <a:srcRect l="10052" t="48326" r="66799" b="7039"/>
          <a:stretch>
            <a:fillRect/>
          </a:stretch>
        </p:blipFill>
        <p:spPr>
          <a:xfrm>
            <a:off x="3908388" y="3647948"/>
            <a:ext cx="3514767" cy="3686273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مؤكد"/>
          <p:cNvSpPr txBox="1"/>
          <p:nvPr/>
        </p:nvSpPr>
        <p:spPr>
          <a:xfrm>
            <a:off x="9078149" y="5995877"/>
            <a:ext cx="1619601" cy="92751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>
            <a:lvl1pPr algn="ctr" defTabSz="2438400" rtl="0">
              <a:lnSpc>
                <a:spcPct val="150000"/>
              </a:lnSpc>
              <a:defRPr sz="6300">
                <a:solidFill>
                  <a:srgbClr val="008CB4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/>
            <a:r>
              <a:t>مؤكد</a:t>
            </a:r>
          </a:p>
        </p:txBody>
      </p:sp>
      <p:sp>
        <p:nvSpPr>
          <p:cNvPr id="248" name="ضعيف"/>
          <p:cNvSpPr txBox="1"/>
          <p:nvPr/>
        </p:nvSpPr>
        <p:spPr>
          <a:xfrm>
            <a:off x="16327162" y="1445420"/>
            <a:ext cx="1994048" cy="92751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>
            <a:lvl1pPr algn="ctr" defTabSz="2438400" rtl="0">
              <a:lnSpc>
                <a:spcPct val="150000"/>
              </a:lnSpc>
              <a:defRPr sz="6300">
                <a:solidFill>
                  <a:srgbClr val="008CB4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/>
            <a:r>
              <a:t>ضعيف</a:t>
            </a:r>
          </a:p>
        </p:txBody>
      </p:sp>
      <p:sp>
        <p:nvSpPr>
          <p:cNvPr id="249" name="مستحيل"/>
          <p:cNvSpPr txBox="1"/>
          <p:nvPr/>
        </p:nvSpPr>
        <p:spPr>
          <a:xfrm>
            <a:off x="15093276" y="3647948"/>
            <a:ext cx="2459706" cy="92751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>
            <a:lvl1pPr algn="ctr" defTabSz="2438400" rtl="0">
              <a:lnSpc>
                <a:spcPct val="150000"/>
              </a:lnSpc>
              <a:defRPr sz="6300">
                <a:solidFill>
                  <a:srgbClr val="008CB4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/>
            <a:r>
              <a:t>مستحيل</a:t>
            </a:r>
          </a:p>
        </p:txBody>
      </p:sp>
      <p:sp>
        <p:nvSpPr>
          <p:cNvPr id="250" name="قوي"/>
          <p:cNvSpPr txBox="1"/>
          <p:nvPr/>
        </p:nvSpPr>
        <p:spPr>
          <a:xfrm>
            <a:off x="13797716" y="7955996"/>
            <a:ext cx="1528390" cy="92751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>
            <a:lvl1pPr algn="ctr" defTabSz="2438400" rtl="0">
              <a:lnSpc>
                <a:spcPct val="150000"/>
              </a:lnSpc>
              <a:defRPr sz="6300">
                <a:solidFill>
                  <a:srgbClr val="008CB4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/>
            <a:r>
              <a:t>قوي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wipe dir="l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EC1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IMG_3573.png" descr="IMG_3573.png"/>
          <p:cNvPicPr>
            <a:picLocks noChangeAspect="1"/>
          </p:cNvPicPr>
          <p:nvPr/>
        </p:nvPicPr>
        <p:blipFill>
          <a:blip r:embed="rId2">
            <a:extLst/>
          </a:blip>
          <a:srcRect l="0" t="20327" r="0" b="19768"/>
          <a:stretch>
            <a:fillRect/>
          </a:stretch>
        </p:blipFill>
        <p:spPr>
          <a:xfrm>
            <a:off x="0" y="8426087"/>
            <a:ext cx="7603195" cy="45546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صورة 10" descr="صورة 10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17519" t="24753" r="19674" b="18517"/>
          <a:stretch>
            <a:fillRect/>
          </a:stretch>
        </p:blipFill>
        <p:spPr>
          <a:xfrm flipH="1" rot="16200000">
            <a:off x="21603202" y="2547795"/>
            <a:ext cx="1193801" cy="8072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IMG_6702.png" descr="IMG_6702.png"/>
          <p:cNvPicPr>
            <a:picLocks noChangeAspect="1"/>
          </p:cNvPicPr>
          <p:nvPr/>
        </p:nvPicPr>
        <p:blipFill>
          <a:blip r:embed="rId4">
            <a:extLst/>
          </a:blip>
          <a:srcRect l="13779" t="0" r="0" b="0"/>
          <a:stretch>
            <a:fillRect/>
          </a:stretch>
        </p:blipFill>
        <p:spPr>
          <a:xfrm>
            <a:off x="7571262" y="866239"/>
            <a:ext cx="15270166" cy="98371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wipe dir="l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EC1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roup 8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600572" y="11577208"/>
            <a:ext cx="1955801" cy="836557"/>
            <a:chOff x="-2" y="-2"/>
            <a:chExt cx="1955800" cy="836556"/>
          </a:xfrm>
        </p:grpSpPr>
        <p:sp>
          <p:nvSpPr>
            <p:cNvPr id="256" name="Freeform 10"/>
            <p:cNvSpPr/>
            <p:nvPr/>
          </p:nvSpPr>
          <p:spPr>
            <a:xfrm>
              <a:off x="-3" y="-3"/>
              <a:ext cx="1955801" cy="836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3878D3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  <p:sp>
          <p:nvSpPr>
            <p:cNvPr id="257" name="Freeform 12"/>
            <p:cNvSpPr/>
            <p:nvPr/>
          </p:nvSpPr>
          <p:spPr>
            <a:xfrm>
              <a:off x="591611" y="283926"/>
              <a:ext cx="750705" cy="268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</p:grpSp>
      <p:pic>
        <p:nvPicPr>
          <p:cNvPr id="259" name="IMG_3560.png" descr="IMG_356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950790" y="8577323"/>
            <a:ext cx="5433211" cy="543321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IMG_6702.png" descr="IMG_6702.png"/>
          <p:cNvPicPr>
            <a:picLocks noChangeAspect="1"/>
          </p:cNvPicPr>
          <p:nvPr/>
        </p:nvPicPr>
        <p:blipFill>
          <a:blip r:embed="rId4">
            <a:extLst/>
          </a:blip>
          <a:srcRect l="13779" t="0" r="0" b="0"/>
          <a:stretch>
            <a:fillRect/>
          </a:stretch>
        </p:blipFill>
        <p:spPr>
          <a:xfrm>
            <a:off x="13256371" y="621506"/>
            <a:ext cx="9680757" cy="62363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IMG_6705.png" descr="IMG_6705.png"/>
          <p:cNvPicPr>
            <a:picLocks noChangeAspect="1"/>
          </p:cNvPicPr>
          <p:nvPr/>
        </p:nvPicPr>
        <p:blipFill>
          <a:blip r:embed="rId5">
            <a:extLst/>
          </a:blip>
          <a:srcRect l="0" t="28685" r="3938" b="0"/>
          <a:stretch>
            <a:fillRect/>
          </a:stretch>
        </p:blipFill>
        <p:spPr>
          <a:xfrm>
            <a:off x="2727098" y="7382725"/>
            <a:ext cx="17265212" cy="39110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AA9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IMG_3559.png" descr="IMG_3559.png"/>
          <p:cNvPicPr>
            <a:picLocks noChangeAspect="1"/>
          </p:cNvPicPr>
          <p:nvPr/>
        </p:nvPicPr>
        <p:blipFill>
          <a:blip r:embed="rId2">
            <a:extLst/>
          </a:blip>
          <a:srcRect l="0" t="16214" r="3715" b="16214"/>
          <a:stretch>
            <a:fillRect/>
          </a:stretch>
        </p:blipFill>
        <p:spPr>
          <a:xfrm>
            <a:off x="-1" y="7583522"/>
            <a:ext cx="7690334" cy="53969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" name="صورة 7" descr="صورة 7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17519" t="24753" r="19675" b="18517"/>
          <a:stretch>
            <a:fillRect/>
          </a:stretch>
        </p:blipFill>
        <p:spPr>
          <a:xfrm flipH="1" rot="16200000">
            <a:off x="21943023" y="11480893"/>
            <a:ext cx="1194135" cy="8075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IMG_6694.png" descr="IMG_6694.png"/>
          <p:cNvPicPr>
            <a:picLocks noChangeAspect="1"/>
          </p:cNvPicPr>
          <p:nvPr/>
        </p:nvPicPr>
        <p:blipFill>
          <a:blip r:embed="rId4">
            <a:extLst/>
          </a:blip>
          <a:srcRect l="6319" t="3239" r="7099" b="4356"/>
          <a:stretch>
            <a:fillRect/>
          </a:stretch>
        </p:blipFill>
        <p:spPr>
          <a:xfrm>
            <a:off x="8796570" y="1342289"/>
            <a:ext cx="13341018" cy="99454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AA9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roup 7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806490" y="11618002"/>
            <a:ext cx="1961851" cy="839145"/>
            <a:chOff x="-2" y="-2"/>
            <a:chExt cx="1961849" cy="839144"/>
          </a:xfrm>
        </p:grpSpPr>
        <p:sp>
          <p:nvSpPr>
            <p:cNvPr id="115" name="Freeform 9"/>
            <p:cNvSpPr/>
            <p:nvPr/>
          </p:nvSpPr>
          <p:spPr>
            <a:xfrm>
              <a:off x="-3" y="-3"/>
              <a:ext cx="1961851" cy="8391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3878D3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  <p:sp>
          <p:nvSpPr>
            <p:cNvPr id="116" name="Freeform 11"/>
            <p:cNvSpPr/>
            <p:nvPr/>
          </p:nvSpPr>
          <p:spPr>
            <a:xfrm>
              <a:off x="593441" y="284804"/>
              <a:ext cx="753027" cy="269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</p:grpSp>
      <p:pic>
        <p:nvPicPr>
          <p:cNvPr id="118" name="IMG_3565.png" descr="IMG_356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327302" y="8447403"/>
            <a:ext cx="5056699" cy="5056701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٢٥ ، ٢٧ ، ٣١ ، ٣١ ، ٣٢ ، ٣٢ ، ٣٢"/>
          <p:cNvSpPr txBox="1"/>
          <p:nvPr/>
        </p:nvSpPr>
        <p:spPr>
          <a:xfrm>
            <a:off x="5659357" y="2198931"/>
            <a:ext cx="9381877" cy="14037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/>
          <a:lstStyle>
            <a:lvl1pPr algn="ctr" defTabSz="2438400" rtl="0">
              <a:lnSpc>
                <a:spcPct val="150000"/>
              </a:lnSpc>
              <a:defRPr sz="6300">
                <a:solidFill>
                  <a:srgbClr val="008CB4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/>
            <a:r>
              <a:t>٢٥ ، ٢٧ ، ٣١ ، ٣١ ، ٣٢ ، ٣٢ ، ٣٢  </a:t>
            </a:r>
          </a:p>
        </p:txBody>
      </p:sp>
      <p:pic>
        <p:nvPicPr>
          <p:cNvPr id="120" name="IMG_6694.png" descr="IMG_6694.png"/>
          <p:cNvPicPr>
            <a:picLocks noChangeAspect="1"/>
          </p:cNvPicPr>
          <p:nvPr/>
        </p:nvPicPr>
        <p:blipFill>
          <a:blip r:embed="rId4">
            <a:extLst/>
          </a:blip>
          <a:srcRect l="6319" t="26360" r="7099" b="41772"/>
          <a:stretch>
            <a:fillRect/>
          </a:stretch>
        </p:blipFill>
        <p:spPr>
          <a:xfrm>
            <a:off x="12406488" y="939667"/>
            <a:ext cx="11185465" cy="28756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0" name="تجميع"/>
          <p:cNvGrpSpPr/>
          <p:nvPr/>
        </p:nvGrpSpPr>
        <p:grpSpPr>
          <a:xfrm>
            <a:off x="13347954" y="3726194"/>
            <a:ext cx="9883525" cy="2414814"/>
            <a:chOff x="0" y="0"/>
            <a:chExt cx="9883524" cy="2414813"/>
          </a:xfrm>
        </p:grpSpPr>
        <p:sp>
          <p:nvSpPr>
            <p:cNvPr id="121" name="المتوسط الحسابي="/>
            <p:cNvSpPr txBox="1"/>
            <p:nvPr/>
          </p:nvSpPr>
          <p:spPr>
            <a:xfrm>
              <a:off x="3793842" y="644065"/>
              <a:ext cx="6089683" cy="140377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defTabSz="2438400" rtl="0">
                <a:lnSpc>
                  <a:spcPct val="150000"/>
                </a:lnSpc>
                <a:defRPr sz="6300">
                  <a:solidFill>
                    <a:srgbClr val="008CB4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المتوسط الحسابي= </a:t>
              </a:r>
            </a:p>
          </p:txBody>
        </p:sp>
        <p:grpSp>
          <p:nvGrpSpPr>
            <p:cNvPr id="129" name="تجميع"/>
            <p:cNvGrpSpPr/>
            <p:nvPr/>
          </p:nvGrpSpPr>
          <p:grpSpPr>
            <a:xfrm>
              <a:off x="-1" y="0"/>
              <a:ext cx="4116003" cy="2414814"/>
              <a:chOff x="0" y="0"/>
              <a:chExt cx="4116000" cy="2414813"/>
            </a:xfrm>
          </p:grpSpPr>
          <p:grpSp>
            <p:nvGrpSpPr>
              <p:cNvPr id="127" name="تجميع"/>
              <p:cNvGrpSpPr/>
              <p:nvPr/>
            </p:nvGrpSpPr>
            <p:grpSpPr>
              <a:xfrm>
                <a:off x="1242119" y="0"/>
                <a:ext cx="2873882" cy="2414814"/>
                <a:chOff x="0" y="0"/>
                <a:chExt cx="2873881" cy="2414813"/>
              </a:xfrm>
            </p:grpSpPr>
            <p:grpSp>
              <p:nvGrpSpPr>
                <p:cNvPr id="125" name="تجميع"/>
                <p:cNvGrpSpPr/>
                <p:nvPr/>
              </p:nvGrpSpPr>
              <p:grpSpPr>
                <a:xfrm>
                  <a:off x="903928" y="0"/>
                  <a:ext cx="1969954" cy="2414814"/>
                  <a:chOff x="0" y="0"/>
                  <a:chExt cx="1969953" cy="2414813"/>
                </a:xfrm>
              </p:grpSpPr>
              <p:sp>
                <p:nvSpPr>
                  <p:cNvPr id="122" name="Google Shape;532;p34"/>
                  <p:cNvSpPr txBox="1"/>
                  <p:nvPr/>
                </p:nvSpPr>
                <p:spPr>
                  <a:xfrm>
                    <a:off x="0" y="993610"/>
                    <a:ext cx="1969954" cy="142120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243799" tIns="243799" rIns="243799" bIns="243799" numCol="1" anchor="ctr">
                    <a:normAutofit fontScale="100000" lnSpcReduction="0"/>
                  </a:bodyPr>
                  <a:lstStyle>
                    <a:lvl1pPr algn="ctr" defTabSz="2438400" rtl="0">
                      <a:defRPr sz="5600">
                        <a:solidFill>
                          <a:srgbClr val="0061FE"/>
                        </a:solidFill>
                        <a:latin typeface="Geeza Pro Bold"/>
                        <a:ea typeface="Geeza Pro Bold"/>
                        <a:cs typeface="Geeza Pro Bold"/>
                        <a:sym typeface="Geeza Pro Bold"/>
                      </a:defRPr>
                    </a:lvl1pPr>
                  </a:lstStyle>
                  <a:p>
                    <a:pPr/>
                    <a:r>
                      <a:t>٧</a:t>
                    </a:r>
                  </a:p>
                </p:txBody>
              </p:sp>
              <p:sp>
                <p:nvSpPr>
                  <p:cNvPr id="123" name="Google Shape;532;p34"/>
                  <p:cNvSpPr txBox="1"/>
                  <p:nvPr/>
                </p:nvSpPr>
                <p:spPr>
                  <a:xfrm>
                    <a:off x="0" y="0"/>
                    <a:ext cx="1948063" cy="1497927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243799" tIns="243799" rIns="243799" bIns="243799" numCol="1" anchor="ctr">
                    <a:normAutofit fontScale="100000" lnSpcReduction="0"/>
                  </a:bodyPr>
                  <a:lstStyle>
                    <a:lvl1pPr algn="ctr" defTabSz="2438400" rtl="0">
                      <a:defRPr sz="5600">
                        <a:solidFill>
                          <a:srgbClr val="0061FE"/>
                        </a:solidFill>
                        <a:latin typeface="Geeza Pro Bold"/>
                        <a:ea typeface="Geeza Pro Bold"/>
                        <a:cs typeface="Geeza Pro Bold"/>
                        <a:sym typeface="Geeza Pro Bold"/>
                      </a:defRPr>
                    </a:lvl1pPr>
                  </a:lstStyle>
                  <a:p>
                    <a:pPr/>
                    <a:r>
                      <a:t>٢١٠</a:t>
                    </a:r>
                  </a:p>
                </p:txBody>
              </p:sp>
              <p:sp>
                <p:nvSpPr>
                  <p:cNvPr id="124" name="خط"/>
                  <p:cNvSpPr/>
                  <p:nvPr/>
                </p:nvSpPr>
                <p:spPr>
                  <a:xfrm flipH="1" flipV="1">
                    <a:off x="121045" y="1289733"/>
                    <a:ext cx="1586484" cy="1"/>
                  </a:xfrm>
                  <a:prstGeom prst="line">
                    <a:avLst/>
                  </a:prstGeom>
                  <a:noFill/>
                  <a:ln w="63500" cap="flat">
                    <a:solidFill>
                      <a:srgbClr val="0056D6"/>
                    </a:solidFill>
                    <a:prstDash val="solid"/>
                    <a:round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defTabSz="2438400" rtl="0">
                      <a:defRPr sz="3600">
                        <a:solidFill>
                          <a:srgbClr val="143E63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  <p:sp>
              <p:nvSpPr>
                <p:cNvPr id="126" name="Google Shape;532;p34"/>
                <p:cNvSpPr txBox="1"/>
                <p:nvPr/>
              </p:nvSpPr>
              <p:spPr>
                <a:xfrm>
                  <a:off x="0" y="490739"/>
                  <a:ext cx="1116226" cy="132038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2243327" rtl="0">
                    <a:defRPr sz="5428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=</a:t>
                  </a:r>
                </a:p>
              </p:txBody>
            </p:sp>
          </p:grpSp>
          <p:sp>
            <p:nvSpPr>
              <p:cNvPr id="128" name="تجميع"/>
              <p:cNvSpPr txBox="1"/>
              <p:nvPr/>
            </p:nvSpPr>
            <p:spPr>
              <a:xfrm>
                <a:off x="0" y="497949"/>
                <a:ext cx="2057795" cy="139061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121408" rtl="0">
                  <a:defRPr sz="5742">
                    <a:solidFill>
                      <a:srgbClr val="B92D5D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٣٠</a:t>
                </a:r>
              </a:p>
            </p:txBody>
          </p:sp>
        </p:grpSp>
      </p:grpSp>
      <p:grpSp>
        <p:nvGrpSpPr>
          <p:cNvPr id="133" name="تجميع"/>
          <p:cNvGrpSpPr/>
          <p:nvPr/>
        </p:nvGrpSpPr>
        <p:grpSpPr>
          <a:xfrm>
            <a:off x="8130595" y="4206313"/>
            <a:ext cx="4836800" cy="1454576"/>
            <a:chOff x="0" y="0"/>
            <a:chExt cx="4836799" cy="1454575"/>
          </a:xfrm>
        </p:grpSpPr>
        <p:sp>
          <p:nvSpPr>
            <p:cNvPr id="131" name="الوسيط="/>
            <p:cNvSpPr txBox="1"/>
            <p:nvPr/>
          </p:nvSpPr>
          <p:spPr>
            <a:xfrm>
              <a:off x="538362" y="50800"/>
              <a:ext cx="4298438" cy="140377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defTabSz="2438400" rtl="0">
                <a:lnSpc>
                  <a:spcPct val="150000"/>
                </a:lnSpc>
                <a:defRPr sz="6300">
                  <a:solidFill>
                    <a:srgbClr val="008CB4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الوسيط= </a:t>
              </a:r>
            </a:p>
          </p:txBody>
        </p:sp>
        <p:sp>
          <p:nvSpPr>
            <p:cNvPr id="132" name="Google Shape;532;p34"/>
            <p:cNvSpPr txBox="1"/>
            <p:nvPr/>
          </p:nvSpPr>
          <p:spPr>
            <a:xfrm>
              <a:off x="0" y="0"/>
              <a:ext cx="2057795" cy="139061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121408" rtl="0">
                <a:defRPr sz="5742">
                  <a:solidFill>
                    <a:srgbClr val="0056D6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٣١</a:t>
              </a:r>
            </a:p>
          </p:txBody>
        </p:sp>
      </p:grpSp>
      <p:grpSp>
        <p:nvGrpSpPr>
          <p:cNvPr id="136" name="تجميع"/>
          <p:cNvGrpSpPr/>
          <p:nvPr/>
        </p:nvGrpSpPr>
        <p:grpSpPr>
          <a:xfrm>
            <a:off x="3313845" y="4206313"/>
            <a:ext cx="4883532" cy="1454576"/>
            <a:chOff x="0" y="0"/>
            <a:chExt cx="4883530" cy="1454574"/>
          </a:xfrm>
        </p:grpSpPr>
        <p:sp>
          <p:nvSpPr>
            <p:cNvPr id="134" name="المنوال="/>
            <p:cNvSpPr txBox="1"/>
            <p:nvPr/>
          </p:nvSpPr>
          <p:spPr>
            <a:xfrm>
              <a:off x="585093" y="50800"/>
              <a:ext cx="4298438" cy="140377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defTabSz="2438400" rtl="0">
                <a:lnSpc>
                  <a:spcPct val="150000"/>
                </a:lnSpc>
                <a:defRPr sz="6300">
                  <a:solidFill>
                    <a:srgbClr val="008CB4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المنوال=</a:t>
              </a:r>
            </a:p>
          </p:txBody>
        </p:sp>
        <p:sp>
          <p:nvSpPr>
            <p:cNvPr id="135" name="Google Shape;532;p34"/>
            <p:cNvSpPr txBox="1"/>
            <p:nvPr/>
          </p:nvSpPr>
          <p:spPr>
            <a:xfrm>
              <a:off x="0" y="0"/>
              <a:ext cx="2057795" cy="139061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121408" rtl="0">
                <a:defRPr sz="5742">
                  <a:solidFill>
                    <a:srgbClr val="0056D6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٣٢</a:t>
              </a:r>
            </a:p>
          </p:txBody>
        </p:sp>
      </p:grpSp>
      <p:pic>
        <p:nvPicPr>
          <p:cNvPr id="137" name="IMG_6694.png" descr="IMG_6694.png"/>
          <p:cNvPicPr>
            <a:picLocks noChangeAspect="1"/>
          </p:cNvPicPr>
          <p:nvPr/>
        </p:nvPicPr>
        <p:blipFill>
          <a:blip r:embed="rId4">
            <a:extLst/>
          </a:blip>
          <a:srcRect l="12831" t="59645" r="9170" b="8487"/>
          <a:stretch>
            <a:fillRect/>
          </a:stretch>
        </p:blipFill>
        <p:spPr>
          <a:xfrm>
            <a:off x="14027947" y="6301003"/>
            <a:ext cx="9203664" cy="26265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7" name="تجميع"/>
          <p:cNvGrpSpPr/>
          <p:nvPr/>
        </p:nvGrpSpPr>
        <p:grpSpPr>
          <a:xfrm>
            <a:off x="10548994" y="8927522"/>
            <a:ext cx="9883526" cy="2414814"/>
            <a:chOff x="0" y="0"/>
            <a:chExt cx="9883524" cy="2414813"/>
          </a:xfrm>
        </p:grpSpPr>
        <p:sp>
          <p:nvSpPr>
            <p:cNvPr id="138" name="المتوسط الحسابي="/>
            <p:cNvSpPr txBox="1"/>
            <p:nvPr/>
          </p:nvSpPr>
          <p:spPr>
            <a:xfrm>
              <a:off x="3793842" y="644065"/>
              <a:ext cx="6089683" cy="140377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defTabSz="2438400" rtl="0">
                <a:lnSpc>
                  <a:spcPct val="150000"/>
                </a:lnSpc>
                <a:defRPr sz="6300">
                  <a:solidFill>
                    <a:srgbClr val="008CB4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المتوسط الحسابي= </a:t>
              </a:r>
            </a:p>
          </p:txBody>
        </p:sp>
        <p:grpSp>
          <p:nvGrpSpPr>
            <p:cNvPr id="146" name="تجميع"/>
            <p:cNvGrpSpPr/>
            <p:nvPr/>
          </p:nvGrpSpPr>
          <p:grpSpPr>
            <a:xfrm>
              <a:off x="-1" y="0"/>
              <a:ext cx="4116003" cy="2414814"/>
              <a:chOff x="0" y="0"/>
              <a:chExt cx="4116000" cy="2414813"/>
            </a:xfrm>
          </p:grpSpPr>
          <p:grpSp>
            <p:nvGrpSpPr>
              <p:cNvPr id="144" name="تجميع"/>
              <p:cNvGrpSpPr/>
              <p:nvPr/>
            </p:nvGrpSpPr>
            <p:grpSpPr>
              <a:xfrm>
                <a:off x="1242119" y="0"/>
                <a:ext cx="2873882" cy="2414814"/>
                <a:chOff x="0" y="0"/>
                <a:chExt cx="2873881" cy="2414813"/>
              </a:xfrm>
            </p:grpSpPr>
            <p:grpSp>
              <p:nvGrpSpPr>
                <p:cNvPr id="142" name="تجميع"/>
                <p:cNvGrpSpPr/>
                <p:nvPr/>
              </p:nvGrpSpPr>
              <p:grpSpPr>
                <a:xfrm>
                  <a:off x="903928" y="0"/>
                  <a:ext cx="1969954" cy="2414814"/>
                  <a:chOff x="0" y="0"/>
                  <a:chExt cx="1969953" cy="2414813"/>
                </a:xfrm>
              </p:grpSpPr>
              <p:sp>
                <p:nvSpPr>
                  <p:cNvPr id="139" name="Google Shape;532;p34"/>
                  <p:cNvSpPr txBox="1"/>
                  <p:nvPr/>
                </p:nvSpPr>
                <p:spPr>
                  <a:xfrm>
                    <a:off x="0" y="993610"/>
                    <a:ext cx="1969954" cy="142120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243799" tIns="243799" rIns="243799" bIns="243799" numCol="1" anchor="ctr">
                    <a:normAutofit fontScale="100000" lnSpcReduction="0"/>
                  </a:bodyPr>
                  <a:lstStyle>
                    <a:lvl1pPr algn="ctr" defTabSz="2438400" rtl="0">
                      <a:defRPr sz="5600">
                        <a:solidFill>
                          <a:srgbClr val="0061FE"/>
                        </a:solidFill>
                        <a:latin typeface="Geeza Pro Bold"/>
                        <a:ea typeface="Geeza Pro Bold"/>
                        <a:cs typeface="Geeza Pro Bold"/>
                        <a:sym typeface="Geeza Pro Bold"/>
                      </a:defRPr>
                    </a:lvl1pPr>
                  </a:lstStyle>
                  <a:p>
                    <a:pPr/>
                    <a:r>
                      <a:t>٧</a:t>
                    </a:r>
                  </a:p>
                </p:txBody>
              </p:sp>
              <p:sp>
                <p:nvSpPr>
                  <p:cNvPr id="140" name="Google Shape;532;p34"/>
                  <p:cNvSpPr txBox="1"/>
                  <p:nvPr/>
                </p:nvSpPr>
                <p:spPr>
                  <a:xfrm>
                    <a:off x="0" y="0"/>
                    <a:ext cx="1948063" cy="1497927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243799" tIns="243799" rIns="243799" bIns="243799" numCol="1" anchor="ctr">
                    <a:normAutofit fontScale="100000" lnSpcReduction="0"/>
                  </a:bodyPr>
                  <a:lstStyle>
                    <a:lvl1pPr algn="ctr" defTabSz="2438400" rtl="0">
                      <a:defRPr sz="5600">
                        <a:solidFill>
                          <a:srgbClr val="0061FE"/>
                        </a:solidFill>
                        <a:latin typeface="Geeza Pro Bold"/>
                        <a:ea typeface="Geeza Pro Bold"/>
                        <a:cs typeface="Geeza Pro Bold"/>
                        <a:sym typeface="Geeza Pro Bold"/>
                      </a:defRPr>
                    </a:lvl1pPr>
                  </a:lstStyle>
                  <a:p>
                    <a:pPr/>
                    <a:r>
                      <a:t>١٤</a:t>
                    </a:r>
                  </a:p>
                </p:txBody>
              </p:sp>
              <p:sp>
                <p:nvSpPr>
                  <p:cNvPr id="141" name="خط"/>
                  <p:cNvSpPr/>
                  <p:nvPr/>
                </p:nvSpPr>
                <p:spPr>
                  <a:xfrm flipH="1" flipV="1">
                    <a:off x="121045" y="1289733"/>
                    <a:ext cx="1586484" cy="1"/>
                  </a:xfrm>
                  <a:prstGeom prst="line">
                    <a:avLst/>
                  </a:prstGeom>
                  <a:noFill/>
                  <a:ln w="63500" cap="flat">
                    <a:solidFill>
                      <a:srgbClr val="0056D6"/>
                    </a:solidFill>
                    <a:prstDash val="solid"/>
                    <a:round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defTabSz="2438400" rtl="0">
                      <a:defRPr sz="3600">
                        <a:solidFill>
                          <a:srgbClr val="143E63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  <p:sp>
              <p:nvSpPr>
                <p:cNvPr id="143" name="Google Shape;532;p34"/>
                <p:cNvSpPr txBox="1"/>
                <p:nvPr/>
              </p:nvSpPr>
              <p:spPr>
                <a:xfrm>
                  <a:off x="0" y="490739"/>
                  <a:ext cx="1116226" cy="132038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2243327" rtl="0">
                    <a:defRPr sz="5428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=</a:t>
                  </a:r>
                </a:p>
              </p:txBody>
            </p:sp>
          </p:grpSp>
          <p:sp>
            <p:nvSpPr>
              <p:cNvPr id="145" name="تجميع"/>
              <p:cNvSpPr txBox="1"/>
              <p:nvPr/>
            </p:nvSpPr>
            <p:spPr>
              <a:xfrm>
                <a:off x="0" y="497949"/>
                <a:ext cx="2057795" cy="139061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121408" rtl="0">
                  <a:defRPr sz="5742">
                    <a:solidFill>
                      <a:srgbClr val="B92D5D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٢</a:t>
                </a:r>
              </a:p>
            </p:txBody>
          </p:sp>
        </p:grpSp>
      </p:grpSp>
      <p:grpSp>
        <p:nvGrpSpPr>
          <p:cNvPr id="150" name="تجميع"/>
          <p:cNvGrpSpPr/>
          <p:nvPr/>
        </p:nvGrpSpPr>
        <p:grpSpPr>
          <a:xfrm>
            <a:off x="3780154" y="9292308"/>
            <a:ext cx="5238436" cy="1454575"/>
            <a:chOff x="0" y="0"/>
            <a:chExt cx="5238434" cy="1454574"/>
          </a:xfrm>
        </p:grpSpPr>
        <p:sp>
          <p:nvSpPr>
            <p:cNvPr id="148" name="الوسيط="/>
            <p:cNvSpPr txBox="1"/>
            <p:nvPr/>
          </p:nvSpPr>
          <p:spPr>
            <a:xfrm>
              <a:off x="939997" y="50800"/>
              <a:ext cx="4298438" cy="140377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defTabSz="2438400" rtl="0">
                <a:lnSpc>
                  <a:spcPct val="150000"/>
                </a:lnSpc>
                <a:defRPr sz="6300">
                  <a:solidFill>
                    <a:srgbClr val="008CB4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الوسيط= </a:t>
              </a:r>
            </a:p>
          </p:txBody>
        </p:sp>
        <p:sp>
          <p:nvSpPr>
            <p:cNvPr id="149" name="Google Shape;532;p34"/>
            <p:cNvSpPr txBox="1"/>
            <p:nvPr/>
          </p:nvSpPr>
          <p:spPr>
            <a:xfrm>
              <a:off x="0" y="0"/>
              <a:ext cx="2057795" cy="139061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121408" rtl="0">
                <a:defRPr sz="5742">
                  <a:solidFill>
                    <a:srgbClr val="0056D6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١٫٥</a:t>
              </a:r>
            </a:p>
          </p:txBody>
        </p:sp>
      </p:grpSp>
      <p:grpSp>
        <p:nvGrpSpPr>
          <p:cNvPr id="153" name="تجميع"/>
          <p:cNvGrpSpPr/>
          <p:nvPr/>
        </p:nvGrpSpPr>
        <p:grpSpPr>
          <a:xfrm>
            <a:off x="7284161" y="10916115"/>
            <a:ext cx="7527320" cy="1403775"/>
            <a:chOff x="0" y="0"/>
            <a:chExt cx="7527318" cy="1403774"/>
          </a:xfrm>
        </p:grpSpPr>
        <p:sp>
          <p:nvSpPr>
            <p:cNvPr id="151" name="المنوال="/>
            <p:cNvSpPr txBox="1"/>
            <p:nvPr/>
          </p:nvSpPr>
          <p:spPr>
            <a:xfrm>
              <a:off x="3228881" y="0"/>
              <a:ext cx="4298438" cy="140377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defTabSz="2438400" rtl="0">
                <a:lnSpc>
                  <a:spcPct val="150000"/>
                </a:lnSpc>
                <a:defRPr sz="6300">
                  <a:solidFill>
                    <a:srgbClr val="008CB4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المنوال=</a:t>
              </a:r>
            </a:p>
          </p:txBody>
        </p:sp>
        <p:sp>
          <p:nvSpPr>
            <p:cNvPr id="152" name="Google Shape;532;p34"/>
            <p:cNvSpPr txBox="1"/>
            <p:nvPr/>
          </p:nvSpPr>
          <p:spPr>
            <a:xfrm>
              <a:off x="0" y="0"/>
              <a:ext cx="4257779" cy="139061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121408" rtl="0">
                <a:defRPr sz="5742">
                  <a:solidFill>
                    <a:srgbClr val="0056D6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١٫٥ ، ٣٫٥</a:t>
              </a:r>
            </a:p>
          </p:txBody>
        </p:sp>
      </p:grpSp>
      <p:sp>
        <p:nvSpPr>
          <p:cNvPr id="154" name="٠٫٩٩ ، ١٫٣٥ ، ١٫٥ ، ١٫٥ ، ١٫٦٦ ، ٣٫٥ ، ٣٫٥"/>
          <p:cNvSpPr txBox="1"/>
          <p:nvPr/>
        </p:nvSpPr>
        <p:spPr>
          <a:xfrm>
            <a:off x="5248984" y="8225635"/>
            <a:ext cx="11125033" cy="140377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/>
          <a:lstStyle>
            <a:lvl1pPr algn="ctr" defTabSz="2438400" rtl="0">
              <a:lnSpc>
                <a:spcPct val="150000"/>
              </a:lnSpc>
              <a:defRPr sz="6300">
                <a:solidFill>
                  <a:srgbClr val="008CB4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/>
            <a:r>
              <a:t>٠٫٩٩ ، ١٫٣٥ ، ١٫٥ ، ١٫٥ ، ١٫٦٦ ، ٣٫٥ ، ٣٫٥</a:t>
            </a:r>
          </a:p>
        </p:txBody>
      </p:sp>
      <p:sp>
        <p:nvSpPr>
          <p:cNvPr id="155" name="خط"/>
          <p:cNvSpPr/>
          <p:nvPr/>
        </p:nvSpPr>
        <p:spPr>
          <a:xfrm flipH="1" flipV="1">
            <a:off x="2768340" y="6020529"/>
            <a:ext cx="19942144" cy="1"/>
          </a:xfrm>
          <a:prstGeom prst="line">
            <a:avLst/>
          </a:prstGeom>
          <a:ln w="63500">
            <a:solidFill>
              <a:schemeClr val="accent1"/>
            </a:solidFill>
            <a:prstDash val="sysDot"/>
          </a:ln>
          <a:effectLst>
            <a:outerShdw sx="100000" sy="100000" kx="0" ky="0" algn="b" rotWithShape="0" blurRad="25400" dist="0" dir="5400000">
              <a:srgbClr val="000000">
                <a:alpha val="35000"/>
              </a:srgbClr>
            </a:outerShdw>
          </a:effectLst>
        </p:spPr>
        <p:txBody>
          <a:bodyPr lIns="121917" tIns="121917" rIns="121917" bIns="121917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A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IMG_3565.png" descr="IMG_356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7020" y="5914016"/>
            <a:ext cx="7066482" cy="70664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صورة 7" descr="صورة 7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17519" t="24754" r="19675" b="18517"/>
          <a:stretch>
            <a:fillRect/>
          </a:stretch>
        </p:blipFill>
        <p:spPr>
          <a:xfrm flipH="1" rot="16200000">
            <a:off x="20214327" y="2413976"/>
            <a:ext cx="962817" cy="6510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IMG_6695.png" descr="IMG_669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031267" y="537306"/>
            <a:ext cx="14104975" cy="117277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A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roup 7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215876" y="11441735"/>
            <a:ext cx="1955801" cy="836558"/>
            <a:chOff x="-2" y="-2"/>
            <a:chExt cx="1955800" cy="836556"/>
          </a:xfrm>
        </p:grpSpPr>
        <p:sp>
          <p:nvSpPr>
            <p:cNvPr id="161" name="Freeform 9"/>
            <p:cNvSpPr/>
            <p:nvPr/>
          </p:nvSpPr>
          <p:spPr>
            <a:xfrm>
              <a:off x="-3" y="-3"/>
              <a:ext cx="1955801" cy="836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3878D3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  <p:sp>
          <p:nvSpPr>
            <p:cNvPr id="162" name="Freeform 11"/>
            <p:cNvSpPr/>
            <p:nvPr/>
          </p:nvSpPr>
          <p:spPr>
            <a:xfrm>
              <a:off x="591611" y="283926"/>
              <a:ext cx="750705" cy="268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</p:grpSp>
      <p:pic>
        <p:nvPicPr>
          <p:cNvPr id="164" name="IMG_3564.png" descr="IMG_3564.png"/>
          <p:cNvPicPr>
            <a:picLocks noChangeAspect="1"/>
          </p:cNvPicPr>
          <p:nvPr/>
        </p:nvPicPr>
        <p:blipFill>
          <a:blip r:embed="rId3">
            <a:extLst/>
          </a:blip>
          <a:srcRect l="0" t="15938" r="0" b="0"/>
          <a:stretch>
            <a:fillRect/>
          </a:stretch>
        </p:blipFill>
        <p:spPr>
          <a:xfrm>
            <a:off x="20050841" y="9936130"/>
            <a:ext cx="4577212" cy="3847606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مستطيل"/>
          <p:cNvSpPr/>
          <p:nvPr/>
        </p:nvSpPr>
        <p:spPr>
          <a:xfrm>
            <a:off x="12764824" y="9776736"/>
            <a:ext cx="4166870" cy="1208526"/>
          </a:xfrm>
          <a:prstGeom prst="rect">
            <a:avLst/>
          </a:prstGeom>
          <a:ln w="63500">
            <a:solidFill>
              <a:srgbClr val="FF4015"/>
            </a:solidFill>
          </a:ln>
          <a:effectLst>
            <a:outerShdw sx="100000" sy="100000" kx="0" ky="0" algn="b" rotWithShape="0" blurRad="25400" dist="0" dir="5400000">
              <a:srgbClr val="000000">
                <a:alpha val="35000"/>
              </a:srgbClr>
            </a:outerShdw>
          </a:effectLst>
        </p:spPr>
        <p:txBody>
          <a:bodyPr lIns="60957" tIns="60957" rIns="60957" bIns="60957" anchor="ctr"/>
          <a:lstStyle/>
          <a:p>
            <a:pPr/>
          </a:p>
        </p:txBody>
      </p:sp>
      <p:pic>
        <p:nvPicPr>
          <p:cNvPr id="166" name="IMG_6695.png" descr="IMG_669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39512" y="550559"/>
            <a:ext cx="14104976" cy="117277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FA2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IMG_3567.png" descr="IMG_356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6266" y="5541821"/>
            <a:ext cx="7428364" cy="7428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صورة 14" descr="صورة 14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17519" t="24754" r="19674" b="18517"/>
          <a:stretch>
            <a:fillRect/>
          </a:stretch>
        </p:blipFill>
        <p:spPr>
          <a:xfrm flipH="1" rot="16200000">
            <a:off x="21251518" y="3143389"/>
            <a:ext cx="1014748" cy="6862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IMG_6696.png" descr="IMG_6696.png"/>
          <p:cNvPicPr>
            <a:picLocks noChangeAspect="1"/>
          </p:cNvPicPr>
          <p:nvPr/>
        </p:nvPicPr>
        <p:blipFill>
          <a:blip r:embed="rId4">
            <a:extLst/>
          </a:blip>
          <a:srcRect l="0" t="28854" r="0" b="26441"/>
          <a:stretch>
            <a:fillRect/>
          </a:stretch>
        </p:blipFill>
        <p:spPr>
          <a:xfrm>
            <a:off x="5477654" y="1405110"/>
            <a:ext cx="17727594" cy="55354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circl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FA2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roup 11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600572" y="11577208"/>
            <a:ext cx="1955801" cy="836557"/>
            <a:chOff x="-2" y="-2"/>
            <a:chExt cx="1955800" cy="836556"/>
          </a:xfrm>
        </p:grpSpPr>
        <p:sp>
          <p:nvSpPr>
            <p:cNvPr id="172" name="Freeform 13"/>
            <p:cNvSpPr/>
            <p:nvPr/>
          </p:nvSpPr>
          <p:spPr>
            <a:xfrm>
              <a:off x="-3" y="-3"/>
              <a:ext cx="1955801" cy="836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F4B157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  <p:sp>
          <p:nvSpPr>
            <p:cNvPr id="173" name="Freeform 15"/>
            <p:cNvSpPr/>
            <p:nvPr/>
          </p:nvSpPr>
          <p:spPr>
            <a:xfrm>
              <a:off x="591611" y="283926"/>
              <a:ext cx="750705" cy="268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</p:grpSp>
      <p:pic>
        <p:nvPicPr>
          <p:cNvPr id="175" name="IMG_3568.png" descr="IMG_356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878448" y="9517922"/>
            <a:ext cx="4411195" cy="44111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IMG_6696.png" descr="IMG_6696.png"/>
          <p:cNvPicPr>
            <a:picLocks noChangeAspect="1"/>
          </p:cNvPicPr>
          <p:nvPr/>
        </p:nvPicPr>
        <p:blipFill>
          <a:blip r:embed="rId4">
            <a:extLst/>
          </a:blip>
          <a:srcRect l="0" t="28854" r="3526" b="30130"/>
          <a:stretch>
            <a:fillRect/>
          </a:stretch>
        </p:blipFill>
        <p:spPr>
          <a:xfrm>
            <a:off x="10908867" y="738479"/>
            <a:ext cx="12163482" cy="3612011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نفرض ثمن القبعة = س…"/>
          <p:cNvSpPr txBox="1"/>
          <p:nvPr/>
        </p:nvSpPr>
        <p:spPr>
          <a:xfrm>
            <a:off x="3159114" y="4244216"/>
            <a:ext cx="16719335" cy="775127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/>
          <a:lstStyle/>
          <a:p>
            <a:pPr algn="ctr" defTabSz="2438400" rtl="0">
              <a:lnSpc>
                <a:spcPct val="150000"/>
              </a:lnSpc>
              <a:defRPr sz="6300">
                <a:solidFill>
                  <a:srgbClr val="008CB4"/>
                </a:solidFill>
                <a:latin typeface="29LTAzer"/>
                <a:ea typeface="29LTAzer"/>
                <a:cs typeface="29LTAzer"/>
                <a:sym typeface="29LTAzer"/>
              </a:defRPr>
            </a:pPr>
            <a:r>
              <a:t>نفرض ثمن القبعة = س</a:t>
            </a:r>
          </a:p>
          <a:p>
            <a:pPr algn="ctr" defTabSz="2438400" rtl="0">
              <a:lnSpc>
                <a:spcPct val="150000"/>
              </a:lnSpc>
              <a:defRPr sz="6300">
                <a:solidFill>
                  <a:srgbClr val="008CB4"/>
                </a:solidFill>
                <a:latin typeface="29LTAzer"/>
                <a:ea typeface="29LTAzer"/>
                <a:cs typeface="29LTAzer"/>
                <a:sym typeface="29LTAzer"/>
              </a:defRPr>
            </a:pPr>
            <a:r>
              <a:t>ثمن السنارة = ٩ س</a:t>
            </a:r>
          </a:p>
          <a:p>
            <a:pPr algn="ctr" defTabSz="2438400" rtl="0">
              <a:lnSpc>
                <a:spcPct val="150000"/>
              </a:lnSpc>
              <a:defRPr sz="6300">
                <a:solidFill>
                  <a:srgbClr val="008CB4"/>
                </a:solidFill>
                <a:latin typeface="29LTAzer"/>
                <a:ea typeface="29LTAzer"/>
                <a:cs typeface="29LTAzer"/>
                <a:sym typeface="29LTAzer"/>
              </a:defRPr>
            </a:pPr>
            <a:r>
              <a:t>س + ٩ س = ١٤٠</a:t>
            </a:r>
          </a:p>
          <a:p>
            <a:pPr algn="ctr" defTabSz="2438400" rtl="0">
              <a:lnSpc>
                <a:spcPct val="150000"/>
              </a:lnSpc>
              <a:defRPr sz="6300">
                <a:solidFill>
                  <a:srgbClr val="008CB4"/>
                </a:solidFill>
                <a:latin typeface="29LTAzer"/>
                <a:ea typeface="29LTAzer"/>
                <a:cs typeface="29LTAzer"/>
                <a:sym typeface="29LTAzer"/>
              </a:defRPr>
            </a:pPr>
            <a:r>
              <a:t>١٠ س = ١٤٠</a:t>
            </a:r>
          </a:p>
          <a:p>
            <a:pPr algn="ctr" defTabSz="2438400" rtl="0">
              <a:lnSpc>
                <a:spcPct val="150000"/>
              </a:lnSpc>
              <a:defRPr sz="6300">
                <a:solidFill>
                  <a:srgbClr val="008CB4"/>
                </a:solidFill>
                <a:latin typeface="29LTAzer"/>
                <a:ea typeface="29LTAzer"/>
                <a:cs typeface="29LTAzer"/>
                <a:sym typeface="29LTAzer"/>
              </a:defRPr>
            </a:pPr>
            <a:r>
              <a:t>س = ١٤</a:t>
            </a:r>
          </a:p>
          <a:p>
            <a:pPr algn="ctr" defTabSz="2438400" rtl="0">
              <a:lnSpc>
                <a:spcPct val="150000"/>
              </a:lnSpc>
              <a:defRPr sz="6300">
                <a:solidFill>
                  <a:srgbClr val="008CB4"/>
                </a:solidFill>
                <a:latin typeface="29LTAzer"/>
                <a:ea typeface="29LTAzer"/>
                <a:cs typeface="29LTAzer"/>
                <a:sym typeface="29LTAzer"/>
              </a:defRPr>
            </a:pPr>
            <a:r>
              <a:t>اذاً سعر القبعة = </a:t>
            </a:r>
            <a:r>
              <a:rPr>
                <a:solidFill>
                  <a:srgbClr val="B92D5D"/>
                </a:solidFill>
              </a:rPr>
              <a:t>١٤ ريال</a:t>
            </a:r>
            <a:r>
              <a:t> ، سعر السنارة = ١٤ × ٩ = </a:t>
            </a:r>
            <a:r>
              <a:rPr>
                <a:solidFill>
                  <a:srgbClr val="B92D5D"/>
                </a:solidFill>
              </a:rPr>
              <a:t>١٢٦ ريال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ll dir="l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EC1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IMG_3570.png" descr="IMG_357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764" y="6533830"/>
            <a:ext cx="7182171" cy="71821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صورة 14" descr="صورة 14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17519" t="24754" r="19674" b="18517"/>
          <a:stretch>
            <a:fillRect/>
          </a:stretch>
        </p:blipFill>
        <p:spPr>
          <a:xfrm flipH="1" rot="16200000">
            <a:off x="20666929" y="2588047"/>
            <a:ext cx="1058666" cy="7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IMG_6697.png" descr="IMG_669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31496" y="1103581"/>
            <a:ext cx="14687280" cy="102561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ll dir="l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EC1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Group 8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600572" y="11441741"/>
            <a:ext cx="2373948" cy="1015412"/>
            <a:chOff x="-2" y="-2"/>
            <a:chExt cx="2373946" cy="1015410"/>
          </a:xfrm>
        </p:grpSpPr>
        <p:sp>
          <p:nvSpPr>
            <p:cNvPr id="183" name="Freeform 10"/>
            <p:cNvSpPr/>
            <p:nvPr/>
          </p:nvSpPr>
          <p:spPr>
            <a:xfrm>
              <a:off x="-3" y="-3"/>
              <a:ext cx="2373948" cy="1015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3878D3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  <p:sp>
          <p:nvSpPr>
            <p:cNvPr id="184" name="Freeform 12"/>
            <p:cNvSpPr/>
            <p:nvPr/>
          </p:nvSpPr>
          <p:spPr>
            <a:xfrm>
              <a:off x="718096" y="344629"/>
              <a:ext cx="911205" cy="326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</p:grpSp>
      <p:pic>
        <p:nvPicPr>
          <p:cNvPr id="186" name="IMG_3571.png" descr="IMG_357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014525" y="9134363"/>
            <a:ext cx="4369476" cy="4369476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عدد الحقائب الزرقاء يزيد بـ  = ٦ - ٤ = ٢ حقائب"/>
          <p:cNvSpPr txBox="1"/>
          <p:nvPr/>
        </p:nvSpPr>
        <p:spPr>
          <a:xfrm>
            <a:off x="3083608" y="8288287"/>
            <a:ext cx="8827492" cy="169215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7" tIns="60957" rIns="60957" bIns="60957">
            <a:spAutoFit/>
          </a:bodyPr>
          <a:lstStyle/>
          <a:p>
            <a:pPr algn="ctr" rtl="0">
              <a:defRPr b="1" sz="5600">
                <a:solidFill>
                  <a:srgbClr val="0056D6"/>
                </a:solidFill>
              </a:defRPr>
            </a:pPr>
            <a:r>
              <a:t>عدد الحقائب الزرقاء يزيد بـ  = ٦ - ٤ = </a:t>
            </a:r>
            <a:r>
              <a:rPr>
                <a:solidFill>
                  <a:srgbClr val="B92D5D"/>
                </a:solidFill>
              </a:rPr>
              <a:t>٢ حقائب</a:t>
            </a:r>
          </a:p>
        </p:txBody>
      </p:sp>
      <p:pic>
        <p:nvPicPr>
          <p:cNvPr id="188" name="IMG_6697.png" descr="IMG_669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215947" y="939667"/>
            <a:ext cx="11824136" cy="82568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25400" dist="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25400" dist="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25400" dist="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25400" dist="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60957" tIns="60957" rIns="60957" bIns="60957" numCol="1" spcCol="38100" rtlCol="0" anchor="ctr" upright="0">
        <a:spAutoFit/>
      </a:bodyPr>
      <a:lstStyle>
        <a:defPPr marL="0" marR="0" indent="0" algn="l" defTabSz="1219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25400" dist="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60957" tIns="60957" rIns="60957" bIns="60957" numCol="1" spcCol="38100" rtlCol="0" anchor="t" upright="0">
        <a:spAutoFit/>
      </a:bodyPr>
      <a:lstStyle>
        <a:defPPr marL="0" marR="0" indent="0" algn="l" defTabSz="1219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25400" dist="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25400" dist="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25400" dist="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25400" dist="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60957" tIns="60957" rIns="60957" bIns="60957" numCol="1" spcCol="38100" rtlCol="0" anchor="ctr" upright="0">
        <a:spAutoFit/>
      </a:bodyPr>
      <a:lstStyle>
        <a:defPPr marL="0" marR="0" indent="0" algn="l" defTabSz="1219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25400" dist="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60957" tIns="60957" rIns="60957" bIns="60957" numCol="1" spcCol="38100" rtlCol="0" anchor="t" upright="0">
        <a:spAutoFit/>
      </a:bodyPr>
      <a:lstStyle>
        <a:defPPr marL="0" marR="0" indent="0" algn="l" defTabSz="1219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