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837592"/>
            <a:ext cx="1132760" cy="1850886"/>
            <a:chOff x="0" y="0"/>
            <a:chExt cx="1132759" cy="1850884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0" y="-1"/>
              <a:ext cx="1132760" cy="1850886"/>
              <a:chOff x="0" y="0"/>
              <a:chExt cx="1132759" cy="1850884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804132" y="963513"/>
                <a:ext cx="161555" cy="11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809723" y="318350"/>
                <a:ext cx="48328" cy="9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596797" y="829689"/>
                <a:ext cx="136325" cy="110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569829" y="935229"/>
                <a:ext cx="36041" cy="2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241938" y="569250"/>
                <a:ext cx="373534" cy="65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760398" y="1136680"/>
                <a:ext cx="333021" cy="9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768321" y="1072719"/>
                <a:ext cx="333289" cy="13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32803" y="1191402"/>
                <a:ext cx="715070" cy="150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577956" y="1066606"/>
                <a:ext cx="178618" cy="1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354068" y="1127520"/>
                <a:ext cx="373516" cy="14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459855" y="944071"/>
                <a:ext cx="335856" cy="1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606867" y="1068735"/>
                <a:ext cx="153037" cy="12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152794" y="1223326"/>
                <a:ext cx="425878" cy="9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270188" y="10864"/>
                <a:ext cx="689718" cy="40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242177" y="1543010"/>
                <a:ext cx="61463" cy="7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634559" y="1358130"/>
                <a:ext cx="179729" cy="34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3140" y="1333450"/>
                <a:ext cx="544394" cy="50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556394" y="1230269"/>
                <a:ext cx="330621" cy="600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832857" y="1196331"/>
                <a:ext cx="167073" cy="21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09652" y="1436066"/>
                <a:ext cx="327353" cy="313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46696" y="1385911"/>
                <a:ext cx="456743" cy="416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98392" y="1427992"/>
                <a:ext cx="351903" cy="33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8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624909" y="1344394"/>
                <a:ext cx="202098" cy="37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667189" y="1386900"/>
                <a:ext cx="105995" cy="11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671448" y="1541517"/>
                <a:ext cx="101875" cy="11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948299" y="1044691"/>
                <a:ext cx="15866" cy="1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132760" cy="185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416390" y="348200"/>
              <a:ext cx="366267" cy="260681"/>
              <a:chOff x="0" y="0"/>
              <a:chExt cx="366265" cy="260680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0069" y="61274"/>
                <a:ext cx="91449" cy="9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41921" y="5560"/>
                <a:ext cx="54499" cy="7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153819" y="173199"/>
                <a:ext cx="116096" cy="7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246993" y="102823"/>
                <a:ext cx="49658" cy="66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305946" y="38648"/>
                <a:ext cx="52973" cy="6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hyperlink" Target="https://wheelofnames.com/ar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r.oryxlearning.com/grade/1st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drive.google.com/file/d/1SY91FjfuJpZsLqaOKdUzPgw3nPckSnT3/view?usp=drivesdk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slide" Target="slide10.xml"/><Relationship Id="rId14" Type="http://schemas.openxmlformats.org/officeDocument/2006/relationships/image" Target="../media/image5.jpe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f1bM43gX-Ho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SY91FjfuJpZsLqaOKdUzPgw3nPckSnT3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ar.oryxlearning.com/grade/1st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drive.google.com/file/d/1SY91FjfuJpZsLqaOKdUzPgw3nPckSnT3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10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7.png"/><Relationship Id="rId16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٨ -٢)الجمع باستعمال خط الأعداد"/>
          <p:cNvSpPr txBox="1"/>
          <p:nvPr/>
        </p:nvSpPr>
        <p:spPr>
          <a:xfrm>
            <a:off x="6768579" y="5735520"/>
            <a:ext cx="6672155" cy="158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024127" rtl="0">
              <a:defRPr sz="4703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gradFill flip="none" rotWithShape="1">
                  <a:gsLst>
                    <a:gs pos="0">
                      <a:schemeClr val="accent1">
                        <a:hueOff val="-41752"/>
                        <a:satOff val="2597"/>
                        <a:lumOff val="13182"/>
                      </a:schemeClr>
                    </a:gs>
                    <a:gs pos="100000">
                      <a:schemeClr val="accent1">
                        <a:satOff val="2597"/>
                        <a:lumOff val="8323"/>
                      </a:schemeClr>
                    </a:gs>
                  </a:gsLst>
                  <a:lin ang="16200000" scaled="0"/>
                </a:gradFill>
              </a:rPr>
              <a:t>(٨ -٢)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الجمع باستعمال خط الأعداد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٨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sp>
        <p:nvSpPr>
          <p:cNvPr id="589" name="طرائق الجمع و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 </a:t>
              </a:r>
            </a:p>
          </p:txBody>
        </p:sp>
      </p:grpSp>
      <p:sp>
        <p:nvSpPr>
          <p:cNvPr id="601" name="طرائق الجمع والطرح"/>
          <p:cNvSpPr txBox="1"/>
          <p:nvPr/>
        </p:nvSpPr>
        <p:spPr>
          <a:xfrm>
            <a:off x="2971011" y="6530005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طرائق الجمع والطرح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695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6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7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8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9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700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701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702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703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757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732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704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5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6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7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8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9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0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1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2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3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4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5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6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7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8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9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0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1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2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3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4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5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6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7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8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9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0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1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56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733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761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758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759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96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765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763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768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766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771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769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795" name="تجميع"/>
          <p:cNvGrpSpPr/>
          <p:nvPr/>
        </p:nvGrpSpPr>
        <p:grpSpPr>
          <a:xfrm>
            <a:off x="4514789" y="12203926"/>
            <a:ext cx="15124325" cy="1262880"/>
            <a:chOff x="0" y="0"/>
            <a:chExt cx="15124323" cy="1262878"/>
          </a:xfrm>
        </p:grpSpPr>
        <p:grpSp>
          <p:nvGrpSpPr>
            <p:cNvPr id="177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77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73" name="IMG_4020.jpeg" descr="IMG_4020.jpe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79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77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77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776" name="IMG_4015.jpeg" descr="IMG_4015.jpe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7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782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78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81" name="IMG_0291.jpeg" descr="IMG_0291.jpe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5" name="تجميع">
              <a:hlinkClick r:id="rId11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78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84" name="IMG_4023.png" descr="IMG_402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8" name="تجميع">
              <a:hlinkClick r:id="rId13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78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87" name="IMG_4995.jpeg" descr="IMG_4995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91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78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790" name="IMG_4017.jpeg" descr="IMG_4017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94" name="تجميع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79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93" name="صورة 20" descr="صورة 20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3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5" name="تجميع"/>
          <p:cNvGrpSpPr/>
          <p:nvPr/>
        </p:nvGrpSpPr>
        <p:grpSpPr>
          <a:xfrm>
            <a:off x="4667672" y="6162764"/>
            <a:ext cx="6260869" cy="5168486"/>
            <a:chOff x="0" y="0"/>
            <a:chExt cx="6260868" cy="5168484"/>
          </a:xfrm>
        </p:grpSpPr>
        <p:sp>
          <p:nvSpPr>
            <p:cNvPr id="623" name="Google Shape;873;p31"/>
            <p:cNvSpPr/>
            <p:nvPr/>
          </p:nvSpPr>
          <p:spPr>
            <a:xfrm>
              <a:off x="-1" y="0"/>
              <a:ext cx="6260870" cy="516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3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874;p31"/>
            <p:cNvSpPr/>
            <p:nvPr/>
          </p:nvSpPr>
          <p:spPr>
            <a:xfrm>
              <a:off x="246890" y="109355"/>
              <a:ext cx="5624653" cy="100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30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6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9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7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1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2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8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3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4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7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62" name="تجميع"/>
          <p:cNvGrpSpPr/>
          <p:nvPr/>
        </p:nvGrpSpPr>
        <p:grpSpPr>
          <a:xfrm>
            <a:off x="5246528" y="12170815"/>
            <a:ext cx="15124325" cy="1262879"/>
            <a:chOff x="0" y="0"/>
            <a:chExt cx="15124323" cy="1262878"/>
          </a:xfrm>
        </p:grpSpPr>
        <p:grpSp>
          <p:nvGrpSpPr>
            <p:cNvPr id="641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3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0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3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49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2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1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5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4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8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7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1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5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0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663" name="IMG_4886.png" descr="IMG_4886.png"/>
          <p:cNvPicPr>
            <a:picLocks noChangeAspect="1"/>
          </p:cNvPicPr>
          <p:nvPr/>
        </p:nvPicPr>
        <p:blipFill>
          <a:blip r:embed="rId17">
            <a:extLst/>
          </a:blip>
          <a:srcRect l="7644" t="11782" r="4756" b="22376"/>
          <a:stretch>
            <a:fillRect/>
          </a:stretch>
        </p:blipFill>
        <p:spPr>
          <a:xfrm>
            <a:off x="5246528" y="7884056"/>
            <a:ext cx="5134841" cy="2695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8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5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6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8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40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69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6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1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7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3" name="تجميع"/>
          <p:cNvGrpSpPr/>
          <p:nvPr/>
        </p:nvGrpSpPr>
        <p:grpSpPr>
          <a:xfrm>
            <a:off x="5323256" y="12147986"/>
            <a:ext cx="15124324" cy="1262880"/>
            <a:chOff x="0" y="0"/>
            <a:chExt cx="15124323" cy="1262878"/>
          </a:xfrm>
        </p:grpSpPr>
        <p:grpSp>
          <p:nvGrpSpPr>
            <p:cNvPr id="752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1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57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4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0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5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9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3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2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6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5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9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6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68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2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1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774" name="IMG_4886.png" descr="IMG_4886.png"/>
          <p:cNvPicPr>
            <a:picLocks noChangeAspect="1"/>
          </p:cNvPicPr>
          <p:nvPr/>
        </p:nvPicPr>
        <p:blipFill>
          <a:blip r:embed="rId16">
            <a:extLst/>
          </a:blip>
          <a:srcRect l="7644" t="11782" r="4756" b="22376"/>
          <a:stretch>
            <a:fillRect/>
          </a:stretch>
        </p:blipFill>
        <p:spPr>
          <a:xfrm>
            <a:off x="4349232" y="2376487"/>
            <a:ext cx="17072459" cy="8963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79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6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7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2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7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80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3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78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4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0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5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1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0" name="تجميع"/>
          <p:cNvGrpSpPr/>
          <p:nvPr/>
        </p:nvGrpSpPr>
        <p:grpSpPr>
          <a:xfrm>
            <a:off x="19286442" y="2361039"/>
            <a:ext cx="4437917" cy="1410117"/>
            <a:chOff x="0" y="0"/>
            <a:chExt cx="4437916" cy="1410116"/>
          </a:xfrm>
        </p:grpSpPr>
        <p:grpSp>
          <p:nvGrpSpPr>
            <p:cNvPr id="898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89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899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24" name="تجميع"/>
          <p:cNvGrpSpPr/>
          <p:nvPr/>
        </p:nvGrpSpPr>
        <p:grpSpPr>
          <a:xfrm>
            <a:off x="4162118" y="12057037"/>
            <a:ext cx="15124325" cy="1262880"/>
            <a:chOff x="0" y="0"/>
            <a:chExt cx="15124323" cy="1262878"/>
          </a:xfrm>
        </p:grpSpPr>
        <p:grpSp>
          <p:nvGrpSpPr>
            <p:cNvPr id="903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0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02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08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0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0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05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0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11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0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0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4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1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3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7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1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6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0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1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19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23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2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2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925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51915" t="1490" r="2142" b="87384"/>
          <a:stretch>
            <a:fillRect/>
          </a:stretch>
        </p:blipFill>
        <p:spPr>
          <a:xfrm>
            <a:off x="6581332" y="835055"/>
            <a:ext cx="9021351" cy="152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10101" t="11481" r="17692" b="73887"/>
          <a:stretch>
            <a:fillRect/>
          </a:stretch>
        </p:blipFill>
        <p:spPr>
          <a:xfrm>
            <a:off x="3153975" y="2062797"/>
            <a:ext cx="14178691" cy="2006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10591" t="26995" r="3061" b="48381"/>
          <a:stretch>
            <a:fillRect/>
          </a:stretch>
        </p:blipFill>
        <p:spPr>
          <a:xfrm>
            <a:off x="1580356" y="5095282"/>
            <a:ext cx="21223446" cy="4227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32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29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30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5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30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33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36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31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37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3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38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4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53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051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04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4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2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077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1056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5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5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5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6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58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5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64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6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3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7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6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6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0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6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9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3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7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72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76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7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5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078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51915" t="1490" r="2142" b="87384"/>
          <a:stretch>
            <a:fillRect/>
          </a:stretch>
        </p:blipFill>
        <p:spPr>
          <a:xfrm>
            <a:off x="6581332" y="835055"/>
            <a:ext cx="9021351" cy="152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9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10101" t="11481" r="17692" b="73887"/>
          <a:stretch>
            <a:fillRect/>
          </a:stretch>
        </p:blipFill>
        <p:spPr>
          <a:xfrm>
            <a:off x="3153975" y="2062797"/>
            <a:ext cx="14178691" cy="2006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0" name="IMG_4887.png" descr="IMG_4887.png"/>
          <p:cNvPicPr>
            <a:picLocks noChangeAspect="1"/>
          </p:cNvPicPr>
          <p:nvPr/>
        </p:nvPicPr>
        <p:blipFill>
          <a:blip r:embed="rId16">
            <a:extLst/>
          </a:blip>
          <a:srcRect l="3397" t="54271" r="4728" b="25377"/>
          <a:stretch>
            <a:fillRect/>
          </a:stretch>
        </p:blipFill>
        <p:spPr>
          <a:xfrm>
            <a:off x="637376" y="5900741"/>
            <a:ext cx="22581908" cy="3494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085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082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83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8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183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086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89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184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0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6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191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7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06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204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20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0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05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230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209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0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08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1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1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11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1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1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1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6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1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9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3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2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2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6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2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25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2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2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8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231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51854" t="1577" r="1897" b="86420"/>
          <a:stretch>
            <a:fillRect/>
          </a:stretch>
        </p:blipFill>
        <p:spPr>
          <a:xfrm>
            <a:off x="5295003" y="998015"/>
            <a:ext cx="9081460" cy="164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2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11387" t="13147" r="15366" b="73624"/>
          <a:stretch>
            <a:fillRect/>
          </a:stretch>
        </p:blipFill>
        <p:spPr>
          <a:xfrm>
            <a:off x="2644076" y="2665010"/>
            <a:ext cx="14383061" cy="181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3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4958" t="28748" r="979" b="45489"/>
          <a:stretch>
            <a:fillRect/>
          </a:stretch>
        </p:blipFill>
        <p:spPr>
          <a:xfrm>
            <a:off x="1203756" y="5719109"/>
            <a:ext cx="21658927" cy="4143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38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35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36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1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36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39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42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37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3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49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44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50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59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357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35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5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5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58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383" name="تجميع"/>
          <p:cNvGrpSpPr/>
          <p:nvPr/>
        </p:nvGrpSpPr>
        <p:grpSpPr>
          <a:xfrm>
            <a:off x="4530107" y="12057037"/>
            <a:ext cx="15124325" cy="1262880"/>
            <a:chOff x="0" y="0"/>
            <a:chExt cx="15124323" cy="1262878"/>
          </a:xfrm>
        </p:grpSpPr>
        <p:grpSp>
          <p:nvGrpSpPr>
            <p:cNvPr id="1362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6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1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67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6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6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64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6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70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6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9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3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7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2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6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7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5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9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7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78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82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8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1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384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51854" t="1577" r="1897" b="86420"/>
          <a:stretch>
            <a:fillRect/>
          </a:stretch>
        </p:blipFill>
        <p:spPr>
          <a:xfrm>
            <a:off x="5295003" y="998015"/>
            <a:ext cx="9081460" cy="164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5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11387" t="13147" r="15366" b="73624"/>
          <a:stretch>
            <a:fillRect/>
          </a:stretch>
        </p:blipFill>
        <p:spPr>
          <a:xfrm>
            <a:off x="2644076" y="2665010"/>
            <a:ext cx="14383061" cy="181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6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2969" t="55208" r="2969" b="19029"/>
          <a:stretch>
            <a:fillRect/>
          </a:stretch>
        </p:blipFill>
        <p:spPr>
          <a:xfrm>
            <a:off x="819059" y="5118020"/>
            <a:ext cx="21658927" cy="4143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391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388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389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4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489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392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3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4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5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6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7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8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9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0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1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2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3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4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5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6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7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8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9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0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6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7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8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9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0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1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2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3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4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5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6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7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8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9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0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1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2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3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4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5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6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9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0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1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2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3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4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5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6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7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8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9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0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1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2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3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4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5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6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7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8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9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0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1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2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3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4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5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6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7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8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9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0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1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2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3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4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5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6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5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6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7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95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490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1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2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3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4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6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2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497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8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9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0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1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3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12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510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50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50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11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536" name="تجميع"/>
          <p:cNvGrpSpPr/>
          <p:nvPr/>
        </p:nvGrpSpPr>
        <p:grpSpPr>
          <a:xfrm>
            <a:off x="4530107" y="12057037"/>
            <a:ext cx="15124325" cy="1262880"/>
            <a:chOff x="0" y="0"/>
            <a:chExt cx="15124323" cy="1262878"/>
          </a:xfrm>
        </p:grpSpPr>
        <p:grpSp>
          <p:nvGrpSpPr>
            <p:cNvPr id="1515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51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14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0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51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51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517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51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523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52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2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6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52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5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9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52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8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2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53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531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535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53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34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537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51854" t="1577" r="1897" b="86420"/>
          <a:stretch>
            <a:fillRect/>
          </a:stretch>
        </p:blipFill>
        <p:spPr>
          <a:xfrm>
            <a:off x="5295003" y="998015"/>
            <a:ext cx="9081460" cy="164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8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11387" t="13147" r="15366" b="73624"/>
          <a:stretch>
            <a:fillRect/>
          </a:stretch>
        </p:blipFill>
        <p:spPr>
          <a:xfrm>
            <a:off x="2644076" y="2665010"/>
            <a:ext cx="14383061" cy="181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9" name="IMG_4888.png" descr="IMG_4888.png"/>
          <p:cNvPicPr>
            <a:picLocks noChangeAspect="1"/>
          </p:cNvPicPr>
          <p:nvPr/>
        </p:nvPicPr>
        <p:blipFill>
          <a:blip r:embed="rId16">
            <a:extLst/>
          </a:blip>
          <a:srcRect l="3557" t="83730" r="2381" b="2616"/>
          <a:stretch>
            <a:fillRect/>
          </a:stretch>
        </p:blipFill>
        <p:spPr>
          <a:xfrm>
            <a:off x="1203756" y="4894477"/>
            <a:ext cx="21658928" cy="2196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0" name="IMG_4889.png" descr="IMG_4889.png"/>
          <p:cNvPicPr>
            <a:picLocks noChangeAspect="1"/>
          </p:cNvPicPr>
          <p:nvPr/>
        </p:nvPicPr>
        <p:blipFill>
          <a:blip r:embed="rId17">
            <a:extLst/>
          </a:blip>
          <a:srcRect l="3305" t="11744" r="7897" b="77042"/>
          <a:stretch>
            <a:fillRect/>
          </a:stretch>
        </p:blipFill>
        <p:spPr>
          <a:xfrm>
            <a:off x="1188129" y="7909738"/>
            <a:ext cx="21808383" cy="1923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تجميع"/>
          <p:cNvGrpSpPr/>
          <p:nvPr/>
        </p:nvGrpSpPr>
        <p:grpSpPr>
          <a:xfrm>
            <a:off x="16849284" y="716555"/>
            <a:ext cx="6765310" cy="1722110"/>
            <a:chOff x="0" y="0"/>
            <a:chExt cx="6765308" cy="1722108"/>
          </a:xfrm>
        </p:grpSpPr>
        <p:grpSp>
          <p:nvGrpSpPr>
            <p:cNvPr id="1545" name="تجميع"/>
            <p:cNvGrpSpPr/>
            <p:nvPr/>
          </p:nvGrpSpPr>
          <p:grpSpPr>
            <a:xfrm>
              <a:off x="-1" y="78195"/>
              <a:ext cx="3867580" cy="1565718"/>
              <a:chOff x="0" y="0"/>
              <a:chExt cx="3867578" cy="1565716"/>
            </a:xfrm>
          </p:grpSpPr>
          <p:sp>
            <p:nvSpPr>
              <p:cNvPr id="1542" name="التمارين"/>
              <p:cNvSpPr txBox="1"/>
              <p:nvPr/>
            </p:nvSpPr>
            <p:spPr>
              <a:xfrm>
                <a:off x="0" y="0"/>
                <a:ext cx="3699641" cy="156571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11808" rtl="0">
                  <a:defRPr sz="6944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543" name="Google Shape;1051;p35"/>
              <p:cNvSpPr/>
              <p:nvPr/>
            </p:nvSpPr>
            <p:spPr>
              <a:xfrm>
                <a:off x="172154" y="1344558"/>
                <a:ext cx="3695425" cy="71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1052;p35"/>
              <p:cNvSpPr/>
              <p:nvPr/>
            </p:nvSpPr>
            <p:spPr>
              <a:xfrm>
                <a:off x="172154" y="0"/>
                <a:ext cx="3695425" cy="71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8" name="Google Shape;2128;p45"/>
            <p:cNvGrpSpPr/>
            <p:nvPr/>
          </p:nvGrpSpPr>
          <p:grpSpPr>
            <a:xfrm>
              <a:off x="3501882" y="0"/>
              <a:ext cx="3263427" cy="1722109"/>
              <a:chOff x="0" y="0"/>
              <a:chExt cx="3263426" cy="1722108"/>
            </a:xfrm>
          </p:grpSpPr>
          <p:grpSp>
            <p:nvGrpSpPr>
              <p:cNvPr id="1643" name="Google Shape;2129;p45"/>
              <p:cNvGrpSpPr/>
              <p:nvPr/>
            </p:nvGrpSpPr>
            <p:grpSpPr>
              <a:xfrm>
                <a:off x="-1" y="0"/>
                <a:ext cx="3263428" cy="1722109"/>
                <a:chOff x="0" y="0"/>
                <a:chExt cx="3263426" cy="1722108"/>
              </a:xfrm>
            </p:grpSpPr>
            <p:sp>
              <p:nvSpPr>
                <p:cNvPr id="1546" name="Google Shape;2130;p45"/>
                <p:cNvSpPr/>
                <p:nvPr/>
              </p:nvSpPr>
              <p:spPr>
                <a:xfrm>
                  <a:off x="1330330" y="855759"/>
                  <a:ext cx="414413" cy="866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7" name="Google Shape;2131;p45"/>
                <p:cNvSpPr/>
                <p:nvPr/>
              </p:nvSpPr>
              <p:spPr>
                <a:xfrm>
                  <a:off x="130410" y="404646"/>
                  <a:ext cx="1028203" cy="1299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8" name="Google Shape;2132;p45"/>
                <p:cNvSpPr/>
                <p:nvPr/>
              </p:nvSpPr>
              <p:spPr>
                <a:xfrm>
                  <a:off x="1603972" y="681352"/>
                  <a:ext cx="1486132" cy="1022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9" name="Google Shape;2133;p45"/>
                <p:cNvSpPr/>
                <p:nvPr/>
              </p:nvSpPr>
              <p:spPr>
                <a:xfrm>
                  <a:off x="794807" y="1418697"/>
                  <a:ext cx="191168" cy="190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0" name="Google Shape;2134;p45"/>
                <p:cNvSpPr/>
                <p:nvPr/>
              </p:nvSpPr>
              <p:spPr>
                <a:xfrm>
                  <a:off x="134080" y="325547"/>
                  <a:ext cx="207136" cy="231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1" name="Google Shape;2135;p45"/>
                <p:cNvSpPr/>
                <p:nvPr/>
              </p:nvSpPr>
              <p:spPr>
                <a:xfrm>
                  <a:off x="1026994" y="833874"/>
                  <a:ext cx="334504" cy="236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2136;p45"/>
                <p:cNvSpPr/>
                <p:nvPr/>
              </p:nvSpPr>
              <p:spPr>
                <a:xfrm>
                  <a:off x="1392889" y="1230092"/>
                  <a:ext cx="145262" cy="129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2137;p45"/>
                <p:cNvSpPr/>
                <p:nvPr/>
              </p:nvSpPr>
              <p:spPr>
                <a:xfrm>
                  <a:off x="773786" y="9571"/>
                  <a:ext cx="800663" cy="46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2138;p45"/>
                <p:cNvSpPr/>
                <p:nvPr/>
              </p:nvSpPr>
              <p:spPr>
                <a:xfrm>
                  <a:off x="749998" y="454139"/>
                  <a:ext cx="112039" cy="1112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2139;p45"/>
                <p:cNvSpPr/>
                <p:nvPr/>
              </p:nvSpPr>
              <p:spPr>
                <a:xfrm>
                  <a:off x="849826" y="549721"/>
                  <a:ext cx="629439" cy="250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6" name="Google Shape;2140;p45"/>
                <p:cNvSpPr/>
                <p:nvPr/>
              </p:nvSpPr>
              <p:spPr>
                <a:xfrm>
                  <a:off x="1461464" y="459371"/>
                  <a:ext cx="114677" cy="126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7" name="Google Shape;2141;p45"/>
                <p:cNvSpPr/>
                <p:nvPr/>
              </p:nvSpPr>
              <p:spPr>
                <a:xfrm>
                  <a:off x="1479435" y="493923"/>
                  <a:ext cx="52184" cy="5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8" name="Google Shape;2142;p45"/>
                <p:cNvSpPr/>
                <p:nvPr/>
              </p:nvSpPr>
              <p:spPr>
                <a:xfrm>
                  <a:off x="797848" y="483335"/>
                  <a:ext cx="48488" cy="4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9" name="Google Shape;2143;p45"/>
                <p:cNvSpPr/>
                <p:nvPr/>
              </p:nvSpPr>
              <p:spPr>
                <a:xfrm>
                  <a:off x="844365" y="193928"/>
                  <a:ext cx="642030" cy="2910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0" name="Google Shape;2144;p45"/>
                <p:cNvSpPr/>
                <p:nvPr/>
              </p:nvSpPr>
              <p:spPr>
                <a:xfrm>
                  <a:off x="766350" y="0"/>
                  <a:ext cx="814456" cy="476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1" name="Google Shape;2145;p45"/>
                <p:cNvSpPr/>
                <p:nvPr/>
              </p:nvSpPr>
              <p:spPr>
                <a:xfrm>
                  <a:off x="1070374" y="748024"/>
                  <a:ext cx="258372" cy="2683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2" name="Google Shape;2146;p45"/>
                <p:cNvSpPr/>
                <p:nvPr/>
              </p:nvSpPr>
              <p:spPr>
                <a:xfrm>
                  <a:off x="1014636" y="826918"/>
                  <a:ext cx="359733" cy="24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3" name="Google Shape;2147;p45"/>
                <p:cNvSpPr/>
                <p:nvPr/>
              </p:nvSpPr>
              <p:spPr>
                <a:xfrm>
                  <a:off x="1018673" y="909718"/>
                  <a:ext cx="63170" cy="322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2148;p45"/>
                <p:cNvSpPr/>
                <p:nvPr/>
              </p:nvSpPr>
              <p:spPr>
                <a:xfrm>
                  <a:off x="1055294" y="953066"/>
                  <a:ext cx="48454" cy="47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2149;p45"/>
                <p:cNvSpPr/>
                <p:nvPr/>
              </p:nvSpPr>
              <p:spPr>
                <a:xfrm>
                  <a:off x="1117848" y="994232"/>
                  <a:ext cx="34269" cy="57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6" name="Google Shape;2150;p45"/>
                <p:cNvSpPr/>
                <p:nvPr/>
              </p:nvSpPr>
              <p:spPr>
                <a:xfrm>
                  <a:off x="1196839" y="998104"/>
                  <a:ext cx="27175" cy="68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7" name="Google Shape;2151;p45"/>
                <p:cNvSpPr/>
                <p:nvPr/>
              </p:nvSpPr>
              <p:spPr>
                <a:xfrm>
                  <a:off x="1263150" y="951444"/>
                  <a:ext cx="41531" cy="39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Google Shape;2152;p45"/>
                <p:cNvSpPr/>
                <p:nvPr/>
              </p:nvSpPr>
              <p:spPr>
                <a:xfrm>
                  <a:off x="1313761" y="881071"/>
                  <a:ext cx="46731" cy="271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9" name="Google Shape;2153;p45"/>
                <p:cNvSpPr/>
                <p:nvPr/>
              </p:nvSpPr>
              <p:spPr>
                <a:xfrm>
                  <a:off x="1098815" y="1040915"/>
                  <a:ext cx="222710" cy="205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0" name="Google Shape;2154;p45"/>
                <p:cNvSpPr/>
                <p:nvPr/>
              </p:nvSpPr>
              <p:spPr>
                <a:xfrm>
                  <a:off x="1182645" y="1213929"/>
                  <a:ext cx="86428" cy="718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1" name="Google Shape;2155;p45"/>
                <p:cNvSpPr/>
                <p:nvPr/>
              </p:nvSpPr>
              <p:spPr>
                <a:xfrm>
                  <a:off x="988586" y="848472"/>
                  <a:ext cx="176162" cy="8489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2" name="Google Shape;2156;p45"/>
                <p:cNvSpPr/>
                <p:nvPr/>
              </p:nvSpPr>
              <p:spPr>
                <a:xfrm>
                  <a:off x="1319252" y="823286"/>
                  <a:ext cx="84141" cy="875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3" name="Google Shape;2157;p45"/>
                <p:cNvSpPr/>
                <p:nvPr/>
              </p:nvSpPr>
              <p:spPr>
                <a:xfrm>
                  <a:off x="1161740" y="1269773"/>
                  <a:ext cx="47835" cy="4260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4" name="Google Shape;2158;p45"/>
                <p:cNvSpPr/>
                <p:nvPr/>
              </p:nvSpPr>
              <p:spPr>
                <a:xfrm>
                  <a:off x="1252419" y="1269921"/>
                  <a:ext cx="36295" cy="427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5" name="Google Shape;2159;p45"/>
                <p:cNvSpPr/>
                <p:nvPr/>
              </p:nvSpPr>
              <p:spPr>
                <a:xfrm>
                  <a:off x="121017" y="311920"/>
                  <a:ext cx="960630" cy="804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6" name="Google Shape;2160;p45"/>
                <p:cNvSpPr/>
                <p:nvPr/>
              </p:nvSpPr>
              <p:spPr>
                <a:xfrm>
                  <a:off x="686088" y="1104206"/>
                  <a:ext cx="97396" cy="5716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7" name="Google Shape;2161;p45"/>
                <p:cNvSpPr/>
                <p:nvPr/>
              </p:nvSpPr>
              <p:spPr>
                <a:xfrm>
                  <a:off x="150426" y="373795"/>
                  <a:ext cx="201378" cy="183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8" name="Google Shape;2162;p45"/>
                <p:cNvSpPr/>
                <p:nvPr/>
              </p:nvSpPr>
              <p:spPr>
                <a:xfrm>
                  <a:off x="167780" y="406337"/>
                  <a:ext cx="202157" cy="179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9" name="Google Shape;2163;p45"/>
                <p:cNvSpPr/>
                <p:nvPr/>
              </p:nvSpPr>
              <p:spPr>
                <a:xfrm>
                  <a:off x="0" y="164778"/>
                  <a:ext cx="247111" cy="262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0" name="Google Shape;2164;p45"/>
                <p:cNvSpPr/>
                <p:nvPr/>
              </p:nvSpPr>
              <p:spPr>
                <a:xfrm>
                  <a:off x="791279" y="1386406"/>
                  <a:ext cx="202507" cy="55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3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1" name="Google Shape;2165;p45"/>
                <p:cNvSpPr/>
                <p:nvPr/>
              </p:nvSpPr>
              <p:spPr>
                <a:xfrm>
                  <a:off x="786025" y="1424396"/>
                  <a:ext cx="210353" cy="189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2" name="Google Shape;2166;p45"/>
                <p:cNvSpPr/>
                <p:nvPr/>
              </p:nvSpPr>
              <p:spPr>
                <a:xfrm>
                  <a:off x="1390829" y="1224266"/>
                  <a:ext cx="153984" cy="149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3" name="Google Shape;2167;p45"/>
                <p:cNvSpPr/>
                <p:nvPr/>
              </p:nvSpPr>
              <p:spPr>
                <a:xfrm>
                  <a:off x="1328525" y="823331"/>
                  <a:ext cx="428329" cy="231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4" name="Google Shape;2168;p45"/>
                <p:cNvSpPr/>
                <p:nvPr/>
              </p:nvSpPr>
              <p:spPr>
                <a:xfrm>
                  <a:off x="1549372" y="1131231"/>
                  <a:ext cx="233442" cy="5663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5" name="Google Shape;2169;p45"/>
                <p:cNvSpPr/>
                <p:nvPr/>
              </p:nvSpPr>
              <p:spPr>
                <a:xfrm>
                  <a:off x="797366" y="1392083"/>
                  <a:ext cx="183286" cy="49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6" name="Google Shape;2170;p45"/>
                <p:cNvSpPr/>
                <p:nvPr/>
              </p:nvSpPr>
              <p:spPr>
                <a:xfrm>
                  <a:off x="157820" y="388541"/>
                  <a:ext cx="202198" cy="191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7" name="Google Shape;2171;p45"/>
                <p:cNvSpPr/>
                <p:nvPr/>
              </p:nvSpPr>
              <p:spPr>
                <a:xfrm>
                  <a:off x="2439395" y="1234546"/>
                  <a:ext cx="74995" cy="350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8" name="Google Shape;2172;p45"/>
                <p:cNvSpPr/>
                <p:nvPr/>
              </p:nvSpPr>
              <p:spPr>
                <a:xfrm>
                  <a:off x="1936157" y="953169"/>
                  <a:ext cx="313260" cy="137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9" name="Google Shape;2173;p45"/>
                <p:cNvSpPr/>
                <p:nvPr/>
              </p:nvSpPr>
              <p:spPr>
                <a:xfrm>
                  <a:off x="2972371" y="574793"/>
                  <a:ext cx="166883" cy="1858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0" name="Google Shape;2174;p45"/>
                <p:cNvSpPr/>
                <p:nvPr/>
              </p:nvSpPr>
              <p:spPr>
                <a:xfrm>
                  <a:off x="1792666" y="871454"/>
                  <a:ext cx="214385" cy="148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1" name="Google Shape;2175;p45"/>
                <p:cNvSpPr/>
                <p:nvPr/>
              </p:nvSpPr>
              <p:spPr>
                <a:xfrm>
                  <a:off x="2180493" y="870140"/>
                  <a:ext cx="215223" cy="116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2" name="Google Shape;2176;p45"/>
                <p:cNvSpPr/>
                <p:nvPr/>
              </p:nvSpPr>
              <p:spPr>
                <a:xfrm>
                  <a:off x="1691626" y="1232513"/>
                  <a:ext cx="28168" cy="291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3" name="Google Shape;2177;p45"/>
                <p:cNvSpPr/>
                <p:nvPr/>
              </p:nvSpPr>
              <p:spPr>
                <a:xfrm>
                  <a:off x="1922619" y="1131563"/>
                  <a:ext cx="28169" cy="2912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4" name="Google Shape;2178;p45"/>
                <p:cNvSpPr/>
                <p:nvPr/>
              </p:nvSpPr>
              <p:spPr>
                <a:xfrm>
                  <a:off x="1942032" y="1302406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5" name="Google Shape;2179;p45"/>
                <p:cNvSpPr/>
                <p:nvPr/>
              </p:nvSpPr>
              <p:spPr>
                <a:xfrm>
                  <a:off x="1984734" y="1494575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6" name="Google Shape;2180;p45"/>
                <p:cNvSpPr/>
                <p:nvPr/>
              </p:nvSpPr>
              <p:spPr>
                <a:xfrm>
                  <a:off x="2233203" y="1566387"/>
                  <a:ext cx="28169" cy="2911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7" name="Google Shape;2181;p45"/>
                <p:cNvSpPr/>
                <p:nvPr/>
              </p:nvSpPr>
              <p:spPr>
                <a:xfrm>
                  <a:off x="2324428" y="1453809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8" name="Google Shape;2182;p45"/>
                <p:cNvSpPr/>
                <p:nvPr/>
              </p:nvSpPr>
              <p:spPr>
                <a:xfrm>
                  <a:off x="2207972" y="1302406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9" name="Google Shape;2183;p45"/>
                <p:cNvSpPr/>
                <p:nvPr/>
              </p:nvSpPr>
              <p:spPr>
                <a:xfrm>
                  <a:off x="2371037" y="1133527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0" name="Google Shape;2184;p45"/>
                <p:cNvSpPr/>
                <p:nvPr/>
              </p:nvSpPr>
              <p:spPr>
                <a:xfrm>
                  <a:off x="2516614" y="1026740"/>
                  <a:ext cx="28169" cy="291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1" name="Google Shape;2185;p45"/>
                <p:cNvSpPr/>
                <p:nvPr/>
              </p:nvSpPr>
              <p:spPr>
                <a:xfrm>
                  <a:off x="2658322" y="1051983"/>
                  <a:ext cx="28169" cy="2911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2" name="Google Shape;2186;p45"/>
                <p:cNvSpPr/>
                <p:nvPr/>
              </p:nvSpPr>
              <p:spPr>
                <a:xfrm>
                  <a:off x="2768970" y="937440"/>
                  <a:ext cx="28168" cy="291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3" name="Google Shape;2187;p45"/>
                <p:cNvSpPr/>
                <p:nvPr/>
              </p:nvSpPr>
              <p:spPr>
                <a:xfrm>
                  <a:off x="2900964" y="910289"/>
                  <a:ext cx="28168" cy="2910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4" name="Google Shape;2188;p45"/>
                <p:cNvSpPr/>
                <p:nvPr/>
              </p:nvSpPr>
              <p:spPr>
                <a:xfrm>
                  <a:off x="1696340" y="428885"/>
                  <a:ext cx="98319" cy="108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5" name="Google Shape;2189;p45"/>
                <p:cNvSpPr/>
                <p:nvPr/>
              </p:nvSpPr>
              <p:spPr>
                <a:xfrm>
                  <a:off x="1724358" y="456709"/>
                  <a:ext cx="55406" cy="46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6" name="Google Shape;2190;p45"/>
                <p:cNvSpPr/>
                <p:nvPr/>
              </p:nvSpPr>
              <p:spPr>
                <a:xfrm>
                  <a:off x="2358870" y="422671"/>
                  <a:ext cx="98316" cy="103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7" name="Google Shape;2191;p45"/>
                <p:cNvSpPr/>
                <p:nvPr/>
              </p:nvSpPr>
              <p:spPr>
                <a:xfrm>
                  <a:off x="2371664" y="448839"/>
                  <a:ext cx="46591" cy="4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8" name="Google Shape;2192;p45"/>
                <p:cNvSpPr/>
                <p:nvPr/>
              </p:nvSpPr>
              <p:spPr>
                <a:xfrm>
                  <a:off x="1779564" y="503381"/>
                  <a:ext cx="590510" cy="276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9" name="Google Shape;2193;p45"/>
                <p:cNvSpPr/>
                <p:nvPr/>
              </p:nvSpPr>
              <p:spPr>
                <a:xfrm>
                  <a:off x="1984119" y="758704"/>
                  <a:ext cx="226532" cy="244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0" name="Google Shape;2194;p45"/>
                <p:cNvSpPr/>
                <p:nvPr/>
              </p:nvSpPr>
              <p:spPr>
                <a:xfrm>
                  <a:off x="1778069" y="276728"/>
                  <a:ext cx="593670" cy="183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1" name="Google Shape;2195;p45"/>
                <p:cNvSpPr/>
                <p:nvPr/>
              </p:nvSpPr>
              <p:spPr>
                <a:xfrm>
                  <a:off x="1915692" y="934802"/>
                  <a:ext cx="340394" cy="161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2" name="Google Shape;2196;p45"/>
                <p:cNvSpPr/>
                <p:nvPr/>
              </p:nvSpPr>
              <p:spPr>
                <a:xfrm>
                  <a:off x="1567956" y="934939"/>
                  <a:ext cx="427751" cy="2449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3" name="Google Shape;2197;p45"/>
                <p:cNvSpPr/>
                <p:nvPr/>
              </p:nvSpPr>
              <p:spPr>
                <a:xfrm>
                  <a:off x="2076584" y="1041235"/>
                  <a:ext cx="16369" cy="642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4" name="Google Shape;2198;p45"/>
                <p:cNvSpPr/>
                <p:nvPr/>
              </p:nvSpPr>
              <p:spPr>
                <a:xfrm>
                  <a:off x="2112412" y="1472987"/>
                  <a:ext cx="43523" cy="86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5" name="Google Shape;2199;p45"/>
                <p:cNvSpPr/>
                <p:nvPr/>
              </p:nvSpPr>
              <p:spPr>
                <a:xfrm>
                  <a:off x="2112412" y="1309294"/>
                  <a:ext cx="43524" cy="86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6" name="Google Shape;2200;p45"/>
                <p:cNvSpPr/>
                <p:nvPr/>
              </p:nvSpPr>
              <p:spPr>
                <a:xfrm>
                  <a:off x="2112412" y="1159993"/>
                  <a:ext cx="43524" cy="86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7" name="Google Shape;2201;p45"/>
                <p:cNvSpPr/>
                <p:nvPr/>
              </p:nvSpPr>
              <p:spPr>
                <a:xfrm>
                  <a:off x="1706765" y="979886"/>
                  <a:ext cx="180821" cy="57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8" name="Google Shape;2202;p45"/>
                <p:cNvSpPr/>
                <p:nvPr/>
              </p:nvSpPr>
              <p:spPr>
                <a:xfrm>
                  <a:off x="2195578" y="555364"/>
                  <a:ext cx="953417" cy="667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9" name="Google Shape;2203;p45"/>
                <p:cNvSpPr/>
                <p:nvPr/>
              </p:nvSpPr>
              <p:spPr>
                <a:xfrm>
                  <a:off x="2439455" y="1195939"/>
                  <a:ext cx="25688" cy="459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0" name="Google Shape;2204;p45"/>
                <p:cNvSpPr/>
                <p:nvPr/>
              </p:nvSpPr>
              <p:spPr>
                <a:xfrm>
                  <a:off x="2265621" y="976299"/>
                  <a:ext cx="184655" cy="492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1" name="Google Shape;2205;p45"/>
                <p:cNvSpPr/>
                <p:nvPr/>
              </p:nvSpPr>
              <p:spPr>
                <a:xfrm>
                  <a:off x="1786982" y="864840"/>
                  <a:ext cx="224753" cy="165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2" name="Google Shape;2206;p45"/>
                <p:cNvSpPr/>
                <p:nvPr/>
              </p:nvSpPr>
              <p:spPr>
                <a:xfrm>
                  <a:off x="2172197" y="861082"/>
                  <a:ext cx="233802" cy="13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3" name="Google Shape;2207;p45"/>
                <p:cNvSpPr/>
                <p:nvPr/>
              </p:nvSpPr>
              <p:spPr>
                <a:xfrm>
                  <a:off x="1918311" y="783844"/>
                  <a:ext cx="95379" cy="91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4" name="Google Shape;2208;p45"/>
                <p:cNvSpPr/>
                <p:nvPr/>
              </p:nvSpPr>
              <p:spPr>
                <a:xfrm>
                  <a:off x="2154104" y="781960"/>
                  <a:ext cx="89983" cy="9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5" name="Google Shape;2209;p45"/>
                <p:cNvSpPr/>
                <p:nvPr/>
              </p:nvSpPr>
              <p:spPr>
                <a:xfrm>
                  <a:off x="1961620" y="817917"/>
                  <a:ext cx="55519" cy="61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6" name="Google Shape;2210;p45"/>
                <p:cNvSpPr/>
                <p:nvPr/>
              </p:nvSpPr>
              <p:spPr>
                <a:xfrm>
                  <a:off x="2163185" y="823320"/>
                  <a:ext cx="44738" cy="46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7" name="Google Shape;2211;p45"/>
                <p:cNvSpPr/>
                <p:nvPr/>
              </p:nvSpPr>
              <p:spPr>
                <a:xfrm>
                  <a:off x="1564859" y="117832"/>
                  <a:ext cx="997910" cy="833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8" name="Google Shape;2212;p45"/>
                <p:cNvSpPr/>
                <p:nvPr/>
              </p:nvSpPr>
              <p:spPr>
                <a:xfrm>
                  <a:off x="2961676" y="637959"/>
                  <a:ext cx="151068" cy="128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9" name="Google Shape;2213;p45"/>
                <p:cNvSpPr/>
                <p:nvPr/>
              </p:nvSpPr>
              <p:spPr>
                <a:xfrm>
                  <a:off x="3036663" y="395748"/>
                  <a:ext cx="226764" cy="287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0" name="Google Shape;2214;p45"/>
                <p:cNvSpPr/>
                <p:nvPr/>
              </p:nvSpPr>
              <p:spPr>
                <a:xfrm>
                  <a:off x="2938124" y="663316"/>
                  <a:ext cx="158499" cy="126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1" name="Google Shape;2215;p45"/>
                <p:cNvSpPr/>
                <p:nvPr/>
              </p:nvSpPr>
              <p:spPr>
                <a:xfrm>
                  <a:off x="2448907" y="1196042"/>
                  <a:ext cx="66917" cy="3971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2" name="Google Shape;2216;p45"/>
                <p:cNvSpPr/>
                <p:nvPr/>
              </p:nvSpPr>
              <p:spPr>
                <a:xfrm>
                  <a:off x="1926266" y="789327"/>
                  <a:ext cx="90689" cy="86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3" name="Google Shape;2217;p45"/>
                <p:cNvSpPr/>
                <p:nvPr/>
              </p:nvSpPr>
              <p:spPr>
                <a:xfrm>
                  <a:off x="2158476" y="790607"/>
                  <a:ext cx="78282" cy="78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4" name="Google Shape;2218;p45"/>
                <p:cNvSpPr/>
                <p:nvPr/>
              </p:nvSpPr>
              <p:spPr>
                <a:xfrm>
                  <a:off x="2944906" y="647439"/>
                  <a:ext cx="164934" cy="137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5" name="Google Shape;2219;p45"/>
                <p:cNvSpPr/>
                <p:nvPr/>
              </p:nvSpPr>
              <p:spPr>
                <a:xfrm>
                  <a:off x="1618547" y="674167"/>
                  <a:ext cx="79070" cy="1670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6" name="Google Shape;2220;p45"/>
                <p:cNvSpPr/>
                <p:nvPr/>
              </p:nvSpPr>
              <p:spPr>
                <a:xfrm>
                  <a:off x="1687009" y="733495"/>
                  <a:ext cx="63201" cy="1450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7" name="Google Shape;2221;p45"/>
                <p:cNvSpPr/>
                <p:nvPr/>
              </p:nvSpPr>
              <p:spPr>
                <a:xfrm>
                  <a:off x="1752192" y="734911"/>
                  <a:ext cx="69583" cy="177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8" name="Google Shape;2222;p45"/>
                <p:cNvSpPr/>
                <p:nvPr/>
              </p:nvSpPr>
              <p:spPr>
                <a:xfrm>
                  <a:off x="2280605" y="744483"/>
                  <a:ext cx="40500" cy="140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9" name="Google Shape;2223;p45"/>
                <p:cNvSpPr/>
                <p:nvPr/>
              </p:nvSpPr>
              <p:spPr>
                <a:xfrm>
                  <a:off x="2383253" y="751119"/>
                  <a:ext cx="84809" cy="178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0" name="Google Shape;2224;p45"/>
                <p:cNvSpPr/>
                <p:nvPr/>
              </p:nvSpPr>
              <p:spPr>
                <a:xfrm>
                  <a:off x="2470707" y="781069"/>
                  <a:ext cx="64738" cy="105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1" name="Google Shape;2225;p45"/>
                <p:cNvSpPr/>
                <p:nvPr/>
              </p:nvSpPr>
              <p:spPr>
                <a:xfrm>
                  <a:off x="1846907" y="1494575"/>
                  <a:ext cx="28168" cy="2910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2" name="Google Shape;2226;p45"/>
                <p:cNvSpPr/>
                <p:nvPr/>
              </p:nvSpPr>
              <p:spPr>
                <a:xfrm>
                  <a:off x="2941730" y="770515"/>
                  <a:ext cx="28168" cy="2911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49" name="Google Shape;2227;p45"/>
              <p:cNvGrpSpPr/>
              <p:nvPr/>
            </p:nvGrpSpPr>
            <p:grpSpPr>
              <a:xfrm>
                <a:off x="952857" y="355577"/>
                <a:ext cx="437353" cy="251783"/>
                <a:chOff x="0" y="0"/>
                <a:chExt cx="437352" cy="251781"/>
              </a:xfrm>
            </p:grpSpPr>
            <p:sp>
              <p:nvSpPr>
                <p:cNvPr id="1644" name="Google Shape;2228;p45"/>
                <p:cNvSpPr/>
                <p:nvPr/>
              </p:nvSpPr>
              <p:spPr>
                <a:xfrm>
                  <a:off x="357506" y="161416"/>
                  <a:ext cx="79847" cy="903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5" name="Google Shape;2229;p45"/>
                <p:cNvSpPr/>
                <p:nvPr/>
              </p:nvSpPr>
              <p:spPr>
                <a:xfrm>
                  <a:off x="311962" y="0"/>
                  <a:ext cx="69467" cy="96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6" name="Google Shape;2230;p45"/>
                <p:cNvSpPr/>
                <p:nvPr/>
              </p:nvSpPr>
              <p:spPr>
                <a:xfrm>
                  <a:off x="172293" y="111305"/>
                  <a:ext cx="58975" cy="724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7" name="Google Shape;2231;p45"/>
                <p:cNvSpPr/>
                <p:nvPr/>
              </p:nvSpPr>
              <p:spPr>
                <a:xfrm>
                  <a:off x="77057" y="26252"/>
                  <a:ext cx="59202" cy="83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8" name="Google Shape;2232;p45"/>
                <p:cNvSpPr/>
                <p:nvPr/>
              </p:nvSpPr>
              <p:spPr>
                <a:xfrm>
                  <a:off x="0" y="156626"/>
                  <a:ext cx="91213" cy="94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50" name="Google Shape;2233;p45"/>
              <p:cNvSpPr/>
              <p:nvPr/>
            </p:nvSpPr>
            <p:spPr>
              <a:xfrm rot="1091532">
                <a:off x="1099755" y="589012"/>
                <a:ext cx="145342" cy="95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56" name="Google Shape;2234;p45"/>
              <p:cNvGrpSpPr/>
              <p:nvPr/>
            </p:nvGrpSpPr>
            <p:grpSpPr>
              <a:xfrm>
                <a:off x="1884802" y="414190"/>
                <a:ext cx="353812" cy="203683"/>
                <a:chOff x="0" y="0"/>
                <a:chExt cx="353810" cy="203682"/>
              </a:xfrm>
            </p:grpSpPr>
            <p:sp>
              <p:nvSpPr>
                <p:cNvPr id="1651" name="Google Shape;2235;p45"/>
                <p:cNvSpPr/>
                <p:nvPr/>
              </p:nvSpPr>
              <p:spPr>
                <a:xfrm>
                  <a:off x="289216" y="130580"/>
                  <a:ext cx="64595" cy="7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2" name="Google Shape;2236;p45"/>
                <p:cNvSpPr/>
                <p:nvPr/>
              </p:nvSpPr>
              <p:spPr>
                <a:xfrm>
                  <a:off x="252372" y="0"/>
                  <a:ext cx="56198" cy="78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3" name="Google Shape;2237;p45"/>
                <p:cNvSpPr/>
                <p:nvPr/>
              </p:nvSpPr>
              <p:spPr>
                <a:xfrm>
                  <a:off x="139382" y="90042"/>
                  <a:ext cx="47710" cy="585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4" name="Google Shape;2238;p45"/>
                <p:cNvSpPr/>
                <p:nvPr/>
              </p:nvSpPr>
              <p:spPr>
                <a:xfrm>
                  <a:off x="62338" y="21237"/>
                  <a:ext cx="47893" cy="676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5" name="Google Shape;2239;p45"/>
                <p:cNvSpPr/>
                <p:nvPr/>
              </p:nvSpPr>
              <p:spPr>
                <a:xfrm>
                  <a:off x="0" y="126705"/>
                  <a:ext cx="73790" cy="766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57" name="Google Shape;2240;p45"/>
              <p:cNvSpPr/>
              <p:nvPr/>
            </p:nvSpPr>
            <p:spPr>
              <a:xfrm>
                <a:off x="2005929" y="604236"/>
                <a:ext cx="109249" cy="64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666" name="تجميع"/>
          <p:cNvGrpSpPr/>
          <p:nvPr/>
        </p:nvGrpSpPr>
        <p:grpSpPr>
          <a:xfrm>
            <a:off x="19176676" y="2188581"/>
            <a:ext cx="4437918" cy="1410118"/>
            <a:chOff x="0" y="0"/>
            <a:chExt cx="4437916" cy="1410116"/>
          </a:xfrm>
        </p:grpSpPr>
        <p:grpSp>
          <p:nvGrpSpPr>
            <p:cNvPr id="1664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66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6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66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665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690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669" name="تجميع">
              <a:hlinkClick r:id="rId2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66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68" name="IMG_4020.jpeg" descr="IMG_4020.jpeg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7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67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67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671" name="IMG_4015.jpeg" descr="IMG_4015.jpe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67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67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67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6" name="IMG_0291.jpeg" descr="IMG_0291.jpe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67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9" name="IMG_4023.png" descr="IMG_4023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3" name="تجميع">
              <a:hlinkClick r:id="rId10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68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82" name="IMG_4995.jpeg" descr="IMG_4995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6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68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685" name="IMG_4017.jpeg" descr="IMG_4017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8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68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88" name="صورة 20" descr="صورة 20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  <p:pic>
        <p:nvPicPr>
          <p:cNvPr id="1691" name="IMG_4889.png" descr="IMG_4889.png"/>
          <p:cNvPicPr>
            <a:picLocks noChangeAspect="1"/>
          </p:cNvPicPr>
          <p:nvPr/>
        </p:nvPicPr>
        <p:blipFill>
          <a:blip r:embed="rId16">
            <a:extLst/>
          </a:blip>
          <a:srcRect l="69141" t="24885" r="5877" b="66660"/>
          <a:stretch>
            <a:fillRect/>
          </a:stretch>
        </p:blipFill>
        <p:spPr>
          <a:xfrm>
            <a:off x="11502324" y="1106303"/>
            <a:ext cx="4579205" cy="1082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2" name="IMG_4889.png" descr="IMG_4889.png"/>
          <p:cNvPicPr>
            <a:picLocks noChangeAspect="1"/>
          </p:cNvPicPr>
          <p:nvPr/>
        </p:nvPicPr>
        <p:blipFill>
          <a:blip r:embed="rId16">
            <a:extLst/>
          </a:blip>
          <a:srcRect l="4805" t="34133" r="8697" b="23612"/>
          <a:stretch>
            <a:fillRect/>
          </a:stretch>
        </p:blipFill>
        <p:spPr>
          <a:xfrm>
            <a:off x="1624255" y="3593116"/>
            <a:ext cx="20411878" cy="6964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