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126021"/>
            <a:ext cx="1568249" cy="2562457"/>
            <a:chOff x="0" y="0"/>
            <a:chExt cx="1568248" cy="2562456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-1" y="-1"/>
              <a:ext cx="1568250" cy="2562458"/>
              <a:chOff x="0" y="0"/>
              <a:chExt cx="1568248" cy="2562456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1113280" y="1333936"/>
                <a:ext cx="223664" cy="165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1121021" y="440740"/>
                <a:ext cx="66907" cy="13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826236" y="1148663"/>
                <a:ext cx="188734" cy="15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788900" y="1294778"/>
                <a:ext cx="49896" cy="37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334951" y="788098"/>
                <a:ext cx="517138" cy="904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1052733" y="1573677"/>
                <a:ext cx="461050" cy="135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1063702" y="1485125"/>
                <a:ext cx="461421" cy="187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45414" y="1649436"/>
                <a:ext cx="989979" cy="208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800151" y="1476662"/>
                <a:ext cx="247287" cy="226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490190" y="1560995"/>
                <a:ext cx="517112" cy="206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636647" y="1307019"/>
                <a:ext cx="464975" cy="163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840177" y="1479610"/>
                <a:ext cx="211872" cy="176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211535" y="1693633"/>
                <a:ext cx="589607" cy="126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374061" y="15041"/>
                <a:ext cx="954880" cy="558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335283" y="2136220"/>
                <a:ext cx="85091" cy="98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878516" y="1880263"/>
                <a:ext cx="248825" cy="480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8192" y="1846094"/>
                <a:ext cx="753686" cy="695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770299" y="1703245"/>
                <a:ext cx="457728" cy="830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1153049" y="1656260"/>
                <a:ext cx="231304" cy="292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51808" y="1988161"/>
                <a:ext cx="453203" cy="434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64649" y="1918723"/>
                <a:ext cx="632336" cy="5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136219" y="1976983"/>
                <a:ext cx="487192" cy="461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9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865156" y="1861246"/>
                <a:ext cx="279793" cy="522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923689" y="1920093"/>
                <a:ext cx="146745" cy="160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929586" y="2134153"/>
                <a:ext cx="141040" cy="165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1312872" y="1446322"/>
                <a:ext cx="21965" cy="13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568249" cy="2562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576471" y="482065"/>
              <a:ext cx="507078" cy="360900"/>
              <a:chOff x="0" y="0"/>
              <a:chExt cx="507076" cy="360899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3940" y="84831"/>
                <a:ext cx="126607" cy="130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96483" y="7697"/>
                <a:ext cx="75450" cy="98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212955" y="239786"/>
                <a:ext cx="160729" cy="103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341949" y="142353"/>
                <a:ext cx="68749" cy="9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423566" y="53507"/>
                <a:ext cx="73339" cy="92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youtu.be/kx2pEaklrnI" TargetMode="External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SY91FjfuJpZsLqaOKdUzPgw3nPckSnT3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6.png"/><Relationship Id="rId11" Type="http://schemas.openxmlformats.org/officeDocument/2006/relationships/slide" Target="slide9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SY91FjfuJpZsLqaOKdUzPgw3nPckSnT3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9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SY91FjfuJpZsLqaOKdUzPgw3nPckSnT3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6.png"/><Relationship Id="rId11" Type="http://schemas.openxmlformats.org/officeDocument/2006/relationships/slide" Target="slide9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SY91FjfuJpZsLqaOKdUzPgw3nPckSnT3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6.png"/><Relationship Id="rId11" Type="http://schemas.openxmlformats.org/officeDocument/2006/relationships/slide" Target="slide9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SY91FjfuJpZsLqaOKdUzPgw3nPckSnT3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9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SY91FjfuJpZsLqaOKdUzPgw3nPckSnT3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9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SY91FjfuJpZsLqaOKdUzPgw3nPckSnT3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9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hyperlink" Target="https://wheelofnames.com/ar/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r.oryxlearning.com/grade/1st-grade/maths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drive.google.com/file/d/1SY91FjfuJpZsLqaOKdUzPgw3nPckSnT3/view?usp=drivesdk" TargetMode="External"/><Relationship Id="rId10" Type="http://schemas.openxmlformats.org/officeDocument/2006/relationships/image" Target="../media/image4.jpeg"/><Relationship Id="rId11" Type="http://schemas.openxmlformats.org/officeDocument/2006/relationships/hyperlink" Target="https://v-clock.com/timer/#countdown=00:01:00&amp;enabled=0&amp;seconds=0&amp;sound=glow&amp;loop=1" TargetMode="External"/><Relationship Id="rId12" Type="http://schemas.openxmlformats.org/officeDocument/2006/relationships/image" Target="../media/image6.png"/><Relationship Id="rId13" Type="http://schemas.openxmlformats.org/officeDocument/2006/relationships/slide" Target="slide9.xml"/><Relationship Id="rId14" Type="http://schemas.openxmlformats.org/officeDocument/2006/relationships/image" Target="../media/image5.jpe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تهيئة الفصل الثامن"/>
          <p:cNvSpPr txBox="1"/>
          <p:nvPr/>
        </p:nvSpPr>
        <p:spPr>
          <a:xfrm>
            <a:off x="6768579" y="5735520"/>
            <a:ext cx="6672155" cy="158897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1755648" rtl="0">
              <a:defRPr sz="8064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تهيئة الفصل الثامن 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7163691" y="8256867"/>
            <a:ext cx="6320780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٨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sp>
        <p:nvSpPr>
          <p:cNvPr id="589" name="طرائق الجمع والطرح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طرائق الجمع والطرح 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98" name="طرائق الجمع والطرح"/>
          <p:cNvSpPr txBox="1"/>
          <p:nvPr/>
        </p:nvSpPr>
        <p:spPr>
          <a:xfrm>
            <a:off x="2971011" y="6530005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طرائق الجمع والطرح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9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0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2" name="تجميع"/>
          <p:cNvGrpSpPr/>
          <p:nvPr/>
        </p:nvGrpSpPr>
        <p:grpSpPr>
          <a:xfrm>
            <a:off x="4667672" y="6162764"/>
            <a:ext cx="6260869" cy="5168486"/>
            <a:chOff x="0" y="0"/>
            <a:chExt cx="6260868" cy="5168484"/>
          </a:xfrm>
        </p:grpSpPr>
        <p:sp>
          <p:nvSpPr>
            <p:cNvPr id="620" name="Google Shape;873;p31"/>
            <p:cNvSpPr/>
            <p:nvPr/>
          </p:nvSpPr>
          <p:spPr>
            <a:xfrm>
              <a:off x="-1" y="0"/>
              <a:ext cx="6260870" cy="516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3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874;p31"/>
            <p:cNvSpPr/>
            <p:nvPr/>
          </p:nvSpPr>
          <p:spPr>
            <a:xfrm>
              <a:off x="246890" y="109355"/>
              <a:ext cx="5624653" cy="100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7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3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6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4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5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28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29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5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0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3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1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2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4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grpSp>
        <p:nvGrpSpPr>
          <p:cNvPr id="659" name="تجميع"/>
          <p:cNvGrpSpPr/>
          <p:nvPr/>
        </p:nvGrpSpPr>
        <p:grpSpPr>
          <a:xfrm>
            <a:off x="5246528" y="12170815"/>
            <a:ext cx="15124325" cy="1262879"/>
            <a:chOff x="0" y="0"/>
            <a:chExt cx="15124323" cy="1262878"/>
          </a:xfrm>
        </p:grpSpPr>
        <p:grpSp>
          <p:nvGrpSpPr>
            <p:cNvPr id="638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63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37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43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639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642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640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641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646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644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5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49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647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8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2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650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1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5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653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654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658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65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7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660" name="IMG_4875.png" descr="IMG_4875.png"/>
          <p:cNvPicPr>
            <a:picLocks noChangeAspect="1"/>
          </p:cNvPicPr>
          <p:nvPr/>
        </p:nvPicPr>
        <p:blipFill>
          <a:blip r:embed="rId17">
            <a:extLst/>
          </a:blip>
          <a:srcRect l="10289" t="18931" r="7026" b="43385"/>
          <a:stretch>
            <a:fillRect/>
          </a:stretch>
        </p:blipFill>
        <p:spPr>
          <a:xfrm>
            <a:off x="6122250" y="7573444"/>
            <a:ext cx="4471926" cy="29177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6" name="تجميع"/>
          <p:cNvGrpSpPr/>
          <p:nvPr/>
        </p:nvGrpSpPr>
        <p:grpSpPr>
          <a:xfrm>
            <a:off x="606978" y="748914"/>
            <a:ext cx="4716279" cy="2217311"/>
            <a:chOff x="0" y="0"/>
            <a:chExt cx="4716277" cy="2217309"/>
          </a:xfrm>
        </p:grpSpPr>
        <p:grpSp>
          <p:nvGrpSpPr>
            <p:cNvPr id="665" name="تجميع"/>
            <p:cNvGrpSpPr/>
            <p:nvPr/>
          </p:nvGrpSpPr>
          <p:grpSpPr>
            <a:xfrm>
              <a:off x="1560535" y="143791"/>
              <a:ext cx="3155743" cy="1277544"/>
              <a:chOff x="0" y="0"/>
              <a:chExt cx="3155742" cy="1277542"/>
            </a:xfrm>
          </p:grpSpPr>
          <p:sp>
            <p:nvSpPr>
              <p:cNvPr id="662" name="فكرة الدرس"/>
              <p:cNvSpPr txBox="1"/>
              <p:nvPr/>
            </p:nvSpPr>
            <p:spPr>
              <a:xfrm>
                <a:off x="0" y="0"/>
                <a:ext cx="3018714" cy="12775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024127" rtl="0">
                  <a:defRPr sz="4703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3" name="Google Shape;1051;p35"/>
              <p:cNvSpPr/>
              <p:nvPr/>
            </p:nvSpPr>
            <p:spPr>
              <a:xfrm>
                <a:off x="140469" y="1097089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1052;p35"/>
              <p:cNvSpPr/>
              <p:nvPr/>
            </p:nvSpPr>
            <p:spPr>
              <a:xfrm>
                <a:off x="140469" y="0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5" name="Google Shape;1979;p45"/>
            <p:cNvGrpSpPr/>
            <p:nvPr/>
          </p:nvGrpSpPr>
          <p:grpSpPr>
            <a:xfrm>
              <a:off x="0" y="-1"/>
              <a:ext cx="1609418" cy="2217311"/>
              <a:chOff x="0" y="0"/>
              <a:chExt cx="1609417" cy="2217309"/>
            </a:xfrm>
          </p:grpSpPr>
          <p:grpSp>
            <p:nvGrpSpPr>
              <p:cNvPr id="737" name="Google Shape;1980;p45"/>
              <p:cNvGrpSpPr/>
              <p:nvPr/>
            </p:nvGrpSpPr>
            <p:grpSpPr>
              <a:xfrm>
                <a:off x="0" y="-1"/>
                <a:ext cx="1609418" cy="2217311"/>
                <a:chOff x="0" y="0"/>
                <a:chExt cx="1609417" cy="2217309"/>
              </a:xfrm>
            </p:grpSpPr>
            <p:sp>
              <p:nvSpPr>
                <p:cNvPr id="666" name="Google Shape;1981;p45"/>
                <p:cNvSpPr/>
                <p:nvPr/>
              </p:nvSpPr>
              <p:spPr>
                <a:xfrm>
                  <a:off x="418435" y="250914"/>
                  <a:ext cx="1140975" cy="9544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7" name="Google Shape;1982;p45"/>
                <p:cNvSpPr/>
                <p:nvPr/>
              </p:nvSpPr>
              <p:spPr>
                <a:xfrm>
                  <a:off x="201976" y="1159643"/>
                  <a:ext cx="1395437" cy="1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8" name="Google Shape;1983;p45"/>
                <p:cNvSpPr/>
                <p:nvPr/>
              </p:nvSpPr>
              <p:spPr>
                <a:xfrm>
                  <a:off x="311672" y="1283502"/>
                  <a:ext cx="1229090" cy="862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9" name="Google Shape;1984;p45"/>
                <p:cNvSpPr/>
                <p:nvPr/>
              </p:nvSpPr>
              <p:spPr>
                <a:xfrm>
                  <a:off x="197536" y="1151843"/>
                  <a:ext cx="1404142" cy="144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1985;p45"/>
                <p:cNvSpPr/>
                <p:nvPr/>
              </p:nvSpPr>
              <p:spPr>
                <a:xfrm>
                  <a:off x="305187" y="1285851"/>
                  <a:ext cx="13103" cy="1845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6;p45"/>
                <p:cNvSpPr/>
                <p:nvPr/>
              </p:nvSpPr>
              <p:spPr>
                <a:xfrm>
                  <a:off x="555023" y="2133382"/>
                  <a:ext cx="98990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7;p45"/>
                <p:cNvSpPr/>
                <p:nvPr/>
              </p:nvSpPr>
              <p:spPr>
                <a:xfrm>
                  <a:off x="1532130" y="1283694"/>
                  <a:ext cx="13102" cy="862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8;p45"/>
                <p:cNvSpPr/>
                <p:nvPr/>
              </p:nvSpPr>
              <p:spPr>
                <a:xfrm>
                  <a:off x="518009" y="1399507"/>
                  <a:ext cx="35578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9;p45"/>
                <p:cNvSpPr/>
                <p:nvPr/>
              </p:nvSpPr>
              <p:spPr>
                <a:xfrm>
                  <a:off x="985210" y="1500197"/>
                  <a:ext cx="177674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90;p45"/>
                <p:cNvSpPr/>
                <p:nvPr/>
              </p:nvSpPr>
              <p:spPr>
                <a:xfrm>
                  <a:off x="709041" y="1691165"/>
                  <a:ext cx="273174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91;p45"/>
                <p:cNvSpPr/>
                <p:nvPr/>
              </p:nvSpPr>
              <p:spPr>
                <a:xfrm>
                  <a:off x="1160728" y="1766009"/>
                  <a:ext cx="82177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92;p45"/>
                <p:cNvSpPr/>
                <p:nvPr/>
              </p:nvSpPr>
              <p:spPr>
                <a:xfrm>
                  <a:off x="879387" y="2006047"/>
                  <a:ext cx="425478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93;p45"/>
                <p:cNvSpPr/>
                <p:nvPr/>
              </p:nvSpPr>
              <p:spPr>
                <a:xfrm>
                  <a:off x="1362087" y="1598250"/>
                  <a:ext cx="6922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4;p45"/>
                <p:cNvSpPr/>
                <p:nvPr/>
              </p:nvSpPr>
              <p:spPr>
                <a:xfrm>
                  <a:off x="440175" y="1624581"/>
                  <a:ext cx="151473" cy="497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5;p45"/>
                <p:cNvSpPr/>
                <p:nvPr/>
              </p:nvSpPr>
              <p:spPr>
                <a:xfrm>
                  <a:off x="309355" y="1497605"/>
                  <a:ext cx="48648" cy="66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6;p45"/>
                <p:cNvSpPr/>
                <p:nvPr/>
              </p:nvSpPr>
              <p:spPr>
                <a:xfrm>
                  <a:off x="141118" y="1615071"/>
                  <a:ext cx="283567" cy="139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7;p45"/>
                <p:cNvSpPr/>
                <p:nvPr/>
              </p:nvSpPr>
              <p:spPr>
                <a:xfrm>
                  <a:off x="71071" y="1938999"/>
                  <a:ext cx="386224" cy="215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8;p45"/>
                <p:cNvSpPr/>
                <p:nvPr/>
              </p:nvSpPr>
              <p:spPr>
                <a:xfrm>
                  <a:off x="-1" y="1549185"/>
                  <a:ext cx="524103" cy="6681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9;p45"/>
                <p:cNvSpPr/>
                <p:nvPr/>
              </p:nvSpPr>
              <p:spPr>
                <a:xfrm>
                  <a:off x="214913" y="1456687"/>
                  <a:ext cx="183344" cy="1274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2000;p45"/>
                <p:cNvSpPr/>
                <p:nvPr/>
              </p:nvSpPr>
              <p:spPr>
                <a:xfrm>
                  <a:off x="255815" y="1491196"/>
                  <a:ext cx="103181" cy="7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2001;p45"/>
                <p:cNvSpPr/>
                <p:nvPr/>
              </p:nvSpPr>
              <p:spPr>
                <a:xfrm>
                  <a:off x="129976" y="1607558"/>
                  <a:ext cx="297949" cy="188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2002;p45"/>
                <p:cNvSpPr/>
                <p:nvPr/>
              </p:nvSpPr>
              <p:spPr>
                <a:xfrm>
                  <a:off x="68884" y="1899503"/>
                  <a:ext cx="389272" cy="17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3;p45"/>
                <p:cNvSpPr/>
                <p:nvPr/>
              </p:nvSpPr>
              <p:spPr>
                <a:xfrm>
                  <a:off x="65952" y="1903131"/>
                  <a:ext cx="397037" cy="2605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4;p45"/>
                <p:cNvSpPr/>
                <p:nvPr/>
              </p:nvSpPr>
              <p:spPr>
                <a:xfrm>
                  <a:off x="442951" y="1847044"/>
                  <a:ext cx="54079" cy="71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5;p45"/>
                <p:cNvSpPr/>
                <p:nvPr/>
              </p:nvSpPr>
              <p:spPr>
                <a:xfrm>
                  <a:off x="68871" y="1933776"/>
                  <a:ext cx="37771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6;p45"/>
                <p:cNvSpPr/>
                <p:nvPr/>
              </p:nvSpPr>
              <p:spPr>
                <a:xfrm>
                  <a:off x="103430" y="1873434"/>
                  <a:ext cx="13102" cy="3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7;p45"/>
                <p:cNvSpPr/>
                <p:nvPr/>
              </p:nvSpPr>
              <p:spPr>
                <a:xfrm>
                  <a:off x="171830" y="1872171"/>
                  <a:ext cx="13103" cy="330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8;p45"/>
                <p:cNvSpPr/>
                <p:nvPr/>
              </p:nvSpPr>
              <p:spPr>
                <a:xfrm>
                  <a:off x="253139" y="1869597"/>
                  <a:ext cx="13103" cy="35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9;p45"/>
                <p:cNvSpPr/>
                <p:nvPr/>
              </p:nvSpPr>
              <p:spPr>
                <a:xfrm>
                  <a:off x="337023" y="1873434"/>
                  <a:ext cx="13102" cy="370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10;p45"/>
                <p:cNvSpPr/>
                <p:nvPr/>
              </p:nvSpPr>
              <p:spPr>
                <a:xfrm>
                  <a:off x="405432" y="1872171"/>
                  <a:ext cx="13102" cy="36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11;p45"/>
                <p:cNvSpPr/>
                <p:nvPr/>
              </p:nvSpPr>
              <p:spPr>
                <a:xfrm>
                  <a:off x="138582" y="1742793"/>
                  <a:ext cx="27962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12;p45"/>
                <p:cNvSpPr/>
                <p:nvPr/>
              </p:nvSpPr>
              <p:spPr>
                <a:xfrm>
                  <a:off x="405163" y="1585437"/>
                  <a:ext cx="224509" cy="5782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8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13;p45"/>
                <p:cNvSpPr/>
                <p:nvPr/>
              </p:nvSpPr>
              <p:spPr>
                <a:xfrm>
                  <a:off x="432670" y="1616797"/>
                  <a:ext cx="164165" cy="515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4;p45"/>
                <p:cNvSpPr/>
                <p:nvPr/>
              </p:nvSpPr>
              <p:spPr>
                <a:xfrm>
                  <a:off x="303478" y="1491883"/>
                  <a:ext cx="13102" cy="640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5;p45"/>
                <p:cNvSpPr/>
                <p:nvPr/>
              </p:nvSpPr>
              <p:spPr>
                <a:xfrm>
                  <a:off x="747305" y="704216"/>
                  <a:ext cx="278732" cy="154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6;p45"/>
                <p:cNvSpPr/>
                <p:nvPr/>
              </p:nvSpPr>
              <p:spPr>
                <a:xfrm>
                  <a:off x="601592" y="182231"/>
                  <a:ext cx="533959" cy="4990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7;p45"/>
                <p:cNvSpPr/>
                <p:nvPr/>
              </p:nvSpPr>
              <p:spPr>
                <a:xfrm>
                  <a:off x="1115899" y="363776"/>
                  <a:ext cx="75757" cy="79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8;p45"/>
                <p:cNvSpPr/>
                <p:nvPr/>
              </p:nvSpPr>
              <p:spPr>
                <a:xfrm>
                  <a:off x="1121620" y="387241"/>
                  <a:ext cx="38431" cy="42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9;p45"/>
                <p:cNvSpPr/>
                <p:nvPr/>
              </p:nvSpPr>
              <p:spPr>
                <a:xfrm>
                  <a:off x="542396" y="390149"/>
                  <a:ext cx="83694" cy="981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20;p45"/>
                <p:cNvSpPr/>
                <p:nvPr/>
              </p:nvSpPr>
              <p:spPr>
                <a:xfrm>
                  <a:off x="574846" y="420374"/>
                  <a:ext cx="42313" cy="42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21;p45"/>
                <p:cNvSpPr/>
                <p:nvPr/>
              </p:nvSpPr>
              <p:spPr>
                <a:xfrm>
                  <a:off x="549934" y="0"/>
                  <a:ext cx="585294" cy="3411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22;p45"/>
                <p:cNvSpPr/>
                <p:nvPr/>
              </p:nvSpPr>
              <p:spPr>
                <a:xfrm>
                  <a:off x="604517" y="201651"/>
                  <a:ext cx="97201" cy="195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23;p45"/>
                <p:cNvSpPr/>
                <p:nvPr/>
              </p:nvSpPr>
              <p:spPr>
                <a:xfrm>
                  <a:off x="560864" y="54217"/>
                  <a:ext cx="572519" cy="2767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4;p45"/>
                <p:cNvSpPr/>
                <p:nvPr/>
              </p:nvSpPr>
              <p:spPr>
                <a:xfrm>
                  <a:off x="794763" y="655305"/>
                  <a:ext cx="165816" cy="144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5;p45"/>
                <p:cNvSpPr/>
                <p:nvPr/>
              </p:nvSpPr>
              <p:spPr>
                <a:xfrm>
                  <a:off x="738895" y="696720"/>
                  <a:ext cx="147680" cy="166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6;p45"/>
                <p:cNvSpPr/>
                <p:nvPr/>
              </p:nvSpPr>
              <p:spPr>
                <a:xfrm>
                  <a:off x="873610" y="697982"/>
                  <a:ext cx="151388" cy="1633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7;p45"/>
                <p:cNvSpPr/>
                <p:nvPr/>
              </p:nvSpPr>
              <p:spPr>
                <a:xfrm>
                  <a:off x="416260" y="706566"/>
                  <a:ext cx="583733" cy="502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8;p45"/>
                <p:cNvSpPr/>
                <p:nvPr/>
              </p:nvSpPr>
              <p:spPr>
                <a:xfrm>
                  <a:off x="964603" y="191645"/>
                  <a:ext cx="616627" cy="6762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9;p45"/>
                <p:cNvSpPr/>
                <p:nvPr/>
              </p:nvSpPr>
              <p:spPr>
                <a:xfrm>
                  <a:off x="982330" y="995233"/>
                  <a:ext cx="196161" cy="1955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30;p45"/>
                <p:cNvSpPr/>
                <p:nvPr/>
              </p:nvSpPr>
              <p:spPr>
                <a:xfrm>
                  <a:off x="898087" y="1003641"/>
                  <a:ext cx="18407" cy="184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31;p45"/>
                <p:cNvSpPr/>
                <p:nvPr/>
              </p:nvSpPr>
              <p:spPr>
                <a:xfrm>
                  <a:off x="1398214" y="247045"/>
                  <a:ext cx="164928" cy="4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32;p45"/>
                <p:cNvSpPr/>
                <p:nvPr/>
              </p:nvSpPr>
              <p:spPr>
                <a:xfrm>
                  <a:off x="1412806" y="24390"/>
                  <a:ext cx="196612" cy="199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33;p45"/>
                <p:cNvSpPr/>
                <p:nvPr/>
              </p:nvSpPr>
              <p:spPr>
                <a:xfrm>
                  <a:off x="1084355" y="857773"/>
                  <a:ext cx="36154" cy="184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4;p45"/>
                <p:cNvSpPr/>
                <p:nvPr/>
              </p:nvSpPr>
              <p:spPr>
                <a:xfrm>
                  <a:off x="639016" y="883325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5;p45"/>
                <p:cNvSpPr/>
                <p:nvPr/>
              </p:nvSpPr>
              <p:spPr>
                <a:xfrm>
                  <a:off x="752602" y="852348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6;p45"/>
                <p:cNvSpPr/>
                <p:nvPr/>
              </p:nvSpPr>
              <p:spPr>
                <a:xfrm>
                  <a:off x="760354" y="953007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7;p45"/>
                <p:cNvSpPr/>
                <p:nvPr/>
              </p:nvSpPr>
              <p:spPr>
                <a:xfrm>
                  <a:off x="917794" y="901387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8;p45"/>
                <p:cNvSpPr/>
                <p:nvPr/>
              </p:nvSpPr>
              <p:spPr>
                <a:xfrm>
                  <a:off x="1002975" y="958170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9;p45"/>
                <p:cNvSpPr/>
                <p:nvPr/>
              </p:nvSpPr>
              <p:spPr>
                <a:xfrm>
                  <a:off x="1075246" y="811054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40;p45"/>
                <p:cNvSpPr/>
                <p:nvPr/>
              </p:nvSpPr>
              <p:spPr>
                <a:xfrm>
                  <a:off x="1139781" y="705234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41;p45"/>
                <p:cNvSpPr/>
                <p:nvPr/>
              </p:nvSpPr>
              <p:spPr>
                <a:xfrm>
                  <a:off x="1253341" y="728458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42;p45"/>
                <p:cNvSpPr/>
                <p:nvPr/>
              </p:nvSpPr>
              <p:spPr>
                <a:xfrm>
                  <a:off x="1292079" y="60457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43;p45"/>
                <p:cNvSpPr/>
                <p:nvPr/>
              </p:nvSpPr>
              <p:spPr>
                <a:xfrm>
                  <a:off x="1405644" y="5710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4;p45"/>
                <p:cNvSpPr/>
                <p:nvPr/>
              </p:nvSpPr>
              <p:spPr>
                <a:xfrm>
                  <a:off x="1372091" y="4522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5;p45"/>
                <p:cNvSpPr/>
                <p:nvPr/>
              </p:nvSpPr>
              <p:spPr>
                <a:xfrm>
                  <a:off x="1490830" y="354164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6;p45"/>
                <p:cNvSpPr/>
                <p:nvPr/>
              </p:nvSpPr>
              <p:spPr>
                <a:xfrm>
                  <a:off x="1418538" y="328351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7;p45"/>
                <p:cNvSpPr/>
                <p:nvPr/>
              </p:nvSpPr>
              <p:spPr>
                <a:xfrm>
                  <a:off x="528037" y="105366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8;p45"/>
                <p:cNvSpPr/>
                <p:nvPr/>
              </p:nvSpPr>
              <p:spPr>
                <a:xfrm>
                  <a:off x="644187" y="996875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9;p45"/>
                <p:cNvSpPr/>
                <p:nvPr/>
              </p:nvSpPr>
              <p:spPr>
                <a:xfrm>
                  <a:off x="644187" y="1102703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50;p45"/>
                <p:cNvSpPr/>
                <p:nvPr/>
              </p:nvSpPr>
              <p:spPr>
                <a:xfrm>
                  <a:off x="783566" y="1045922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51;p45"/>
                <p:cNvSpPr/>
                <p:nvPr/>
              </p:nvSpPr>
              <p:spPr>
                <a:xfrm>
                  <a:off x="806814" y="1120789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3" name="Google Shape;2052;p45"/>
              <p:cNvGrpSpPr/>
              <p:nvPr/>
            </p:nvGrpSpPr>
            <p:grpSpPr>
              <a:xfrm>
                <a:off x="678160" y="303234"/>
                <a:ext cx="362144" cy="208485"/>
                <a:chOff x="0" y="0"/>
                <a:chExt cx="362142" cy="208483"/>
              </a:xfrm>
            </p:grpSpPr>
            <p:sp>
              <p:nvSpPr>
                <p:cNvPr id="738" name="Google Shape;2053;p45"/>
                <p:cNvSpPr/>
                <p:nvPr/>
              </p:nvSpPr>
              <p:spPr>
                <a:xfrm>
                  <a:off x="296027" y="133658"/>
                  <a:ext cx="66116" cy="74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9" name="Google Shape;2054;p45"/>
                <p:cNvSpPr/>
                <p:nvPr/>
              </p:nvSpPr>
              <p:spPr>
                <a:xfrm>
                  <a:off x="258315" y="0"/>
                  <a:ext cx="57521" cy="7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0" name="Google Shape;2055;p45"/>
                <p:cNvSpPr/>
                <p:nvPr/>
              </p:nvSpPr>
              <p:spPr>
                <a:xfrm>
                  <a:off x="142664" y="92165"/>
                  <a:ext cx="48834" cy="599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1" name="Google Shape;2056;p45"/>
                <p:cNvSpPr/>
                <p:nvPr/>
              </p:nvSpPr>
              <p:spPr>
                <a:xfrm>
                  <a:off x="63806" y="21738"/>
                  <a:ext cx="49021" cy="69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057;p45"/>
                <p:cNvSpPr/>
                <p:nvPr/>
              </p:nvSpPr>
              <p:spPr>
                <a:xfrm>
                  <a:off x="0" y="129692"/>
                  <a:ext cx="75528" cy="78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4" name="Google Shape;2058;p45"/>
              <p:cNvSpPr/>
              <p:nvPr/>
            </p:nvSpPr>
            <p:spPr>
              <a:xfrm>
                <a:off x="811536" y="525618"/>
                <a:ext cx="104815" cy="62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770" name="تجميع"/>
          <p:cNvGrpSpPr/>
          <p:nvPr/>
        </p:nvGrpSpPr>
        <p:grpSpPr>
          <a:xfrm>
            <a:off x="5246528" y="12170815"/>
            <a:ext cx="15124325" cy="1262879"/>
            <a:chOff x="0" y="0"/>
            <a:chExt cx="15124323" cy="1262878"/>
          </a:xfrm>
        </p:grpSpPr>
        <p:grpSp>
          <p:nvGrpSpPr>
            <p:cNvPr id="749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747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48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54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750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753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751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752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757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755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56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0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758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59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3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761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2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6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764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765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769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767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8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771" name="IMG_4875.png" descr="IMG_4875.png"/>
          <p:cNvPicPr>
            <a:picLocks noChangeAspect="1"/>
          </p:cNvPicPr>
          <p:nvPr/>
        </p:nvPicPr>
        <p:blipFill>
          <a:blip r:embed="rId16">
            <a:extLst/>
          </a:blip>
          <a:srcRect l="58976" t="18931" r="9160" b="42596"/>
          <a:stretch>
            <a:fillRect/>
          </a:stretch>
        </p:blipFill>
        <p:spPr>
          <a:xfrm>
            <a:off x="16153588" y="1549954"/>
            <a:ext cx="5618247" cy="9711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2" name="IMG_4875.png" descr="IMG_4875.png"/>
          <p:cNvPicPr>
            <a:picLocks noChangeAspect="1"/>
          </p:cNvPicPr>
          <p:nvPr/>
        </p:nvPicPr>
        <p:blipFill>
          <a:blip r:embed="rId16">
            <a:extLst/>
          </a:blip>
          <a:srcRect l="0" t="62889" r="4859" b="9602"/>
          <a:stretch>
            <a:fillRect/>
          </a:stretch>
        </p:blipFill>
        <p:spPr>
          <a:xfrm>
            <a:off x="942126" y="5863449"/>
            <a:ext cx="14102689" cy="5837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1" name="تجميع"/>
          <p:cNvGrpSpPr/>
          <p:nvPr/>
        </p:nvGrpSpPr>
        <p:grpSpPr>
          <a:xfrm>
            <a:off x="16823362" y="728618"/>
            <a:ext cx="7222754" cy="1838551"/>
            <a:chOff x="0" y="0"/>
            <a:chExt cx="7222753" cy="1838550"/>
          </a:xfrm>
        </p:grpSpPr>
        <p:grpSp>
          <p:nvGrpSpPr>
            <p:cNvPr id="777" name="تجميع"/>
            <p:cNvGrpSpPr/>
            <p:nvPr/>
          </p:nvGrpSpPr>
          <p:grpSpPr>
            <a:xfrm>
              <a:off x="-1" y="83483"/>
              <a:ext cx="4129091" cy="1671585"/>
              <a:chOff x="0" y="0"/>
              <a:chExt cx="4129089" cy="1671583"/>
            </a:xfrm>
          </p:grpSpPr>
          <p:sp>
            <p:nvSpPr>
              <p:cNvPr id="774" name="التمارين"/>
              <p:cNvSpPr txBox="1"/>
              <p:nvPr/>
            </p:nvSpPr>
            <p:spPr>
              <a:xfrm>
                <a:off x="0" y="0"/>
                <a:ext cx="3949797" cy="167158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58111" rtl="0">
                  <a:defRPr sz="761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75" name="Google Shape;1051;p35"/>
              <p:cNvSpPr/>
              <p:nvPr/>
            </p:nvSpPr>
            <p:spPr>
              <a:xfrm>
                <a:off x="183795" y="1435471"/>
                <a:ext cx="3945294" cy="76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1052;p35"/>
              <p:cNvSpPr/>
              <p:nvPr/>
            </p:nvSpPr>
            <p:spPr>
              <a:xfrm>
                <a:off x="183795" y="0"/>
                <a:ext cx="3945294" cy="76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0" name="Google Shape;2128;p45"/>
            <p:cNvGrpSpPr/>
            <p:nvPr/>
          </p:nvGrpSpPr>
          <p:grpSpPr>
            <a:xfrm>
              <a:off x="3738666" y="0"/>
              <a:ext cx="3484087" cy="1838551"/>
              <a:chOff x="0" y="0"/>
              <a:chExt cx="3484086" cy="1838550"/>
            </a:xfrm>
          </p:grpSpPr>
          <p:grpSp>
            <p:nvGrpSpPr>
              <p:cNvPr id="875" name="Google Shape;2129;p45"/>
              <p:cNvGrpSpPr/>
              <p:nvPr/>
            </p:nvGrpSpPr>
            <p:grpSpPr>
              <a:xfrm>
                <a:off x="0" y="0"/>
                <a:ext cx="3484087" cy="1838551"/>
                <a:chOff x="0" y="0"/>
                <a:chExt cx="3484086" cy="1838550"/>
              </a:xfrm>
            </p:grpSpPr>
            <p:sp>
              <p:nvSpPr>
                <p:cNvPr id="778" name="Google Shape;2130;p45"/>
                <p:cNvSpPr/>
                <p:nvPr/>
              </p:nvSpPr>
              <p:spPr>
                <a:xfrm>
                  <a:off x="1420282" y="913623"/>
                  <a:ext cx="442434" cy="9249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9" name="Google Shape;2131;p45"/>
                <p:cNvSpPr/>
                <p:nvPr/>
              </p:nvSpPr>
              <p:spPr>
                <a:xfrm>
                  <a:off x="139228" y="432007"/>
                  <a:ext cx="1097726" cy="1386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0" name="Google Shape;2132;p45"/>
                <p:cNvSpPr/>
                <p:nvPr/>
              </p:nvSpPr>
              <p:spPr>
                <a:xfrm>
                  <a:off x="1712426" y="727422"/>
                  <a:ext cx="1586619" cy="10919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1" name="Google Shape;2133;p45"/>
                <p:cNvSpPr/>
                <p:nvPr/>
              </p:nvSpPr>
              <p:spPr>
                <a:xfrm>
                  <a:off x="848549" y="1514624"/>
                  <a:ext cx="204094" cy="203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2" name="Google Shape;2134;p45"/>
                <p:cNvSpPr/>
                <p:nvPr/>
              </p:nvSpPr>
              <p:spPr>
                <a:xfrm>
                  <a:off x="143146" y="347559"/>
                  <a:ext cx="221141" cy="24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135;p45"/>
                <p:cNvSpPr/>
                <p:nvPr/>
              </p:nvSpPr>
              <p:spPr>
                <a:xfrm>
                  <a:off x="1096435" y="890257"/>
                  <a:ext cx="357123" cy="252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36;p45"/>
                <p:cNvSpPr/>
                <p:nvPr/>
              </p:nvSpPr>
              <p:spPr>
                <a:xfrm>
                  <a:off x="1487070" y="1313265"/>
                  <a:ext cx="155085" cy="137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37;p45"/>
                <p:cNvSpPr/>
                <p:nvPr/>
              </p:nvSpPr>
              <p:spPr>
                <a:xfrm>
                  <a:off x="826106" y="10219"/>
                  <a:ext cx="854801" cy="4913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38;p45"/>
                <p:cNvSpPr/>
                <p:nvPr/>
              </p:nvSpPr>
              <p:spPr>
                <a:xfrm>
                  <a:off x="800710" y="484846"/>
                  <a:ext cx="119615" cy="118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39;p45"/>
                <p:cNvSpPr/>
                <p:nvPr/>
              </p:nvSpPr>
              <p:spPr>
                <a:xfrm>
                  <a:off x="907288" y="586891"/>
                  <a:ext cx="672000" cy="2675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40;p45"/>
                <p:cNvSpPr/>
                <p:nvPr/>
              </p:nvSpPr>
              <p:spPr>
                <a:xfrm>
                  <a:off x="1560282" y="490432"/>
                  <a:ext cx="122432" cy="135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41;p45"/>
                <p:cNvSpPr/>
                <p:nvPr/>
              </p:nvSpPr>
              <p:spPr>
                <a:xfrm>
                  <a:off x="1579469" y="527320"/>
                  <a:ext cx="55712" cy="5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42;p45"/>
                <p:cNvSpPr/>
                <p:nvPr/>
              </p:nvSpPr>
              <p:spPr>
                <a:xfrm>
                  <a:off x="851796" y="516016"/>
                  <a:ext cx="51766" cy="50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43;p45"/>
                <p:cNvSpPr/>
                <p:nvPr/>
              </p:nvSpPr>
              <p:spPr>
                <a:xfrm>
                  <a:off x="901457" y="207040"/>
                  <a:ext cx="685443" cy="310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44;p45"/>
                <p:cNvSpPr/>
                <p:nvPr/>
              </p:nvSpPr>
              <p:spPr>
                <a:xfrm>
                  <a:off x="818168" y="0"/>
                  <a:ext cx="869526" cy="50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45;p45"/>
                <p:cNvSpPr/>
                <p:nvPr/>
              </p:nvSpPr>
              <p:spPr>
                <a:xfrm>
                  <a:off x="1142748" y="798602"/>
                  <a:ext cx="275843" cy="28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46;p45"/>
                <p:cNvSpPr/>
                <p:nvPr/>
              </p:nvSpPr>
              <p:spPr>
                <a:xfrm>
                  <a:off x="1083242" y="882831"/>
                  <a:ext cx="384056" cy="2619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47;p45"/>
                <p:cNvSpPr/>
                <p:nvPr/>
              </p:nvSpPr>
              <p:spPr>
                <a:xfrm>
                  <a:off x="1087552" y="971230"/>
                  <a:ext cx="67441" cy="34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48;p45"/>
                <p:cNvSpPr/>
                <p:nvPr/>
              </p:nvSpPr>
              <p:spPr>
                <a:xfrm>
                  <a:off x="1126649" y="1017509"/>
                  <a:ext cx="51731" cy="502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49;p45"/>
                <p:cNvSpPr/>
                <p:nvPr/>
              </p:nvSpPr>
              <p:spPr>
                <a:xfrm>
                  <a:off x="1193433" y="1061458"/>
                  <a:ext cx="36586" cy="61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50;p45"/>
                <p:cNvSpPr/>
                <p:nvPr/>
              </p:nvSpPr>
              <p:spPr>
                <a:xfrm>
                  <a:off x="1277764" y="1065592"/>
                  <a:ext cx="29014" cy="72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51;p45"/>
                <p:cNvSpPr/>
                <p:nvPr/>
              </p:nvSpPr>
              <p:spPr>
                <a:xfrm>
                  <a:off x="1348560" y="1015777"/>
                  <a:ext cx="44338" cy="423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52;p45"/>
                <p:cNvSpPr/>
                <p:nvPr/>
              </p:nvSpPr>
              <p:spPr>
                <a:xfrm>
                  <a:off x="1402593" y="940646"/>
                  <a:ext cx="49890" cy="28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53;p45"/>
                <p:cNvSpPr/>
                <p:nvPr/>
              </p:nvSpPr>
              <p:spPr>
                <a:xfrm>
                  <a:off x="1173113" y="1111298"/>
                  <a:ext cx="237768" cy="219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54;p45"/>
                <p:cNvSpPr/>
                <p:nvPr/>
              </p:nvSpPr>
              <p:spPr>
                <a:xfrm>
                  <a:off x="1262611" y="1296010"/>
                  <a:ext cx="92272" cy="76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55;p45"/>
                <p:cNvSpPr/>
                <p:nvPr/>
              </p:nvSpPr>
              <p:spPr>
                <a:xfrm>
                  <a:off x="1055430" y="905842"/>
                  <a:ext cx="188074" cy="906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56;p45"/>
                <p:cNvSpPr/>
                <p:nvPr/>
              </p:nvSpPr>
              <p:spPr>
                <a:xfrm>
                  <a:off x="1408455" y="878953"/>
                  <a:ext cx="89830" cy="935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57;p45"/>
                <p:cNvSpPr/>
                <p:nvPr/>
              </p:nvSpPr>
              <p:spPr>
                <a:xfrm>
                  <a:off x="1240292" y="1355630"/>
                  <a:ext cx="51069" cy="45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58;p45"/>
                <p:cNvSpPr/>
                <p:nvPr/>
              </p:nvSpPr>
              <p:spPr>
                <a:xfrm>
                  <a:off x="1337103" y="1355788"/>
                  <a:ext cx="38749" cy="456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59;p45"/>
                <p:cNvSpPr/>
                <p:nvPr/>
              </p:nvSpPr>
              <p:spPr>
                <a:xfrm>
                  <a:off x="129200" y="333011"/>
                  <a:ext cx="1025584" cy="8588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60;p45"/>
                <p:cNvSpPr/>
                <p:nvPr/>
              </p:nvSpPr>
              <p:spPr>
                <a:xfrm>
                  <a:off x="732479" y="1178868"/>
                  <a:ext cx="103982" cy="6103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61;p45"/>
                <p:cNvSpPr/>
                <p:nvPr/>
              </p:nvSpPr>
              <p:spPr>
                <a:xfrm>
                  <a:off x="160597" y="399069"/>
                  <a:ext cx="214995" cy="196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62;p45"/>
                <p:cNvSpPr/>
                <p:nvPr/>
              </p:nvSpPr>
              <p:spPr>
                <a:xfrm>
                  <a:off x="179125" y="433812"/>
                  <a:ext cx="215825" cy="191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63;p45"/>
                <p:cNvSpPr/>
                <p:nvPr/>
              </p:nvSpPr>
              <p:spPr>
                <a:xfrm>
                  <a:off x="0" y="175919"/>
                  <a:ext cx="263820" cy="280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64;p45"/>
                <p:cNvSpPr/>
                <p:nvPr/>
              </p:nvSpPr>
              <p:spPr>
                <a:xfrm>
                  <a:off x="844783" y="1480149"/>
                  <a:ext cx="216199" cy="58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65;p45"/>
                <p:cNvSpPr/>
                <p:nvPr/>
              </p:nvSpPr>
              <p:spPr>
                <a:xfrm>
                  <a:off x="839173" y="1520709"/>
                  <a:ext cx="224577" cy="2022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66;p45"/>
                <p:cNvSpPr/>
                <p:nvPr/>
              </p:nvSpPr>
              <p:spPr>
                <a:xfrm>
                  <a:off x="1484871" y="1307046"/>
                  <a:ext cx="164396" cy="1597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67;p45"/>
                <p:cNvSpPr/>
                <p:nvPr/>
              </p:nvSpPr>
              <p:spPr>
                <a:xfrm>
                  <a:off x="1418355" y="879002"/>
                  <a:ext cx="457291" cy="247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68;p45"/>
                <p:cNvSpPr/>
                <p:nvPr/>
              </p:nvSpPr>
              <p:spPr>
                <a:xfrm>
                  <a:off x="1654134" y="1207721"/>
                  <a:ext cx="249226" cy="604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69;p45"/>
                <p:cNvSpPr/>
                <p:nvPr/>
              </p:nvSpPr>
              <p:spPr>
                <a:xfrm>
                  <a:off x="851280" y="1486210"/>
                  <a:ext cx="195680" cy="52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70;p45"/>
                <p:cNvSpPr/>
                <p:nvPr/>
              </p:nvSpPr>
              <p:spPr>
                <a:xfrm>
                  <a:off x="168491" y="414813"/>
                  <a:ext cx="215870" cy="20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71;p45"/>
                <p:cNvSpPr/>
                <p:nvPr/>
              </p:nvSpPr>
              <p:spPr>
                <a:xfrm>
                  <a:off x="2604338" y="1318021"/>
                  <a:ext cx="80066" cy="374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72;p45"/>
                <p:cNvSpPr/>
                <p:nvPr/>
              </p:nvSpPr>
              <p:spPr>
                <a:xfrm>
                  <a:off x="2067073" y="1017618"/>
                  <a:ext cx="334441" cy="1467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73;p45"/>
                <p:cNvSpPr/>
                <p:nvPr/>
              </p:nvSpPr>
              <p:spPr>
                <a:xfrm>
                  <a:off x="3173351" y="613659"/>
                  <a:ext cx="178167" cy="19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74;p45"/>
                <p:cNvSpPr/>
                <p:nvPr/>
              </p:nvSpPr>
              <p:spPr>
                <a:xfrm>
                  <a:off x="1913879" y="930378"/>
                  <a:ext cx="228881" cy="158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75;p45"/>
                <p:cNvSpPr/>
                <p:nvPr/>
              </p:nvSpPr>
              <p:spPr>
                <a:xfrm>
                  <a:off x="2327930" y="928976"/>
                  <a:ext cx="229775" cy="124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76;p45"/>
                <p:cNvSpPr/>
                <p:nvPr/>
              </p:nvSpPr>
              <p:spPr>
                <a:xfrm>
                  <a:off x="1806007" y="1315851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77;p45"/>
                <p:cNvSpPr/>
                <p:nvPr/>
              </p:nvSpPr>
              <p:spPr>
                <a:xfrm>
                  <a:off x="2052620" y="1208074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78;p45"/>
                <p:cNvSpPr/>
                <p:nvPr/>
              </p:nvSpPr>
              <p:spPr>
                <a:xfrm>
                  <a:off x="2073344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79;p45"/>
                <p:cNvSpPr/>
                <p:nvPr/>
              </p:nvSpPr>
              <p:spPr>
                <a:xfrm>
                  <a:off x="2118934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80;p45"/>
                <p:cNvSpPr/>
                <p:nvPr/>
              </p:nvSpPr>
              <p:spPr>
                <a:xfrm>
                  <a:off x="2384204" y="1672300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81;p45"/>
                <p:cNvSpPr/>
                <p:nvPr/>
              </p:nvSpPr>
              <p:spPr>
                <a:xfrm>
                  <a:off x="2481597" y="155211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82;p45"/>
                <p:cNvSpPr/>
                <p:nvPr/>
              </p:nvSpPr>
              <p:spPr>
                <a:xfrm>
                  <a:off x="2357266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83;p45"/>
                <p:cNvSpPr/>
                <p:nvPr/>
              </p:nvSpPr>
              <p:spPr>
                <a:xfrm>
                  <a:off x="2531357" y="121017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84;p45"/>
                <p:cNvSpPr/>
                <p:nvPr/>
              </p:nvSpPr>
              <p:spPr>
                <a:xfrm>
                  <a:off x="2686778" y="1096164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85;p45"/>
                <p:cNvSpPr/>
                <p:nvPr/>
              </p:nvSpPr>
              <p:spPr>
                <a:xfrm>
                  <a:off x="2838068" y="1123114"/>
                  <a:ext cx="30073" cy="3108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86;p45"/>
                <p:cNvSpPr/>
                <p:nvPr/>
              </p:nvSpPr>
              <p:spPr>
                <a:xfrm>
                  <a:off x="2956197" y="1000826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87;p45"/>
                <p:cNvSpPr/>
                <p:nvPr/>
              </p:nvSpPr>
              <p:spPr>
                <a:xfrm>
                  <a:off x="3097115" y="97184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88;p45"/>
                <p:cNvSpPr/>
                <p:nvPr/>
              </p:nvSpPr>
              <p:spPr>
                <a:xfrm>
                  <a:off x="1811040" y="457884"/>
                  <a:ext cx="104966" cy="115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89;p45"/>
                <p:cNvSpPr/>
                <p:nvPr/>
              </p:nvSpPr>
              <p:spPr>
                <a:xfrm>
                  <a:off x="1840953" y="487590"/>
                  <a:ext cx="59152" cy="497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0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90;p45"/>
                <p:cNvSpPr/>
                <p:nvPr/>
              </p:nvSpPr>
              <p:spPr>
                <a:xfrm>
                  <a:off x="2518368" y="451250"/>
                  <a:ext cx="104964" cy="110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91;p45"/>
                <p:cNvSpPr/>
                <p:nvPr/>
              </p:nvSpPr>
              <p:spPr>
                <a:xfrm>
                  <a:off x="2532027" y="479188"/>
                  <a:ext cx="49741" cy="52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92;p45"/>
                <p:cNvSpPr/>
                <p:nvPr/>
              </p:nvSpPr>
              <p:spPr>
                <a:xfrm>
                  <a:off x="1899891" y="537418"/>
                  <a:ext cx="630438" cy="295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93;p45"/>
                <p:cNvSpPr/>
                <p:nvPr/>
              </p:nvSpPr>
              <p:spPr>
                <a:xfrm>
                  <a:off x="2118278" y="810005"/>
                  <a:ext cx="241849" cy="260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94;p45"/>
                <p:cNvSpPr/>
                <p:nvPr/>
              </p:nvSpPr>
              <p:spPr>
                <a:xfrm>
                  <a:off x="1898295" y="295439"/>
                  <a:ext cx="633812" cy="1955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95;p45"/>
                <p:cNvSpPr/>
                <p:nvPr/>
              </p:nvSpPr>
              <p:spPr>
                <a:xfrm>
                  <a:off x="2045224" y="998009"/>
                  <a:ext cx="363410" cy="171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96;p45"/>
                <p:cNvSpPr/>
                <p:nvPr/>
              </p:nvSpPr>
              <p:spPr>
                <a:xfrm>
                  <a:off x="1673975" y="998156"/>
                  <a:ext cx="456674" cy="26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97;p45"/>
                <p:cNvSpPr/>
                <p:nvPr/>
              </p:nvSpPr>
              <p:spPr>
                <a:xfrm>
                  <a:off x="2216994" y="1111639"/>
                  <a:ext cx="17476" cy="6862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98;p45"/>
                <p:cNvSpPr/>
                <p:nvPr/>
              </p:nvSpPr>
              <p:spPr>
                <a:xfrm>
                  <a:off x="2255245" y="1572585"/>
                  <a:ext cx="46466" cy="92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199;p45"/>
                <p:cNvSpPr/>
                <p:nvPr/>
              </p:nvSpPr>
              <p:spPr>
                <a:xfrm>
                  <a:off x="2255245" y="1397823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200;p45"/>
                <p:cNvSpPr/>
                <p:nvPr/>
              </p:nvSpPr>
              <p:spPr>
                <a:xfrm>
                  <a:off x="2255245" y="1238427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201;p45"/>
                <p:cNvSpPr/>
                <p:nvPr/>
              </p:nvSpPr>
              <p:spPr>
                <a:xfrm>
                  <a:off x="1822170" y="1046142"/>
                  <a:ext cx="193047" cy="614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202;p45"/>
                <p:cNvSpPr/>
                <p:nvPr/>
              </p:nvSpPr>
              <p:spPr>
                <a:xfrm>
                  <a:off x="2344035" y="592915"/>
                  <a:ext cx="1017883" cy="7130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203;p45"/>
                <p:cNvSpPr/>
                <p:nvPr/>
              </p:nvSpPr>
              <p:spPr>
                <a:xfrm>
                  <a:off x="2604402" y="1276803"/>
                  <a:ext cx="27425" cy="4908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204;p45"/>
                <p:cNvSpPr/>
                <p:nvPr/>
              </p:nvSpPr>
              <p:spPr>
                <a:xfrm>
                  <a:off x="2418814" y="1042312"/>
                  <a:ext cx="197141" cy="526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05;p45"/>
                <p:cNvSpPr/>
                <p:nvPr/>
              </p:nvSpPr>
              <p:spPr>
                <a:xfrm>
                  <a:off x="1907811" y="923317"/>
                  <a:ext cx="239949" cy="176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206;p45"/>
                <p:cNvSpPr/>
                <p:nvPr/>
              </p:nvSpPr>
              <p:spPr>
                <a:xfrm>
                  <a:off x="2319072" y="919305"/>
                  <a:ext cx="249612" cy="140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207;p45"/>
                <p:cNvSpPr/>
                <p:nvPr/>
              </p:nvSpPr>
              <p:spPr>
                <a:xfrm>
                  <a:off x="2048019" y="836845"/>
                  <a:ext cx="101829" cy="978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208;p45"/>
                <p:cNvSpPr/>
                <p:nvPr/>
              </p:nvSpPr>
              <p:spPr>
                <a:xfrm>
                  <a:off x="2299756" y="834833"/>
                  <a:ext cx="96067" cy="99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09;p45"/>
                <p:cNvSpPr/>
                <p:nvPr/>
              </p:nvSpPr>
              <p:spPr>
                <a:xfrm>
                  <a:off x="2094257" y="873222"/>
                  <a:ext cx="59273" cy="65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10;p45"/>
                <p:cNvSpPr/>
                <p:nvPr/>
              </p:nvSpPr>
              <p:spPr>
                <a:xfrm>
                  <a:off x="2309451" y="878990"/>
                  <a:ext cx="47763" cy="500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11;p45"/>
                <p:cNvSpPr/>
                <p:nvPr/>
              </p:nvSpPr>
              <p:spPr>
                <a:xfrm>
                  <a:off x="1670669" y="125799"/>
                  <a:ext cx="1065384" cy="8897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12;p45"/>
                <p:cNvSpPr/>
                <p:nvPr/>
              </p:nvSpPr>
              <p:spPr>
                <a:xfrm>
                  <a:off x="3161933" y="681095"/>
                  <a:ext cx="161282" cy="136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213;p45"/>
                <p:cNvSpPr/>
                <p:nvPr/>
              </p:nvSpPr>
              <p:spPr>
                <a:xfrm>
                  <a:off x="3241991" y="422507"/>
                  <a:ext cx="242096" cy="30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214;p45"/>
                <p:cNvSpPr/>
                <p:nvPr/>
              </p:nvSpPr>
              <p:spPr>
                <a:xfrm>
                  <a:off x="3136788" y="708167"/>
                  <a:ext cx="169217" cy="134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215;p45"/>
                <p:cNvSpPr/>
                <p:nvPr/>
              </p:nvSpPr>
              <p:spPr>
                <a:xfrm>
                  <a:off x="2614493" y="1276913"/>
                  <a:ext cx="71441" cy="4240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216;p45"/>
                <p:cNvSpPr/>
                <p:nvPr/>
              </p:nvSpPr>
              <p:spPr>
                <a:xfrm>
                  <a:off x="2056512" y="842698"/>
                  <a:ext cx="96822" cy="91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217;p45"/>
                <p:cNvSpPr/>
                <p:nvPr/>
              </p:nvSpPr>
              <p:spPr>
                <a:xfrm>
                  <a:off x="2304424" y="844064"/>
                  <a:ext cx="83575" cy="836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218;p45"/>
                <p:cNvSpPr/>
                <p:nvPr/>
              </p:nvSpPr>
              <p:spPr>
                <a:xfrm>
                  <a:off x="3144029" y="691216"/>
                  <a:ext cx="176086" cy="1469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219;p45"/>
                <p:cNvSpPr/>
                <p:nvPr/>
              </p:nvSpPr>
              <p:spPr>
                <a:xfrm>
                  <a:off x="1727987" y="719752"/>
                  <a:ext cx="84416" cy="178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220;p45"/>
                <p:cNvSpPr/>
                <p:nvPr/>
              </p:nvSpPr>
              <p:spPr>
                <a:xfrm>
                  <a:off x="1801078" y="783091"/>
                  <a:ext cx="67474" cy="154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221;p45"/>
                <p:cNvSpPr/>
                <p:nvPr/>
              </p:nvSpPr>
              <p:spPr>
                <a:xfrm>
                  <a:off x="1870668" y="784603"/>
                  <a:ext cx="74288" cy="18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222;p45"/>
                <p:cNvSpPr/>
                <p:nvPr/>
              </p:nvSpPr>
              <p:spPr>
                <a:xfrm>
                  <a:off x="2434811" y="794822"/>
                  <a:ext cx="43238" cy="1502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223;p45"/>
                <p:cNvSpPr/>
                <p:nvPr/>
              </p:nvSpPr>
              <p:spPr>
                <a:xfrm>
                  <a:off x="2544400" y="801907"/>
                  <a:ext cx="90542" cy="1909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224;p45"/>
                <p:cNvSpPr/>
                <p:nvPr/>
              </p:nvSpPr>
              <p:spPr>
                <a:xfrm>
                  <a:off x="2637767" y="833882"/>
                  <a:ext cx="69114" cy="11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225;p45"/>
                <p:cNvSpPr/>
                <p:nvPr/>
              </p:nvSpPr>
              <p:spPr>
                <a:xfrm>
                  <a:off x="1971787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2226;p45"/>
                <p:cNvSpPr/>
                <p:nvPr/>
              </p:nvSpPr>
              <p:spPr>
                <a:xfrm>
                  <a:off x="3140638" y="822614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81" name="Google Shape;2227;p45"/>
              <p:cNvGrpSpPr/>
              <p:nvPr/>
            </p:nvGrpSpPr>
            <p:grpSpPr>
              <a:xfrm>
                <a:off x="1017285" y="379620"/>
                <a:ext cx="466926" cy="268807"/>
                <a:chOff x="0" y="0"/>
                <a:chExt cx="466924" cy="268806"/>
              </a:xfrm>
            </p:grpSpPr>
            <p:sp>
              <p:nvSpPr>
                <p:cNvPr id="876" name="Google Shape;2228;p45"/>
                <p:cNvSpPr/>
                <p:nvPr/>
              </p:nvSpPr>
              <p:spPr>
                <a:xfrm>
                  <a:off x="381679" y="172331"/>
                  <a:ext cx="85246" cy="964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7" name="Google Shape;2229;p45"/>
                <p:cNvSpPr/>
                <p:nvPr/>
              </p:nvSpPr>
              <p:spPr>
                <a:xfrm>
                  <a:off x="333056" y="0"/>
                  <a:ext cx="74164" cy="103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8" name="Google Shape;2230;p45"/>
                <p:cNvSpPr/>
                <p:nvPr/>
              </p:nvSpPr>
              <p:spPr>
                <a:xfrm>
                  <a:off x="183943" y="118832"/>
                  <a:ext cx="62963" cy="7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9" name="Google Shape;2231;p45"/>
                <p:cNvSpPr/>
                <p:nvPr/>
              </p:nvSpPr>
              <p:spPr>
                <a:xfrm>
                  <a:off x="82267" y="28027"/>
                  <a:ext cx="63205" cy="893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0" name="Google Shape;2232;p45"/>
                <p:cNvSpPr/>
                <p:nvPr/>
              </p:nvSpPr>
              <p:spPr>
                <a:xfrm>
                  <a:off x="0" y="167217"/>
                  <a:ext cx="97381" cy="101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2" name="Google Shape;2233;p45"/>
              <p:cNvSpPr/>
              <p:nvPr/>
            </p:nvSpPr>
            <p:spPr>
              <a:xfrm rot="1091532">
                <a:off x="1174116" y="628838"/>
                <a:ext cx="155170" cy="102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88" name="Google Shape;2234;p45"/>
              <p:cNvGrpSpPr/>
              <p:nvPr/>
            </p:nvGrpSpPr>
            <p:grpSpPr>
              <a:xfrm>
                <a:off x="2012245" y="442196"/>
                <a:ext cx="377736" cy="217456"/>
                <a:chOff x="0" y="0"/>
                <a:chExt cx="377734" cy="217454"/>
              </a:xfrm>
            </p:grpSpPr>
            <p:sp>
              <p:nvSpPr>
                <p:cNvPr id="883" name="Google Shape;2235;p45"/>
                <p:cNvSpPr/>
                <p:nvPr/>
              </p:nvSpPr>
              <p:spPr>
                <a:xfrm>
                  <a:off x="308772" y="139409"/>
                  <a:ext cx="68963" cy="78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4" name="Google Shape;2236;p45"/>
                <p:cNvSpPr/>
                <p:nvPr/>
              </p:nvSpPr>
              <p:spPr>
                <a:xfrm>
                  <a:off x="269436" y="0"/>
                  <a:ext cx="59998" cy="83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5" name="Google Shape;2237;p45"/>
                <p:cNvSpPr/>
                <p:nvPr/>
              </p:nvSpPr>
              <p:spPr>
                <a:xfrm>
                  <a:off x="148806" y="96130"/>
                  <a:ext cx="50937" cy="62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6" name="Google Shape;2238;p45"/>
                <p:cNvSpPr/>
                <p:nvPr/>
              </p:nvSpPr>
              <p:spPr>
                <a:xfrm>
                  <a:off x="66553" y="22673"/>
                  <a:ext cx="51131" cy="72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7" name="Google Shape;2239;p45"/>
                <p:cNvSpPr/>
                <p:nvPr/>
              </p:nvSpPr>
              <p:spPr>
                <a:xfrm>
                  <a:off x="0" y="135272"/>
                  <a:ext cx="78779" cy="81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9" name="Google Shape;2240;p45"/>
              <p:cNvSpPr/>
              <p:nvPr/>
            </p:nvSpPr>
            <p:spPr>
              <a:xfrm>
                <a:off x="2141562" y="645092"/>
                <a:ext cx="116636" cy="69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898" name="تجميع"/>
          <p:cNvGrpSpPr/>
          <p:nvPr/>
        </p:nvGrpSpPr>
        <p:grpSpPr>
          <a:xfrm>
            <a:off x="19286442" y="2361039"/>
            <a:ext cx="4437917" cy="1410117"/>
            <a:chOff x="0" y="0"/>
            <a:chExt cx="4437916" cy="1410116"/>
          </a:xfrm>
        </p:grpSpPr>
        <p:grpSp>
          <p:nvGrpSpPr>
            <p:cNvPr id="896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892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5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893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4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897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899" name="IMG_4618.png" descr="IMG_4618.png"/>
          <p:cNvPicPr>
            <a:picLocks noChangeAspect="1"/>
          </p:cNvPicPr>
          <p:nvPr/>
        </p:nvPicPr>
        <p:blipFill>
          <a:blip r:embed="rId2">
            <a:extLst/>
          </a:blip>
          <a:srcRect l="73389" t="24682" r="7215" b="69307"/>
          <a:stretch>
            <a:fillRect/>
          </a:stretch>
        </p:blipFill>
        <p:spPr>
          <a:xfrm>
            <a:off x="11314007" y="1128789"/>
            <a:ext cx="4796354" cy="1038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311" fill="norm" stroke="1" extrusionOk="0">
                <a:moveTo>
                  <a:pt x="6619" y="16"/>
                </a:moveTo>
                <a:cubicBezTo>
                  <a:pt x="6577" y="-176"/>
                  <a:pt x="5863" y="1347"/>
                  <a:pt x="5863" y="1629"/>
                </a:cubicBezTo>
                <a:cubicBezTo>
                  <a:pt x="5863" y="1916"/>
                  <a:pt x="5891" y="1877"/>
                  <a:pt x="6287" y="1002"/>
                </a:cubicBezTo>
                <a:cubicBezTo>
                  <a:pt x="6490" y="554"/>
                  <a:pt x="6639" y="108"/>
                  <a:pt x="6619" y="16"/>
                </a:cubicBezTo>
                <a:close/>
                <a:moveTo>
                  <a:pt x="21553" y="424"/>
                </a:moveTo>
                <a:cubicBezTo>
                  <a:pt x="21553" y="315"/>
                  <a:pt x="21360" y="674"/>
                  <a:pt x="21123" y="1222"/>
                </a:cubicBezTo>
                <a:cubicBezTo>
                  <a:pt x="20886" y="1770"/>
                  <a:pt x="20692" y="2311"/>
                  <a:pt x="20692" y="2420"/>
                </a:cubicBezTo>
                <a:cubicBezTo>
                  <a:pt x="20692" y="2528"/>
                  <a:pt x="20886" y="2170"/>
                  <a:pt x="21123" y="1621"/>
                </a:cubicBezTo>
                <a:cubicBezTo>
                  <a:pt x="21360" y="1073"/>
                  <a:pt x="21553" y="532"/>
                  <a:pt x="21553" y="424"/>
                </a:cubicBezTo>
                <a:close/>
                <a:moveTo>
                  <a:pt x="18805" y="1475"/>
                </a:moveTo>
                <a:cubicBezTo>
                  <a:pt x="18757" y="1517"/>
                  <a:pt x="18681" y="1779"/>
                  <a:pt x="18612" y="2167"/>
                </a:cubicBezTo>
                <a:cubicBezTo>
                  <a:pt x="18459" y="3027"/>
                  <a:pt x="18458" y="3163"/>
                  <a:pt x="18582" y="3788"/>
                </a:cubicBezTo>
                <a:cubicBezTo>
                  <a:pt x="18707" y="4418"/>
                  <a:pt x="18699" y="4541"/>
                  <a:pt x="18477" y="5328"/>
                </a:cubicBezTo>
                <a:cubicBezTo>
                  <a:pt x="18331" y="5844"/>
                  <a:pt x="18306" y="6030"/>
                  <a:pt x="18414" y="5792"/>
                </a:cubicBezTo>
                <a:cubicBezTo>
                  <a:pt x="18513" y="5576"/>
                  <a:pt x="18644" y="5124"/>
                  <a:pt x="18705" y="4790"/>
                </a:cubicBezTo>
                <a:cubicBezTo>
                  <a:pt x="18766" y="4456"/>
                  <a:pt x="18850" y="4284"/>
                  <a:pt x="18894" y="4407"/>
                </a:cubicBezTo>
                <a:cubicBezTo>
                  <a:pt x="18985" y="4665"/>
                  <a:pt x="18937" y="1937"/>
                  <a:pt x="18842" y="1507"/>
                </a:cubicBezTo>
                <a:cubicBezTo>
                  <a:pt x="18834" y="1468"/>
                  <a:pt x="18821" y="1460"/>
                  <a:pt x="18805" y="1475"/>
                </a:cubicBezTo>
                <a:close/>
                <a:moveTo>
                  <a:pt x="5176" y="2208"/>
                </a:moveTo>
                <a:cubicBezTo>
                  <a:pt x="5039" y="2208"/>
                  <a:pt x="5001" y="2465"/>
                  <a:pt x="5001" y="3389"/>
                </a:cubicBezTo>
                <a:cubicBezTo>
                  <a:pt x="5001" y="4681"/>
                  <a:pt x="5167" y="4966"/>
                  <a:pt x="5346" y="3984"/>
                </a:cubicBezTo>
                <a:cubicBezTo>
                  <a:pt x="5488" y="3200"/>
                  <a:pt x="5393" y="2208"/>
                  <a:pt x="5176" y="2208"/>
                </a:cubicBezTo>
                <a:close/>
                <a:moveTo>
                  <a:pt x="19832" y="2208"/>
                </a:moveTo>
                <a:cubicBezTo>
                  <a:pt x="19631" y="2208"/>
                  <a:pt x="19524" y="3056"/>
                  <a:pt x="19604" y="4008"/>
                </a:cubicBezTo>
                <a:cubicBezTo>
                  <a:pt x="19687" y="5003"/>
                  <a:pt x="19955" y="4493"/>
                  <a:pt x="19985" y="3283"/>
                </a:cubicBezTo>
                <a:cubicBezTo>
                  <a:pt x="20007" y="2410"/>
                  <a:pt x="19978" y="2208"/>
                  <a:pt x="19832" y="2208"/>
                </a:cubicBezTo>
                <a:close/>
                <a:moveTo>
                  <a:pt x="6359" y="2998"/>
                </a:moveTo>
                <a:cubicBezTo>
                  <a:pt x="6293" y="2978"/>
                  <a:pt x="6204" y="3139"/>
                  <a:pt x="6141" y="3487"/>
                </a:cubicBezTo>
                <a:cubicBezTo>
                  <a:pt x="6092" y="3757"/>
                  <a:pt x="6057" y="4420"/>
                  <a:pt x="6064" y="4961"/>
                </a:cubicBezTo>
                <a:cubicBezTo>
                  <a:pt x="6078" y="5925"/>
                  <a:pt x="6084" y="5939"/>
                  <a:pt x="6348" y="5360"/>
                </a:cubicBezTo>
                <a:cubicBezTo>
                  <a:pt x="6542" y="4935"/>
                  <a:pt x="6585" y="4676"/>
                  <a:pt x="6503" y="4456"/>
                </a:cubicBezTo>
                <a:cubicBezTo>
                  <a:pt x="6440" y="4288"/>
                  <a:pt x="6410" y="3895"/>
                  <a:pt x="6437" y="3576"/>
                </a:cubicBezTo>
                <a:cubicBezTo>
                  <a:pt x="6467" y="3218"/>
                  <a:pt x="6424" y="3017"/>
                  <a:pt x="6359" y="2998"/>
                </a:cubicBezTo>
                <a:close/>
                <a:moveTo>
                  <a:pt x="21129" y="3234"/>
                </a:moveTo>
                <a:cubicBezTo>
                  <a:pt x="21075" y="3177"/>
                  <a:pt x="20992" y="3253"/>
                  <a:pt x="20915" y="3511"/>
                </a:cubicBezTo>
                <a:cubicBezTo>
                  <a:pt x="20809" y="3865"/>
                  <a:pt x="20781" y="4307"/>
                  <a:pt x="20822" y="5043"/>
                </a:cubicBezTo>
                <a:cubicBezTo>
                  <a:pt x="20877" y="6056"/>
                  <a:pt x="20882" y="6054"/>
                  <a:pt x="21125" y="5417"/>
                </a:cubicBezTo>
                <a:cubicBezTo>
                  <a:pt x="21321" y="4904"/>
                  <a:pt x="21347" y="4705"/>
                  <a:pt x="21246" y="4448"/>
                </a:cubicBezTo>
                <a:cubicBezTo>
                  <a:pt x="21177" y="4270"/>
                  <a:pt x="21141" y="3976"/>
                  <a:pt x="21166" y="3788"/>
                </a:cubicBezTo>
                <a:cubicBezTo>
                  <a:pt x="21206" y="3491"/>
                  <a:pt x="21182" y="3292"/>
                  <a:pt x="21129" y="3234"/>
                </a:cubicBezTo>
                <a:close/>
                <a:moveTo>
                  <a:pt x="16645" y="3389"/>
                </a:moveTo>
                <a:cubicBezTo>
                  <a:pt x="16556" y="3409"/>
                  <a:pt x="16458" y="3698"/>
                  <a:pt x="16420" y="4236"/>
                </a:cubicBezTo>
                <a:cubicBezTo>
                  <a:pt x="16379" y="4833"/>
                  <a:pt x="16407" y="5195"/>
                  <a:pt x="16517" y="5474"/>
                </a:cubicBezTo>
                <a:cubicBezTo>
                  <a:pt x="16658" y="5837"/>
                  <a:pt x="16650" y="5951"/>
                  <a:pt x="16419" y="6851"/>
                </a:cubicBezTo>
                <a:cubicBezTo>
                  <a:pt x="16242" y="7539"/>
                  <a:pt x="16230" y="7633"/>
                  <a:pt x="16381" y="7169"/>
                </a:cubicBezTo>
                <a:cubicBezTo>
                  <a:pt x="16500" y="6805"/>
                  <a:pt x="16666" y="6402"/>
                  <a:pt x="16752" y="6273"/>
                </a:cubicBezTo>
                <a:cubicBezTo>
                  <a:pt x="16844" y="6135"/>
                  <a:pt x="16889" y="5802"/>
                  <a:pt x="16861" y="5466"/>
                </a:cubicBezTo>
                <a:cubicBezTo>
                  <a:pt x="16835" y="5152"/>
                  <a:pt x="16813" y="4562"/>
                  <a:pt x="16813" y="4147"/>
                </a:cubicBezTo>
                <a:cubicBezTo>
                  <a:pt x="16813" y="3617"/>
                  <a:pt x="16734" y="3369"/>
                  <a:pt x="16645" y="3389"/>
                </a:cubicBezTo>
                <a:close/>
                <a:moveTo>
                  <a:pt x="12206" y="4269"/>
                </a:moveTo>
                <a:cubicBezTo>
                  <a:pt x="12167" y="4091"/>
                  <a:pt x="11468" y="5680"/>
                  <a:pt x="11468" y="5947"/>
                </a:cubicBezTo>
                <a:cubicBezTo>
                  <a:pt x="11468" y="6048"/>
                  <a:pt x="11641" y="5750"/>
                  <a:pt x="11853" y="5279"/>
                </a:cubicBezTo>
                <a:cubicBezTo>
                  <a:pt x="12065" y="4808"/>
                  <a:pt x="12224" y="4351"/>
                  <a:pt x="12206" y="4269"/>
                </a:cubicBezTo>
                <a:close/>
                <a:moveTo>
                  <a:pt x="13881" y="4358"/>
                </a:moveTo>
                <a:cubicBezTo>
                  <a:pt x="13881" y="4250"/>
                  <a:pt x="13686" y="4608"/>
                  <a:pt x="13449" y="5157"/>
                </a:cubicBezTo>
                <a:cubicBezTo>
                  <a:pt x="13212" y="5705"/>
                  <a:pt x="13019" y="6246"/>
                  <a:pt x="13019" y="6354"/>
                </a:cubicBezTo>
                <a:cubicBezTo>
                  <a:pt x="13019" y="6463"/>
                  <a:pt x="13212" y="6104"/>
                  <a:pt x="13449" y="5556"/>
                </a:cubicBezTo>
                <a:cubicBezTo>
                  <a:pt x="13686" y="5008"/>
                  <a:pt x="13881" y="4467"/>
                  <a:pt x="13881" y="4358"/>
                </a:cubicBezTo>
                <a:close/>
                <a:moveTo>
                  <a:pt x="7803" y="5760"/>
                </a:moveTo>
                <a:cubicBezTo>
                  <a:pt x="7753" y="5755"/>
                  <a:pt x="7718" y="7055"/>
                  <a:pt x="7717" y="8880"/>
                </a:cubicBezTo>
                <a:cubicBezTo>
                  <a:pt x="7717" y="10599"/>
                  <a:pt x="7677" y="12184"/>
                  <a:pt x="7628" y="12407"/>
                </a:cubicBezTo>
                <a:cubicBezTo>
                  <a:pt x="7568" y="12685"/>
                  <a:pt x="7392" y="11857"/>
                  <a:pt x="7068" y="9776"/>
                </a:cubicBezTo>
                <a:cubicBezTo>
                  <a:pt x="6559" y="6500"/>
                  <a:pt x="6261" y="5636"/>
                  <a:pt x="6310" y="7576"/>
                </a:cubicBezTo>
                <a:cubicBezTo>
                  <a:pt x="6327" y="8229"/>
                  <a:pt x="6414" y="8853"/>
                  <a:pt x="6523" y="9100"/>
                </a:cubicBezTo>
                <a:cubicBezTo>
                  <a:pt x="6813" y="9756"/>
                  <a:pt x="6979" y="10492"/>
                  <a:pt x="7259" y="12350"/>
                </a:cubicBezTo>
                <a:lnTo>
                  <a:pt x="7520" y="14077"/>
                </a:lnTo>
                <a:lnTo>
                  <a:pt x="7323" y="15030"/>
                </a:lnTo>
                <a:cubicBezTo>
                  <a:pt x="7215" y="15555"/>
                  <a:pt x="7076" y="15983"/>
                  <a:pt x="7013" y="15983"/>
                </a:cubicBezTo>
                <a:cubicBezTo>
                  <a:pt x="6891" y="15983"/>
                  <a:pt x="6861" y="16462"/>
                  <a:pt x="6956" y="16896"/>
                </a:cubicBezTo>
                <a:cubicBezTo>
                  <a:pt x="7043" y="17295"/>
                  <a:pt x="7406" y="17215"/>
                  <a:pt x="7596" y="16749"/>
                </a:cubicBezTo>
                <a:cubicBezTo>
                  <a:pt x="7732" y="16417"/>
                  <a:pt x="7756" y="16074"/>
                  <a:pt x="7714" y="15038"/>
                </a:cubicBezTo>
                <a:cubicBezTo>
                  <a:pt x="7685" y="14327"/>
                  <a:pt x="7698" y="13050"/>
                  <a:pt x="7746" y="12203"/>
                </a:cubicBezTo>
                <a:cubicBezTo>
                  <a:pt x="7870" y="10011"/>
                  <a:pt x="7907" y="5769"/>
                  <a:pt x="7803" y="5760"/>
                </a:cubicBezTo>
                <a:close/>
                <a:moveTo>
                  <a:pt x="10562" y="5784"/>
                </a:moveTo>
                <a:cubicBezTo>
                  <a:pt x="10515" y="5784"/>
                  <a:pt x="10301" y="6207"/>
                  <a:pt x="10088" y="6729"/>
                </a:cubicBezTo>
                <a:cubicBezTo>
                  <a:pt x="9874" y="7251"/>
                  <a:pt x="9739" y="7682"/>
                  <a:pt x="9786" y="7682"/>
                </a:cubicBezTo>
                <a:cubicBezTo>
                  <a:pt x="9834" y="7682"/>
                  <a:pt x="10047" y="7251"/>
                  <a:pt x="10261" y="6729"/>
                </a:cubicBezTo>
                <a:cubicBezTo>
                  <a:pt x="10474" y="6207"/>
                  <a:pt x="10609" y="5784"/>
                  <a:pt x="10562" y="5784"/>
                </a:cubicBezTo>
                <a:close/>
                <a:moveTo>
                  <a:pt x="3671" y="5841"/>
                </a:moveTo>
                <a:cubicBezTo>
                  <a:pt x="3632" y="5663"/>
                  <a:pt x="2933" y="7253"/>
                  <a:pt x="2933" y="7519"/>
                </a:cubicBezTo>
                <a:cubicBezTo>
                  <a:pt x="2933" y="7620"/>
                  <a:pt x="3106" y="7322"/>
                  <a:pt x="3318" y="6851"/>
                </a:cubicBezTo>
                <a:cubicBezTo>
                  <a:pt x="3530" y="6380"/>
                  <a:pt x="3689" y="5924"/>
                  <a:pt x="3671" y="5841"/>
                </a:cubicBezTo>
                <a:close/>
                <a:moveTo>
                  <a:pt x="2271" y="6639"/>
                </a:moveTo>
                <a:cubicBezTo>
                  <a:pt x="2233" y="6743"/>
                  <a:pt x="2252" y="7659"/>
                  <a:pt x="2325" y="11373"/>
                </a:cubicBezTo>
                <a:cubicBezTo>
                  <a:pt x="2366" y="13491"/>
                  <a:pt x="2447" y="15480"/>
                  <a:pt x="2505" y="15796"/>
                </a:cubicBezTo>
                <a:cubicBezTo>
                  <a:pt x="2631" y="16490"/>
                  <a:pt x="3117" y="16559"/>
                  <a:pt x="3261" y="15902"/>
                </a:cubicBezTo>
                <a:cubicBezTo>
                  <a:pt x="3341" y="15535"/>
                  <a:pt x="3387" y="15535"/>
                  <a:pt x="3468" y="15902"/>
                </a:cubicBezTo>
                <a:cubicBezTo>
                  <a:pt x="3597" y="16491"/>
                  <a:pt x="4108" y="16519"/>
                  <a:pt x="4186" y="15943"/>
                </a:cubicBezTo>
                <a:cubicBezTo>
                  <a:pt x="4228" y="15635"/>
                  <a:pt x="4270" y="15635"/>
                  <a:pt x="4338" y="15943"/>
                </a:cubicBezTo>
                <a:cubicBezTo>
                  <a:pt x="4474" y="16563"/>
                  <a:pt x="4963" y="16474"/>
                  <a:pt x="5085" y="15804"/>
                </a:cubicBezTo>
                <a:cubicBezTo>
                  <a:pt x="5167" y="15357"/>
                  <a:pt x="5224" y="15330"/>
                  <a:pt x="5347" y="15682"/>
                </a:cubicBezTo>
                <a:cubicBezTo>
                  <a:pt x="5469" y="16028"/>
                  <a:pt x="5537" y="16013"/>
                  <a:pt x="5642" y="15617"/>
                </a:cubicBezTo>
                <a:cubicBezTo>
                  <a:pt x="5794" y="15039"/>
                  <a:pt x="5834" y="12620"/>
                  <a:pt x="5684" y="13043"/>
                </a:cubicBezTo>
                <a:cubicBezTo>
                  <a:pt x="5634" y="13185"/>
                  <a:pt x="5613" y="13545"/>
                  <a:pt x="5638" y="13841"/>
                </a:cubicBezTo>
                <a:cubicBezTo>
                  <a:pt x="5708" y="14675"/>
                  <a:pt x="5506" y="15002"/>
                  <a:pt x="5385" y="14248"/>
                </a:cubicBezTo>
                <a:cubicBezTo>
                  <a:pt x="5285" y="13628"/>
                  <a:pt x="5260" y="13655"/>
                  <a:pt x="5057" y="14582"/>
                </a:cubicBezTo>
                <a:cubicBezTo>
                  <a:pt x="4792" y="15792"/>
                  <a:pt x="4621" y="15856"/>
                  <a:pt x="4459" y="14802"/>
                </a:cubicBezTo>
                <a:lnTo>
                  <a:pt x="4338" y="14012"/>
                </a:lnTo>
                <a:lnTo>
                  <a:pt x="4183" y="14802"/>
                </a:lnTo>
                <a:cubicBezTo>
                  <a:pt x="3996" y="15744"/>
                  <a:pt x="3817" y="15798"/>
                  <a:pt x="3619" y="14981"/>
                </a:cubicBezTo>
                <a:cubicBezTo>
                  <a:pt x="3488" y="14439"/>
                  <a:pt x="3448" y="14447"/>
                  <a:pt x="3213" y="15063"/>
                </a:cubicBezTo>
                <a:cubicBezTo>
                  <a:pt x="3003" y="15613"/>
                  <a:pt x="2908" y="15661"/>
                  <a:pt x="2738" y="15307"/>
                </a:cubicBezTo>
                <a:cubicBezTo>
                  <a:pt x="2497" y="14806"/>
                  <a:pt x="2417" y="13350"/>
                  <a:pt x="2415" y="9409"/>
                </a:cubicBezTo>
                <a:cubicBezTo>
                  <a:pt x="2415" y="8069"/>
                  <a:pt x="2377" y="6863"/>
                  <a:pt x="2330" y="6729"/>
                </a:cubicBezTo>
                <a:cubicBezTo>
                  <a:pt x="2304" y="6657"/>
                  <a:pt x="2284" y="6605"/>
                  <a:pt x="2271" y="6639"/>
                </a:cubicBezTo>
                <a:close/>
                <a:moveTo>
                  <a:pt x="8600" y="6794"/>
                </a:moveTo>
                <a:cubicBezTo>
                  <a:pt x="8521" y="7019"/>
                  <a:pt x="8590" y="14234"/>
                  <a:pt x="8679" y="14900"/>
                </a:cubicBezTo>
                <a:cubicBezTo>
                  <a:pt x="8775" y="15628"/>
                  <a:pt x="8810" y="15062"/>
                  <a:pt x="8763" y="13523"/>
                </a:cubicBezTo>
                <a:cubicBezTo>
                  <a:pt x="8734" y="12603"/>
                  <a:pt x="8704" y="10660"/>
                  <a:pt x="8697" y="9206"/>
                </a:cubicBezTo>
                <a:cubicBezTo>
                  <a:pt x="8689" y="7621"/>
                  <a:pt x="8650" y="6653"/>
                  <a:pt x="8600" y="6794"/>
                </a:cubicBezTo>
                <a:close/>
                <a:moveTo>
                  <a:pt x="20540" y="7047"/>
                </a:moveTo>
                <a:cubicBezTo>
                  <a:pt x="20480" y="6944"/>
                  <a:pt x="20179" y="7400"/>
                  <a:pt x="19871" y="8057"/>
                </a:cubicBezTo>
                <a:cubicBezTo>
                  <a:pt x="19182" y="9530"/>
                  <a:pt x="19146" y="10309"/>
                  <a:pt x="19689" y="12016"/>
                </a:cubicBezTo>
                <a:cubicBezTo>
                  <a:pt x="20341" y="14062"/>
                  <a:pt x="20304" y="15174"/>
                  <a:pt x="19573" y="15495"/>
                </a:cubicBezTo>
                <a:cubicBezTo>
                  <a:pt x="19242" y="15640"/>
                  <a:pt x="19097" y="15533"/>
                  <a:pt x="18978" y="15038"/>
                </a:cubicBezTo>
                <a:cubicBezTo>
                  <a:pt x="18830" y="14428"/>
                  <a:pt x="18800" y="14425"/>
                  <a:pt x="18548" y="15079"/>
                </a:cubicBezTo>
                <a:cubicBezTo>
                  <a:pt x="18297" y="15730"/>
                  <a:pt x="18261" y="15740"/>
                  <a:pt x="18034" y="15153"/>
                </a:cubicBezTo>
                <a:cubicBezTo>
                  <a:pt x="17831" y="14626"/>
                  <a:pt x="17764" y="14605"/>
                  <a:pt x="17637" y="15030"/>
                </a:cubicBezTo>
                <a:cubicBezTo>
                  <a:pt x="17177" y="16564"/>
                  <a:pt x="15831" y="15959"/>
                  <a:pt x="15523" y="14077"/>
                </a:cubicBezTo>
                <a:cubicBezTo>
                  <a:pt x="15362" y="13092"/>
                  <a:pt x="15351" y="13079"/>
                  <a:pt x="15349" y="13874"/>
                </a:cubicBezTo>
                <a:cubicBezTo>
                  <a:pt x="15345" y="15114"/>
                  <a:pt x="15610" y="16392"/>
                  <a:pt x="15951" y="16774"/>
                </a:cubicBezTo>
                <a:cubicBezTo>
                  <a:pt x="16341" y="17210"/>
                  <a:pt x="17219" y="16834"/>
                  <a:pt x="17533" y="16098"/>
                </a:cubicBezTo>
                <a:cubicBezTo>
                  <a:pt x="17711" y="15682"/>
                  <a:pt x="17807" y="15644"/>
                  <a:pt x="17874" y="15951"/>
                </a:cubicBezTo>
                <a:cubicBezTo>
                  <a:pt x="17999" y="16524"/>
                  <a:pt x="18476" y="16491"/>
                  <a:pt x="18605" y="15902"/>
                </a:cubicBezTo>
                <a:cubicBezTo>
                  <a:pt x="18686" y="15535"/>
                  <a:pt x="18731" y="15535"/>
                  <a:pt x="18812" y="15902"/>
                </a:cubicBezTo>
                <a:cubicBezTo>
                  <a:pt x="18870" y="16168"/>
                  <a:pt x="19149" y="16375"/>
                  <a:pt x="19452" y="16375"/>
                </a:cubicBezTo>
                <a:cubicBezTo>
                  <a:pt x="20102" y="16375"/>
                  <a:pt x="20304" y="15714"/>
                  <a:pt x="20226" y="13849"/>
                </a:cubicBezTo>
                <a:cubicBezTo>
                  <a:pt x="20178" y="12712"/>
                  <a:pt x="20041" y="12006"/>
                  <a:pt x="19556" y="10403"/>
                </a:cubicBezTo>
                <a:lnTo>
                  <a:pt x="19356" y="9751"/>
                </a:lnTo>
                <a:lnTo>
                  <a:pt x="19679" y="9124"/>
                </a:lnTo>
                <a:cubicBezTo>
                  <a:pt x="20534" y="7480"/>
                  <a:pt x="20641" y="7221"/>
                  <a:pt x="20540" y="7047"/>
                </a:cubicBezTo>
                <a:close/>
                <a:moveTo>
                  <a:pt x="21025" y="7161"/>
                </a:moveTo>
                <a:cubicBezTo>
                  <a:pt x="20980" y="7288"/>
                  <a:pt x="20962" y="7688"/>
                  <a:pt x="20984" y="8049"/>
                </a:cubicBezTo>
                <a:cubicBezTo>
                  <a:pt x="21006" y="8409"/>
                  <a:pt x="21055" y="10471"/>
                  <a:pt x="21093" y="12635"/>
                </a:cubicBezTo>
                <a:cubicBezTo>
                  <a:pt x="21137" y="15129"/>
                  <a:pt x="21173" y="15995"/>
                  <a:pt x="21193" y="14998"/>
                </a:cubicBezTo>
                <a:cubicBezTo>
                  <a:pt x="21241" y="12582"/>
                  <a:pt x="21119" y="6896"/>
                  <a:pt x="21025" y="7161"/>
                </a:cubicBezTo>
                <a:close/>
                <a:moveTo>
                  <a:pt x="5174" y="7527"/>
                </a:moveTo>
                <a:cubicBezTo>
                  <a:pt x="5109" y="7544"/>
                  <a:pt x="5044" y="7750"/>
                  <a:pt x="5042" y="8114"/>
                </a:cubicBezTo>
                <a:cubicBezTo>
                  <a:pt x="5041" y="8439"/>
                  <a:pt x="5010" y="8919"/>
                  <a:pt x="4973" y="9189"/>
                </a:cubicBezTo>
                <a:cubicBezTo>
                  <a:pt x="4936" y="9460"/>
                  <a:pt x="4926" y="9837"/>
                  <a:pt x="4951" y="10028"/>
                </a:cubicBezTo>
                <a:cubicBezTo>
                  <a:pt x="5007" y="10438"/>
                  <a:pt x="5479" y="10396"/>
                  <a:pt x="5572" y="9971"/>
                </a:cubicBezTo>
                <a:cubicBezTo>
                  <a:pt x="5607" y="9810"/>
                  <a:pt x="5560" y="9429"/>
                  <a:pt x="5469" y="9124"/>
                </a:cubicBezTo>
                <a:cubicBezTo>
                  <a:pt x="5377" y="8819"/>
                  <a:pt x="5303" y="8329"/>
                  <a:pt x="5303" y="8041"/>
                </a:cubicBezTo>
                <a:cubicBezTo>
                  <a:pt x="5303" y="7677"/>
                  <a:pt x="5239" y="7511"/>
                  <a:pt x="5174" y="7527"/>
                </a:cubicBezTo>
                <a:close/>
                <a:moveTo>
                  <a:pt x="131" y="9189"/>
                </a:moveTo>
                <a:cubicBezTo>
                  <a:pt x="83" y="9206"/>
                  <a:pt x="36" y="9430"/>
                  <a:pt x="17" y="9857"/>
                </a:cubicBezTo>
                <a:cubicBezTo>
                  <a:pt x="1" y="10214"/>
                  <a:pt x="48" y="10468"/>
                  <a:pt x="131" y="10468"/>
                </a:cubicBezTo>
                <a:cubicBezTo>
                  <a:pt x="220" y="10468"/>
                  <a:pt x="261" y="10215"/>
                  <a:pt x="243" y="9784"/>
                </a:cubicBezTo>
                <a:cubicBezTo>
                  <a:pt x="226" y="9369"/>
                  <a:pt x="178" y="9173"/>
                  <a:pt x="131" y="9189"/>
                </a:cubicBezTo>
                <a:close/>
                <a:moveTo>
                  <a:pt x="12144" y="9189"/>
                </a:moveTo>
                <a:cubicBezTo>
                  <a:pt x="12101" y="9383"/>
                  <a:pt x="12105" y="10376"/>
                  <a:pt x="12151" y="11478"/>
                </a:cubicBezTo>
                <a:cubicBezTo>
                  <a:pt x="12256" y="14004"/>
                  <a:pt x="12110" y="15193"/>
                  <a:pt x="11698" y="15193"/>
                </a:cubicBezTo>
                <a:cubicBezTo>
                  <a:pt x="11543" y="15193"/>
                  <a:pt x="11370" y="14981"/>
                  <a:pt x="11313" y="14721"/>
                </a:cubicBezTo>
                <a:cubicBezTo>
                  <a:pt x="11232" y="14353"/>
                  <a:pt x="11209" y="14424"/>
                  <a:pt x="11209" y="15047"/>
                </a:cubicBezTo>
                <a:cubicBezTo>
                  <a:pt x="11209" y="15487"/>
                  <a:pt x="11235" y="15970"/>
                  <a:pt x="11266" y="16114"/>
                </a:cubicBezTo>
                <a:cubicBezTo>
                  <a:pt x="11382" y="16642"/>
                  <a:pt x="11794" y="16356"/>
                  <a:pt x="12005" y="15601"/>
                </a:cubicBezTo>
                <a:cubicBezTo>
                  <a:pt x="12220" y="14829"/>
                  <a:pt x="12221" y="14829"/>
                  <a:pt x="12374" y="15601"/>
                </a:cubicBezTo>
                <a:cubicBezTo>
                  <a:pt x="12476" y="16118"/>
                  <a:pt x="12640" y="16375"/>
                  <a:pt x="12863" y="16375"/>
                </a:cubicBezTo>
                <a:cubicBezTo>
                  <a:pt x="13236" y="16375"/>
                  <a:pt x="14312" y="14319"/>
                  <a:pt x="14312" y="13605"/>
                </a:cubicBezTo>
                <a:cubicBezTo>
                  <a:pt x="14312" y="13315"/>
                  <a:pt x="14256" y="13254"/>
                  <a:pt x="14161" y="13442"/>
                </a:cubicBezTo>
                <a:cubicBezTo>
                  <a:pt x="13840" y="14078"/>
                  <a:pt x="13485" y="14086"/>
                  <a:pt x="13371" y="13458"/>
                </a:cubicBezTo>
                <a:cubicBezTo>
                  <a:pt x="13204" y="12542"/>
                  <a:pt x="13398" y="11650"/>
                  <a:pt x="13767" y="11650"/>
                </a:cubicBezTo>
                <a:cubicBezTo>
                  <a:pt x="13942" y="11650"/>
                  <a:pt x="14043" y="11492"/>
                  <a:pt x="14011" y="11259"/>
                </a:cubicBezTo>
                <a:cubicBezTo>
                  <a:pt x="13982" y="11042"/>
                  <a:pt x="13846" y="10867"/>
                  <a:pt x="13710" y="10867"/>
                </a:cubicBezTo>
                <a:cubicBezTo>
                  <a:pt x="13420" y="10867"/>
                  <a:pt x="13084" y="12532"/>
                  <a:pt x="13119" y="13792"/>
                </a:cubicBezTo>
                <a:cubicBezTo>
                  <a:pt x="13152" y="14953"/>
                  <a:pt x="13040" y="15584"/>
                  <a:pt x="12800" y="15584"/>
                </a:cubicBezTo>
                <a:cubicBezTo>
                  <a:pt x="12512" y="15584"/>
                  <a:pt x="12351" y="14280"/>
                  <a:pt x="12279" y="11332"/>
                </a:cubicBezTo>
                <a:cubicBezTo>
                  <a:pt x="12245" y="9924"/>
                  <a:pt x="12186" y="8995"/>
                  <a:pt x="12144" y="9189"/>
                </a:cubicBezTo>
                <a:close/>
                <a:moveTo>
                  <a:pt x="18701" y="10273"/>
                </a:moveTo>
                <a:cubicBezTo>
                  <a:pt x="18404" y="10273"/>
                  <a:pt x="18281" y="10778"/>
                  <a:pt x="18457" y="11275"/>
                </a:cubicBezTo>
                <a:cubicBezTo>
                  <a:pt x="18520" y="11453"/>
                  <a:pt x="18612" y="11482"/>
                  <a:pt x="18662" y="11340"/>
                </a:cubicBezTo>
                <a:cubicBezTo>
                  <a:pt x="18712" y="11198"/>
                  <a:pt x="18800" y="11077"/>
                  <a:pt x="18858" y="11071"/>
                </a:cubicBezTo>
                <a:cubicBezTo>
                  <a:pt x="19099" y="11048"/>
                  <a:pt x="18947" y="10273"/>
                  <a:pt x="18701" y="10273"/>
                </a:cubicBezTo>
                <a:close/>
                <a:moveTo>
                  <a:pt x="10344" y="10607"/>
                </a:moveTo>
                <a:cubicBezTo>
                  <a:pt x="10306" y="10598"/>
                  <a:pt x="10272" y="10654"/>
                  <a:pt x="10241" y="10794"/>
                </a:cubicBezTo>
                <a:cubicBezTo>
                  <a:pt x="10167" y="11131"/>
                  <a:pt x="10227" y="11593"/>
                  <a:pt x="10482" y="12627"/>
                </a:cubicBezTo>
                <a:cubicBezTo>
                  <a:pt x="10810" y="13961"/>
                  <a:pt x="10815" y="14024"/>
                  <a:pt x="10653" y="14599"/>
                </a:cubicBezTo>
                <a:cubicBezTo>
                  <a:pt x="10561" y="14926"/>
                  <a:pt x="10338" y="15193"/>
                  <a:pt x="10157" y="15193"/>
                </a:cubicBezTo>
                <a:cubicBezTo>
                  <a:pt x="9843" y="15193"/>
                  <a:pt x="9728" y="15777"/>
                  <a:pt x="9893" y="16529"/>
                </a:cubicBezTo>
                <a:cubicBezTo>
                  <a:pt x="9966" y="16862"/>
                  <a:pt x="10486" y="16485"/>
                  <a:pt x="10712" y="15935"/>
                </a:cubicBezTo>
                <a:cubicBezTo>
                  <a:pt x="10896" y="15484"/>
                  <a:pt x="10908" y="13973"/>
                  <a:pt x="10740" y="12489"/>
                </a:cubicBezTo>
                <a:cubicBezTo>
                  <a:pt x="10606" y="11302"/>
                  <a:pt x="10460" y="10633"/>
                  <a:pt x="10344" y="10607"/>
                </a:cubicBezTo>
                <a:close/>
                <a:moveTo>
                  <a:pt x="1376" y="12065"/>
                </a:moveTo>
                <a:cubicBezTo>
                  <a:pt x="1278" y="12112"/>
                  <a:pt x="1160" y="12324"/>
                  <a:pt x="1085" y="12668"/>
                </a:cubicBezTo>
                <a:cubicBezTo>
                  <a:pt x="939" y="13335"/>
                  <a:pt x="924" y="13747"/>
                  <a:pt x="1001" y="15063"/>
                </a:cubicBezTo>
                <a:cubicBezTo>
                  <a:pt x="1051" y="15903"/>
                  <a:pt x="1056" y="15900"/>
                  <a:pt x="1390" y="15218"/>
                </a:cubicBezTo>
                <a:cubicBezTo>
                  <a:pt x="1816" y="14348"/>
                  <a:pt x="1929" y="13825"/>
                  <a:pt x="1616" y="14167"/>
                </a:cubicBezTo>
                <a:cubicBezTo>
                  <a:pt x="1357" y="14451"/>
                  <a:pt x="1000" y="13809"/>
                  <a:pt x="1081" y="13206"/>
                </a:cubicBezTo>
                <a:cubicBezTo>
                  <a:pt x="1109" y="13000"/>
                  <a:pt x="1226" y="12831"/>
                  <a:pt x="1342" y="12831"/>
                </a:cubicBezTo>
                <a:cubicBezTo>
                  <a:pt x="1458" y="12831"/>
                  <a:pt x="1552" y="12656"/>
                  <a:pt x="1552" y="12440"/>
                </a:cubicBezTo>
                <a:cubicBezTo>
                  <a:pt x="1552" y="12133"/>
                  <a:pt x="1474" y="12018"/>
                  <a:pt x="1376" y="12065"/>
                </a:cubicBezTo>
                <a:close/>
                <a:moveTo>
                  <a:pt x="131" y="15193"/>
                </a:moveTo>
                <a:cubicBezTo>
                  <a:pt x="1" y="15193"/>
                  <a:pt x="-47" y="16026"/>
                  <a:pt x="56" y="16497"/>
                </a:cubicBezTo>
                <a:cubicBezTo>
                  <a:pt x="136" y="16864"/>
                  <a:pt x="259" y="16421"/>
                  <a:pt x="259" y="15764"/>
                </a:cubicBezTo>
                <a:cubicBezTo>
                  <a:pt x="259" y="15452"/>
                  <a:pt x="202" y="15193"/>
                  <a:pt x="131" y="15193"/>
                </a:cubicBezTo>
                <a:close/>
                <a:moveTo>
                  <a:pt x="1811" y="18126"/>
                </a:moveTo>
                <a:cubicBezTo>
                  <a:pt x="1811" y="17950"/>
                  <a:pt x="1130" y="19407"/>
                  <a:pt x="1042" y="19772"/>
                </a:cubicBezTo>
                <a:cubicBezTo>
                  <a:pt x="1022" y="19853"/>
                  <a:pt x="1034" y="19918"/>
                  <a:pt x="1067" y="19918"/>
                </a:cubicBezTo>
                <a:cubicBezTo>
                  <a:pt x="1160" y="19918"/>
                  <a:pt x="1811" y="18350"/>
                  <a:pt x="1811" y="18126"/>
                </a:cubicBezTo>
                <a:close/>
                <a:moveTo>
                  <a:pt x="3543" y="18859"/>
                </a:moveTo>
                <a:cubicBezTo>
                  <a:pt x="3508" y="18840"/>
                  <a:pt x="3471" y="18873"/>
                  <a:pt x="3436" y="18973"/>
                </a:cubicBezTo>
                <a:cubicBezTo>
                  <a:pt x="3372" y="19155"/>
                  <a:pt x="3253" y="19256"/>
                  <a:pt x="3170" y="19193"/>
                </a:cubicBezTo>
                <a:cubicBezTo>
                  <a:pt x="3019" y="19080"/>
                  <a:pt x="2967" y="19552"/>
                  <a:pt x="3075" y="20049"/>
                </a:cubicBezTo>
                <a:cubicBezTo>
                  <a:pt x="3159" y="20431"/>
                  <a:pt x="3259" y="20366"/>
                  <a:pt x="3323" y="19894"/>
                </a:cubicBezTo>
                <a:cubicBezTo>
                  <a:pt x="3362" y="19608"/>
                  <a:pt x="3414" y="19620"/>
                  <a:pt x="3493" y="19918"/>
                </a:cubicBezTo>
                <a:cubicBezTo>
                  <a:pt x="3576" y="20233"/>
                  <a:pt x="3623" y="20227"/>
                  <a:pt x="3667" y="19902"/>
                </a:cubicBezTo>
                <a:cubicBezTo>
                  <a:pt x="3731" y="19432"/>
                  <a:pt x="3647" y="18916"/>
                  <a:pt x="3543" y="18859"/>
                </a:cubicBezTo>
                <a:close/>
                <a:moveTo>
                  <a:pt x="16825" y="20000"/>
                </a:moveTo>
                <a:cubicBezTo>
                  <a:pt x="16796" y="19980"/>
                  <a:pt x="16762" y="20011"/>
                  <a:pt x="16729" y="20106"/>
                </a:cubicBezTo>
                <a:cubicBezTo>
                  <a:pt x="16657" y="20310"/>
                  <a:pt x="16659" y="20529"/>
                  <a:pt x="16736" y="20953"/>
                </a:cubicBezTo>
                <a:cubicBezTo>
                  <a:pt x="16820" y="21412"/>
                  <a:pt x="16854" y="21424"/>
                  <a:pt x="16909" y="21018"/>
                </a:cubicBezTo>
                <a:cubicBezTo>
                  <a:pt x="16973" y="20548"/>
                  <a:pt x="16914" y="20058"/>
                  <a:pt x="16825" y="2000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923" name="تجميع"/>
          <p:cNvGrpSpPr/>
          <p:nvPr/>
        </p:nvGrpSpPr>
        <p:grpSpPr>
          <a:xfrm>
            <a:off x="4629838" y="12072274"/>
            <a:ext cx="15124324" cy="1262880"/>
            <a:chOff x="0" y="0"/>
            <a:chExt cx="15124323" cy="1262878"/>
          </a:xfrm>
        </p:grpSpPr>
        <p:grpSp>
          <p:nvGrpSpPr>
            <p:cNvPr id="902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90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01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07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903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906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904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05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910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908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09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3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911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2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6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914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5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9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917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918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922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92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21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924" name="IMG_4876.png" descr="IMG_4876.png"/>
          <p:cNvPicPr>
            <a:picLocks noChangeAspect="1"/>
          </p:cNvPicPr>
          <p:nvPr/>
        </p:nvPicPr>
        <p:blipFill>
          <a:blip r:embed="rId17">
            <a:extLst/>
          </a:blip>
          <a:srcRect l="9611" t="4557" r="7775" b="70644"/>
          <a:stretch>
            <a:fillRect/>
          </a:stretch>
        </p:blipFill>
        <p:spPr>
          <a:xfrm>
            <a:off x="1015206" y="4776288"/>
            <a:ext cx="22353498" cy="46868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3" name="تجميع"/>
          <p:cNvGrpSpPr/>
          <p:nvPr/>
        </p:nvGrpSpPr>
        <p:grpSpPr>
          <a:xfrm>
            <a:off x="15933487" y="728618"/>
            <a:ext cx="8112629" cy="2065069"/>
            <a:chOff x="0" y="0"/>
            <a:chExt cx="8112627" cy="2065067"/>
          </a:xfrm>
        </p:grpSpPr>
        <p:grpSp>
          <p:nvGrpSpPr>
            <p:cNvPr id="929" name="تجميع"/>
            <p:cNvGrpSpPr/>
            <p:nvPr/>
          </p:nvGrpSpPr>
          <p:grpSpPr>
            <a:xfrm>
              <a:off x="0" y="93768"/>
              <a:ext cx="4637812" cy="1877532"/>
              <a:chOff x="0" y="0"/>
              <a:chExt cx="4637811" cy="1877530"/>
            </a:xfrm>
          </p:grpSpPr>
          <p:sp>
            <p:nvSpPr>
              <p:cNvPr id="926" name="التمارين"/>
              <p:cNvSpPr txBox="1"/>
              <p:nvPr/>
            </p:nvSpPr>
            <p:spPr>
              <a:xfrm>
                <a:off x="0" y="0"/>
                <a:ext cx="4436429" cy="18775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26336" rtl="0">
                  <a:defRPr sz="884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27" name="Google Shape;1051;p35"/>
              <p:cNvSpPr/>
              <p:nvPr/>
            </p:nvSpPr>
            <p:spPr>
              <a:xfrm>
                <a:off x="206439" y="1612328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1052;p35"/>
              <p:cNvSpPr/>
              <p:nvPr/>
            </p:nvSpPr>
            <p:spPr>
              <a:xfrm>
                <a:off x="206439" y="0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42" name="Google Shape;2128;p45"/>
            <p:cNvGrpSpPr/>
            <p:nvPr/>
          </p:nvGrpSpPr>
          <p:grpSpPr>
            <a:xfrm>
              <a:off x="4199286" y="0"/>
              <a:ext cx="3913343" cy="2065068"/>
              <a:chOff x="0" y="0"/>
              <a:chExt cx="3913341" cy="2065067"/>
            </a:xfrm>
          </p:grpSpPr>
          <p:grpSp>
            <p:nvGrpSpPr>
              <p:cNvPr id="1027" name="Google Shape;2129;p45"/>
              <p:cNvGrpSpPr/>
              <p:nvPr/>
            </p:nvGrpSpPr>
            <p:grpSpPr>
              <a:xfrm>
                <a:off x="-1" y="0"/>
                <a:ext cx="3913343" cy="2065068"/>
                <a:chOff x="0" y="0"/>
                <a:chExt cx="3913341" cy="2065067"/>
              </a:xfrm>
            </p:grpSpPr>
            <p:sp>
              <p:nvSpPr>
                <p:cNvPr id="930" name="Google Shape;2130;p45"/>
                <p:cNvSpPr/>
                <p:nvPr/>
              </p:nvSpPr>
              <p:spPr>
                <a:xfrm>
                  <a:off x="1595267" y="1026185"/>
                  <a:ext cx="496944" cy="1038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1" name="Google Shape;2131;p45"/>
                <p:cNvSpPr/>
                <p:nvPr/>
              </p:nvSpPr>
              <p:spPr>
                <a:xfrm>
                  <a:off x="156381" y="485232"/>
                  <a:ext cx="1232971" cy="155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2" name="Google Shape;2132;p45"/>
                <p:cNvSpPr/>
                <p:nvPr/>
              </p:nvSpPr>
              <p:spPr>
                <a:xfrm>
                  <a:off x="1923405" y="817044"/>
                  <a:ext cx="1782096" cy="12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3" name="Google Shape;2133;p45"/>
                <p:cNvSpPr/>
                <p:nvPr/>
              </p:nvSpPr>
              <p:spPr>
                <a:xfrm>
                  <a:off x="953094" y="1701232"/>
                  <a:ext cx="229239" cy="228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4" name="Google Shape;2134;p45"/>
                <p:cNvSpPr/>
                <p:nvPr/>
              </p:nvSpPr>
              <p:spPr>
                <a:xfrm>
                  <a:off x="160783" y="390380"/>
                  <a:ext cx="248386" cy="27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5" name="Google Shape;2135;p45"/>
                <p:cNvSpPr/>
                <p:nvPr/>
              </p:nvSpPr>
              <p:spPr>
                <a:xfrm>
                  <a:off x="1231521" y="999941"/>
                  <a:ext cx="401121" cy="28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136;p45"/>
                <p:cNvSpPr/>
                <p:nvPr/>
              </p:nvSpPr>
              <p:spPr>
                <a:xfrm>
                  <a:off x="1670284" y="1475066"/>
                  <a:ext cx="174191" cy="154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137;p45"/>
                <p:cNvSpPr/>
                <p:nvPr/>
              </p:nvSpPr>
              <p:spPr>
                <a:xfrm>
                  <a:off x="927886" y="11478"/>
                  <a:ext cx="960116" cy="551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138;p45"/>
                <p:cNvSpPr/>
                <p:nvPr/>
              </p:nvSpPr>
              <p:spPr>
                <a:xfrm>
                  <a:off x="899361" y="544582"/>
                  <a:ext cx="134352" cy="133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139;p45"/>
                <p:cNvSpPr/>
                <p:nvPr/>
              </p:nvSpPr>
              <p:spPr>
                <a:xfrm>
                  <a:off x="1019069" y="659199"/>
                  <a:ext cx="754794" cy="300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140;p45"/>
                <p:cNvSpPr/>
                <p:nvPr/>
              </p:nvSpPr>
              <p:spPr>
                <a:xfrm>
                  <a:off x="1752516" y="550855"/>
                  <a:ext cx="137515" cy="151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141;p45"/>
                <p:cNvSpPr/>
                <p:nvPr/>
              </p:nvSpPr>
              <p:spPr>
                <a:xfrm>
                  <a:off x="1774067" y="592289"/>
                  <a:ext cx="62576" cy="67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42;p45"/>
                <p:cNvSpPr/>
                <p:nvPr/>
              </p:nvSpPr>
              <p:spPr>
                <a:xfrm>
                  <a:off x="956741" y="579591"/>
                  <a:ext cx="58144" cy="56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43;p45"/>
                <p:cNvSpPr/>
                <p:nvPr/>
              </p:nvSpPr>
              <p:spPr>
                <a:xfrm>
                  <a:off x="1012521" y="232549"/>
                  <a:ext cx="769892" cy="348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44;p45"/>
                <p:cNvSpPr/>
                <p:nvPr/>
              </p:nvSpPr>
              <p:spPr>
                <a:xfrm>
                  <a:off x="918970" y="0"/>
                  <a:ext cx="976656" cy="571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45;p45"/>
                <p:cNvSpPr/>
                <p:nvPr/>
              </p:nvSpPr>
              <p:spPr>
                <a:xfrm>
                  <a:off x="1283540" y="896994"/>
                  <a:ext cx="309827" cy="321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46;p45"/>
                <p:cNvSpPr/>
                <p:nvPr/>
              </p:nvSpPr>
              <p:spPr>
                <a:xfrm>
                  <a:off x="1216702" y="991600"/>
                  <a:ext cx="431374" cy="294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47;p45"/>
                <p:cNvSpPr/>
                <p:nvPr/>
              </p:nvSpPr>
              <p:spPr>
                <a:xfrm>
                  <a:off x="1221543" y="1090890"/>
                  <a:ext cx="75751" cy="38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48;p45"/>
                <p:cNvSpPr/>
                <p:nvPr/>
              </p:nvSpPr>
              <p:spPr>
                <a:xfrm>
                  <a:off x="1265457" y="1142870"/>
                  <a:ext cx="58104" cy="56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49;p45"/>
                <p:cNvSpPr/>
                <p:nvPr/>
              </p:nvSpPr>
              <p:spPr>
                <a:xfrm>
                  <a:off x="1340469" y="1192235"/>
                  <a:ext cx="41093" cy="69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50;p45"/>
                <p:cNvSpPr/>
                <p:nvPr/>
              </p:nvSpPr>
              <p:spPr>
                <a:xfrm>
                  <a:off x="1435191" y="1196878"/>
                  <a:ext cx="32587" cy="81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51;p45"/>
                <p:cNvSpPr/>
                <p:nvPr/>
              </p:nvSpPr>
              <p:spPr>
                <a:xfrm>
                  <a:off x="1514708" y="1140925"/>
                  <a:ext cx="49802" cy="47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52;p45"/>
                <p:cNvSpPr/>
                <p:nvPr/>
              </p:nvSpPr>
              <p:spPr>
                <a:xfrm>
                  <a:off x="1575398" y="1056538"/>
                  <a:ext cx="56037" cy="325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53;p45"/>
                <p:cNvSpPr/>
                <p:nvPr/>
              </p:nvSpPr>
              <p:spPr>
                <a:xfrm>
                  <a:off x="1317646" y="1248214"/>
                  <a:ext cx="267062" cy="246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54;p45"/>
                <p:cNvSpPr/>
                <p:nvPr/>
              </p:nvSpPr>
              <p:spPr>
                <a:xfrm>
                  <a:off x="1418171" y="1455684"/>
                  <a:ext cx="103639" cy="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55;p45"/>
                <p:cNvSpPr/>
                <p:nvPr/>
              </p:nvSpPr>
              <p:spPr>
                <a:xfrm>
                  <a:off x="1185464" y="1017446"/>
                  <a:ext cx="211245" cy="1018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56;p45"/>
                <p:cNvSpPr/>
                <p:nvPr/>
              </p:nvSpPr>
              <p:spPr>
                <a:xfrm>
                  <a:off x="1581982" y="987244"/>
                  <a:ext cx="100898" cy="1050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57;p45"/>
                <p:cNvSpPr/>
                <p:nvPr/>
              </p:nvSpPr>
              <p:spPr>
                <a:xfrm>
                  <a:off x="1393102" y="1522649"/>
                  <a:ext cx="57361" cy="510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58;p45"/>
                <p:cNvSpPr/>
                <p:nvPr/>
              </p:nvSpPr>
              <p:spPr>
                <a:xfrm>
                  <a:off x="1501840" y="1522827"/>
                  <a:ext cx="43522" cy="512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59;p45"/>
                <p:cNvSpPr/>
                <p:nvPr/>
              </p:nvSpPr>
              <p:spPr>
                <a:xfrm>
                  <a:off x="145118" y="374039"/>
                  <a:ext cx="1151940" cy="964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60;p45"/>
                <p:cNvSpPr/>
                <p:nvPr/>
              </p:nvSpPr>
              <p:spPr>
                <a:xfrm>
                  <a:off x="822724" y="1324110"/>
                  <a:ext cx="116792" cy="685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61;p45"/>
                <p:cNvSpPr/>
                <p:nvPr/>
              </p:nvSpPr>
              <p:spPr>
                <a:xfrm>
                  <a:off x="180384" y="448237"/>
                  <a:ext cx="241482" cy="2204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62;p45"/>
                <p:cNvSpPr/>
                <p:nvPr/>
              </p:nvSpPr>
              <p:spPr>
                <a:xfrm>
                  <a:off x="201194" y="487259"/>
                  <a:ext cx="242416" cy="21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63;p45"/>
                <p:cNvSpPr/>
                <p:nvPr/>
              </p:nvSpPr>
              <p:spPr>
                <a:xfrm>
                  <a:off x="0" y="197594"/>
                  <a:ext cx="296324" cy="314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64;p45"/>
                <p:cNvSpPr/>
                <p:nvPr/>
              </p:nvSpPr>
              <p:spPr>
                <a:xfrm>
                  <a:off x="948864" y="1662510"/>
                  <a:ext cx="242836" cy="66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65;p45"/>
                <p:cNvSpPr/>
                <p:nvPr/>
              </p:nvSpPr>
              <p:spPr>
                <a:xfrm>
                  <a:off x="942563" y="1708067"/>
                  <a:ext cx="252245" cy="2272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66;p45"/>
                <p:cNvSpPr/>
                <p:nvPr/>
              </p:nvSpPr>
              <p:spPr>
                <a:xfrm>
                  <a:off x="1667814" y="1468080"/>
                  <a:ext cx="184650" cy="179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67;p45"/>
                <p:cNvSpPr/>
                <p:nvPr/>
              </p:nvSpPr>
              <p:spPr>
                <a:xfrm>
                  <a:off x="1593102" y="987299"/>
                  <a:ext cx="513632" cy="2781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68;p45"/>
                <p:cNvSpPr/>
                <p:nvPr/>
              </p:nvSpPr>
              <p:spPr>
                <a:xfrm>
                  <a:off x="1857931" y="1356517"/>
                  <a:ext cx="279932" cy="679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69;p45"/>
                <p:cNvSpPr/>
                <p:nvPr/>
              </p:nvSpPr>
              <p:spPr>
                <a:xfrm>
                  <a:off x="956162" y="1669318"/>
                  <a:ext cx="219788" cy="58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70;p45"/>
                <p:cNvSpPr/>
                <p:nvPr/>
              </p:nvSpPr>
              <p:spPr>
                <a:xfrm>
                  <a:off x="189250" y="465919"/>
                  <a:ext cx="242466" cy="229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5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71;p45"/>
                <p:cNvSpPr/>
                <p:nvPr/>
              </p:nvSpPr>
              <p:spPr>
                <a:xfrm>
                  <a:off x="2925204" y="1480408"/>
                  <a:ext cx="89930" cy="42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72;p45"/>
                <p:cNvSpPr/>
                <p:nvPr/>
              </p:nvSpPr>
              <p:spPr>
                <a:xfrm>
                  <a:off x="2321745" y="1142994"/>
                  <a:ext cx="375646" cy="164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73;p45"/>
                <p:cNvSpPr/>
                <p:nvPr/>
              </p:nvSpPr>
              <p:spPr>
                <a:xfrm>
                  <a:off x="3564322" y="689264"/>
                  <a:ext cx="200118" cy="222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74;p45"/>
                <p:cNvSpPr/>
                <p:nvPr/>
              </p:nvSpPr>
              <p:spPr>
                <a:xfrm>
                  <a:off x="2149678" y="1045005"/>
                  <a:ext cx="257079" cy="178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75;p45"/>
                <p:cNvSpPr/>
                <p:nvPr/>
              </p:nvSpPr>
              <p:spPr>
                <a:xfrm>
                  <a:off x="2614741" y="1043430"/>
                  <a:ext cx="258084" cy="139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76;p45"/>
                <p:cNvSpPr/>
                <p:nvPr/>
              </p:nvSpPr>
              <p:spPr>
                <a:xfrm>
                  <a:off x="2028515" y="1477969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77;p45"/>
                <p:cNvSpPr/>
                <p:nvPr/>
              </p:nvSpPr>
              <p:spPr>
                <a:xfrm>
                  <a:off x="2305511" y="1356915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78;p45"/>
                <p:cNvSpPr/>
                <p:nvPr/>
              </p:nvSpPr>
              <p:spPr>
                <a:xfrm>
                  <a:off x="2328790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79;p45"/>
                <p:cNvSpPr/>
                <p:nvPr/>
              </p:nvSpPr>
              <p:spPr>
                <a:xfrm>
                  <a:off x="2379996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80;p45"/>
                <p:cNvSpPr/>
                <p:nvPr/>
              </p:nvSpPr>
              <p:spPr>
                <a:xfrm>
                  <a:off x="2677949" y="1878335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81;p45"/>
                <p:cNvSpPr/>
                <p:nvPr/>
              </p:nvSpPr>
              <p:spPr>
                <a:xfrm>
                  <a:off x="2787340" y="1743337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82;p45"/>
                <p:cNvSpPr/>
                <p:nvPr/>
              </p:nvSpPr>
              <p:spPr>
                <a:xfrm>
                  <a:off x="2647692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83;p45"/>
                <p:cNvSpPr/>
                <p:nvPr/>
              </p:nvSpPr>
              <p:spPr>
                <a:xfrm>
                  <a:off x="2843231" y="1359271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84;p45"/>
                <p:cNvSpPr/>
                <p:nvPr/>
              </p:nvSpPr>
              <p:spPr>
                <a:xfrm>
                  <a:off x="3017801" y="1231216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85;p45"/>
                <p:cNvSpPr/>
                <p:nvPr/>
              </p:nvSpPr>
              <p:spPr>
                <a:xfrm>
                  <a:off x="3187730" y="1261487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86;p45"/>
                <p:cNvSpPr/>
                <p:nvPr/>
              </p:nvSpPr>
              <p:spPr>
                <a:xfrm>
                  <a:off x="3320413" y="1124133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87;p45"/>
                <p:cNvSpPr/>
                <p:nvPr/>
              </p:nvSpPr>
              <p:spPr>
                <a:xfrm>
                  <a:off x="3478694" y="1091575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88;p45"/>
                <p:cNvSpPr/>
                <p:nvPr/>
              </p:nvSpPr>
              <p:spPr>
                <a:xfrm>
                  <a:off x="2034168" y="514298"/>
                  <a:ext cx="117899" cy="12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89;p45"/>
                <p:cNvSpPr/>
                <p:nvPr/>
              </p:nvSpPr>
              <p:spPr>
                <a:xfrm>
                  <a:off x="2067766" y="547664"/>
                  <a:ext cx="66440" cy="55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90;p45"/>
                <p:cNvSpPr/>
                <p:nvPr/>
              </p:nvSpPr>
              <p:spPr>
                <a:xfrm>
                  <a:off x="2828642" y="506846"/>
                  <a:ext cx="117896" cy="123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91;p45"/>
                <p:cNvSpPr/>
                <p:nvPr/>
              </p:nvSpPr>
              <p:spPr>
                <a:xfrm>
                  <a:off x="2843984" y="538226"/>
                  <a:ext cx="55870" cy="589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92;p45"/>
                <p:cNvSpPr/>
                <p:nvPr/>
              </p:nvSpPr>
              <p:spPr>
                <a:xfrm>
                  <a:off x="2133967" y="603630"/>
                  <a:ext cx="708110" cy="33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93;p45"/>
                <p:cNvSpPr/>
                <p:nvPr/>
              </p:nvSpPr>
              <p:spPr>
                <a:xfrm>
                  <a:off x="2379259" y="909801"/>
                  <a:ext cx="271646" cy="2928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94;p45"/>
                <p:cNvSpPr/>
                <p:nvPr/>
              </p:nvSpPr>
              <p:spPr>
                <a:xfrm>
                  <a:off x="2132174" y="331839"/>
                  <a:ext cx="711900" cy="219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95;p45"/>
                <p:cNvSpPr/>
                <p:nvPr/>
              </p:nvSpPr>
              <p:spPr>
                <a:xfrm>
                  <a:off x="2297204" y="1120969"/>
                  <a:ext cx="408185" cy="193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196;p45"/>
                <p:cNvSpPr/>
                <p:nvPr/>
              </p:nvSpPr>
              <p:spPr>
                <a:xfrm>
                  <a:off x="1880217" y="1121133"/>
                  <a:ext cx="512937" cy="293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197;p45"/>
                <p:cNvSpPr/>
                <p:nvPr/>
              </p:nvSpPr>
              <p:spPr>
                <a:xfrm>
                  <a:off x="2490138" y="1248598"/>
                  <a:ext cx="19629" cy="7707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198;p45"/>
                <p:cNvSpPr/>
                <p:nvPr/>
              </p:nvSpPr>
              <p:spPr>
                <a:xfrm>
                  <a:off x="2533101" y="1766334"/>
                  <a:ext cx="52191" cy="1034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199;p45"/>
                <p:cNvSpPr/>
                <p:nvPr/>
              </p:nvSpPr>
              <p:spPr>
                <a:xfrm>
                  <a:off x="2533101" y="1570041"/>
                  <a:ext cx="52192" cy="103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200;p45"/>
                <p:cNvSpPr/>
                <p:nvPr/>
              </p:nvSpPr>
              <p:spPr>
                <a:xfrm>
                  <a:off x="2533101" y="1391007"/>
                  <a:ext cx="52192" cy="103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201;p45"/>
                <p:cNvSpPr/>
                <p:nvPr/>
              </p:nvSpPr>
              <p:spPr>
                <a:xfrm>
                  <a:off x="2046669" y="1175031"/>
                  <a:ext cx="216831" cy="6898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202;p45"/>
                <p:cNvSpPr/>
                <p:nvPr/>
              </p:nvSpPr>
              <p:spPr>
                <a:xfrm>
                  <a:off x="2632830" y="665965"/>
                  <a:ext cx="1143291" cy="800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203;p45"/>
                <p:cNvSpPr/>
                <p:nvPr/>
              </p:nvSpPr>
              <p:spPr>
                <a:xfrm>
                  <a:off x="2925276" y="1434111"/>
                  <a:ext cx="30803" cy="551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204;p45"/>
                <p:cNvSpPr/>
                <p:nvPr/>
              </p:nvSpPr>
              <p:spPr>
                <a:xfrm>
                  <a:off x="2716822" y="1170730"/>
                  <a:ext cx="221430" cy="591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205;p45"/>
                <p:cNvSpPr/>
                <p:nvPr/>
              </p:nvSpPr>
              <p:spPr>
                <a:xfrm>
                  <a:off x="2142862" y="1037074"/>
                  <a:ext cx="269512" cy="198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206;p45"/>
                <p:cNvSpPr/>
                <p:nvPr/>
              </p:nvSpPr>
              <p:spPr>
                <a:xfrm>
                  <a:off x="2604792" y="1032568"/>
                  <a:ext cx="280365" cy="157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207;p45"/>
                <p:cNvSpPr/>
                <p:nvPr/>
              </p:nvSpPr>
              <p:spPr>
                <a:xfrm>
                  <a:off x="2300345" y="939948"/>
                  <a:ext cx="114374" cy="109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208;p45"/>
                <p:cNvSpPr/>
                <p:nvPr/>
              </p:nvSpPr>
              <p:spPr>
                <a:xfrm>
                  <a:off x="2583096" y="937688"/>
                  <a:ext cx="107903" cy="112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209;p45"/>
                <p:cNvSpPr/>
                <p:nvPr/>
              </p:nvSpPr>
              <p:spPr>
                <a:xfrm>
                  <a:off x="2352279" y="980806"/>
                  <a:ext cx="66576" cy="73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210;p45"/>
                <p:cNvSpPr/>
                <p:nvPr/>
              </p:nvSpPr>
              <p:spPr>
                <a:xfrm>
                  <a:off x="2593986" y="987285"/>
                  <a:ext cx="53647" cy="56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11;p45"/>
                <p:cNvSpPr/>
                <p:nvPr/>
              </p:nvSpPr>
              <p:spPr>
                <a:xfrm>
                  <a:off x="1876503" y="141299"/>
                  <a:ext cx="1196644" cy="999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12;p45"/>
                <p:cNvSpPr/>
                <p:nvPr/>
              </p:nvSpPr>
              <p:spPr>
                <a:xfrm>
                  <a:off x="3551497" y="765009"/>
                  <a:ext cx="181153" cy="153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213;p45"/>
                <p:cNvSpPr/>
                <p:nvPr/>
              </p:nvSpPr>
              <p:spPr>
                <a:xfrm>
                  <a:off x="3641418" y="474562"/>
                  <a:ext cx="271924" cy="344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214;p45"/>
                <p:cNvSpPr/>
                <p:nvPr/>
              </p:nvSpPr>
              <p:spPr>
                <a:xfrm>
                  <a:off x="3523255" y="795416"/>
                  <a:ext cx="190065" cy="151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215;p45"/>
                <p:cNvSpPr/>
                <p:nvPr/>
              </p:nvSpPr>
              <p:spPr>
                <a:xfrm>
                  <a:off x="2936610" y="1434235"/>
                  <a:ext cx="80243" cy="476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216;p45"/>
                <p:cNvSpPr/>
                <p:nvPr/>
              </p:nvSpPr>
              <p:spPr>
                <a:xfrm>
                  <a:off x="2309884" y="946523"/>
                  <a:ext cx="108750" cy="1033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217;p45"/>
                <p:cNvSpPr/>
                <p:nvPr/>
              </p:nvSpPr>
              <p:spPr>
                <a:xfrm>
                  <a:off x="2588339" y="948057"/>
                  <a:ext cx="93872" cy="94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218;p45"/>
                <p:cNvSpPr/>
                <p:nvPr/>
              </p:nvSpPr>
              <p:spPr>
                <a:xfrm>
                  <a:off x="3531387" y="776377"/>
                  <a:ext cx="197781" cy="16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219;p45"/>
                <p:cNvSpPr/>
                <p:nvPr/>
              </p:nvSpPr>
              <p:spPr>
                <a:xfrm>
                  <a:off x="1940883" y="808429"/>
                  <a:ext cx="94816" cy="20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220;p45"/>
                <p:cNvSpPr/>
                <p:nvPr/>
              </p:nvSpPr>
              <p:spPr>
                <a:xfrm>
                  <a:off x="2022979" y="879571"/>
                  <a:ext cx="75787" cy="173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221;p45"/>
                <p:cNvSpPr/>
                <p:nvPr/>
              </p:nvSpPr>
              <p:spPr>
                <a:xfrm>
                  <a:off x="2101143" y="881270"/>
                  <a:ext cx="83440" cy="213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222;p45"/>
                <p:cNvSpPr/>
                <p:nvPr/>
              </p:nvSpPr>
              <p:spPr>
                <a:xfrm>
                  <a:off x="2734791" y="892748"/>
                  <a:ext cx="48565" cy="168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223;p45"/>
                <p:cNvSpPr/>
                <p:nvPr/>
              </p:nvSpPr>
              <p:spPr>
                <a:xfrm>
                  <a:off x="2857881" y="900706"/>
                  <a:ext cx="101698" cy="214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224;p45"/>
                <p:cNvSpPr/>
                <p:nvPr/>
              </p:nvSpPr>
              <p:spPr>
                <a:xfrm>
                  <a:off x="2962751" y="936620"/>
                  <a:ext cx="77630" cy="126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225;p45"/>
                <p:cNvSpPr/>
                <p:nvPr/>
              </p:nvSpPr>
              <p:spPr>
                <a:xfrm>
                  <a:off x="2214720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6" name="Google Shape;2226;p45"/>
                <p:cNvSpPr/>
                <p:nvPr/>
              </p:nvSpPr>
              <p:spPr>
                <a:xfrm>
                  <a:off x="3527579" y="923963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33" name="Google Shape;2227;p45"/>
              <p:cNvGrpSpPr/>
              <p:nvPr/>
            </p:nvGrpSpPr>
            <p:grpSpPr>
              <a:xfrm>
                <a:off x="1142619" y="426391"/>
                <a:ext cx="524453" cy="301925"/>
                <a:chOff x="0" y="0"/>
                <a:chExt cx="524452" cy="301924"/>
              </a:xfrm>
            </p:grpSpPr>
            <p:sp>
              <p:nvSpPr>
                <p:cNvPr id="1028" name="Google Shape;2228;p45"/>
                <p:cNvSpPr/>
                <p:nvPr/>
              </p:nvSpPr>
              <p:spPr>
                <a:xfrm>
                  <a:off x="428704" y="193562"/>
                  <a:ext cx="95749" cy="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9" name="Google Shape;2229;p45"/>
                <p:cNvSpPr/>
                <p:nvPr/>
              </p:nvSpPr>
              <p:spPr>
                <a:xfrm>
                  <a:off x="374090" y="0"/>
                  <a:ext cx="83301" cy="115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0" name="Google Shape;2230;p45"/>
                <p:cNvSpPr/>
                <p:nvPr/>
              </p:nvSpPr>
              <p:spPr>
                <a:xfrm>
                  <a:off x="206605" y="133472"/>
                  <a:ext cx="70721" cy="86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1" name="Google Shape;2231;p45"/>
                <p:cNvSpPr/>
                <p:nvPr/>
              </p:nvSpPr>
              <p:spPr>
                <a:xfrm>
                  <a:off x="92403" y="31481"/>
                  <a:ext cx="70992" cy="10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2" name="Google Shape;2232;p45"/>
                <p:cNvSpPr/>
                <p:nvPr/>
              </p:nvSpPr>
              <p:spPr>
                <a:xfrm>
                  <a:off x="0" y="187819"/>
                  <a:ext cx="109378" cy="113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4" name="Google Shape;2233;p45"/>
              <p:cNvSpPr/>
              <p:nvPr/>
            </p:nvSpPr>
            <p:spPr>
              <a:xfrm rot="1091532">
                <a:off x="1318773" y="706314"/>
                <a:ext cx="174287" cy="114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0" name="Google Shape;2234;p45"/>
              <p:cNvGrpSpPr/>
              <p:nvPr/>
            </p:nvGrpSpPr>
            <p:grpSpPr>
              <a:xfrm>
                <a:off x="2260163" y="496677"/>
                <a:ext cx="424274" cy="244246"/>
                <a:chOff x="0" y="0"/>
                <a:chExt cx="424272" cy="244245"/>
              </a:xfrm>
            </p:grpSpPr>
            <p:sp>
              <p:nvSpPr>
                <p:cNvPr id="1035" name="Google Shape;2235;p45"/>
                <p:cNvSpPr/>
                <p:nvPr/>
              </p:nvSpPr>
              <p:spPr>
                <a:xfrm>
                  <a:off x="346814" y="156585"/>
                  <a:ext cx="77459" cy="87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6" name="Google Shape;2236;p45"/>
                <p:cNvSpPr/>
                <p:nvPr/>
              </p:nvSpPr>
              <p:spPr>
                <a:xfrm>
                  <a:off x="302632" y="0"/>
                  <a:ext cx="67390" cy="93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7" name="Google Shape;2237;p45"/>
                <p:cNvSpPr/>
                <p:nvPr/>
              </p:nvSpPr>
              <p:spPr>
                <a:xfrm>
                  <a:off x="167140" y="107974"/>
                  <a:ext cx="57212" cy="7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8" name="Google Shape;2238;p45"/>
                <p:cNvSpPr/>
                <p:nvPr/>
              </p:nvSpPr>
              <p:spPr>
                <a:xfrm>
                  <a:off x="74752" y="25467"/>
                  <a:ext cx="57432" cy="811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9" name="Google Shape;2239;p45"/>
                <p:cNvSpPr/>
                <p:nvPr/>
              </p:nvSpPr>
              <p:spPr>
                <a:xfrm>
                  <a:off x="0" y="151938"/>
                  <a:ext cx="88485" cy="91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1" name="Google Shape;2240;p45"/>
              <p:cNvSpPr/>
              <p:nvPr/>
            </p:nvSpPr>
            <p:spPr>
              <a:xfrm>
                <a:off x="2405412" y="724570"/>
                <a:ext cx="131006" cy="7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50" name="تجميع"/>
          <p:cNvGrpSpPr/>
          <p:nvPr/>
        </p:nvGrpSpPr>
        <p:grpSpPr>
          <a:xfrm>
            <a:off x="19142179" y="2513439"/>
            <a:ext cx="4437918" cy="1410117"/>
            <a:chOff x="0" y="0"/>
            <a:chExt cx="4437916" cy="1410116"/>
          </a:xfrm>
        </p:grpSpPr>
        <p:grpSp>
          <p:nvGrpSpPr>
            <p:cNvPr id="1048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044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7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045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6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49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051" name="IMG_4619.png" descr="IMG_4619.png"/>
          <p:cNvPicPr>
            <a:picLocks noChangeAspect="1"/>
          </p:cNvPicPr>
          <p:nvPr/>
        </p:nvPicPr>
        <p:blipFill>
          <a:blip r:embed="rId2">
            <a:extLst/>
          </a:blip>
          <a:srcRect l="61353" t="20266" r="2162" b="69462"/>
          <a:stretch>
            <a:fillRect/>
          </a:stretch>
        </p:blipFill>
        <p:spPr>
          <a:xfrm>
            <a:off x="7987995" y="1020781"/>
            <a:ext cx="7530651" cy="14809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5" name="تجميع"/>
          <p:cNvGrpSpPr/>
          <p:nvPr/>
        </p:nvGrpSpPr>
        <p:grpSpPr>
          <a:xfrm>
            <a:off x="4530107" y="12072274"/>
            <a:ext cx="15124325" cy="1262880"/>
            <a:chOff x="0" y="0"/>
            <a:chExt cx="15124323" cy="1262878"/>
          </a:xfrm>
        </p:grpSpPr>
        <p:grpSp>
          <p:nvGrpSpPr>
            <p:cNvPr id="1054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05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53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59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055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058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056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57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062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060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1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5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063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4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8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066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7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1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069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070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074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07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3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076" name="IMG_4876.png" descr="IMG_4876.png"/>
          <p:cNvPicPr>
            <a:picLocks noChangeAspect="1"/>
          </p:cNvPicPr>
          <p:nvPr/>
        </p:nvPicPr>
        <p:blipFill>
          <a:blip r:embed="rId17">
            <a:extLst/>
          </a:blip>
          <a:srcRect l="11922" t="31400" r="8174" b="38585"/>
          <a:stretch>
            <a:fillRect/>
          </a:stretch>
        </p:blipFill>
        <p:spPr>
          <a:xfrm>
            <a:off x="265634" y="3790502"/>
            <a:ext cx="22369742" cy="58692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5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081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078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079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0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4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179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082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3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4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5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6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4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6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6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1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8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85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180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1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2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3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4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86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2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187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8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9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0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1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3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02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200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196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9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197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8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01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226" name="تجميع"/>
          <p:cNvGrpSpPr/>
          <p:nvPr/>
        </p:nvGrpSpPr>
        <p:grpSpPr>
          <a:xfrm>
            <a:off x="4236700" y="12072274"/>
            <a:ext cx="15124324" cy="1262880"/>
            <a:chOff x="0" y="0"/>
            <a:chExt cx="15124323" cy="1262878"/>
          </a:xfrm>
        </p:grpSpPr>
        <p:grpSp>
          <p:nvGrpSpPr>
            <p:cNvPr id="1205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20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04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0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206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209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207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08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213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211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2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6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214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5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9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217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8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2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220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221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225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22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4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227" name="IMG_4876.png" descr="IMG_4876.png"/>
          <p:cNvPicPr>
            <a:picLocks noChangeAspect="1"/>
          </p:cNvPicPr>
          <p:nvPr/>
        </p:nvPicPr>
        <p:blipFill>
          <a:blip r:embed="rId16">
            <a:extLst/>
          </a:blip>
          <a:srcRect l="11388" t="68038" r="8263" b="8308"/>
          <a:stretch>
            <a:fillRect/>
          </a:stretch>
        </p:blipFill>
        <p:spPr>
          <a:xfrm>
            <a:off x="1015206" y="4992680"/>
            <a:ext cx="22246165" cy="45744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6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232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229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230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1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45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330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233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4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5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6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7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8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9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0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1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2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3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4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5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6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7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8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9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0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1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2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3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4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5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6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7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8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9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0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1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2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3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4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5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6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7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8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4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5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6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7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8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9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0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1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2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3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4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5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6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7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8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9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0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1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2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3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4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0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1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2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3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4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5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6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7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8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9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0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1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2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3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4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5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6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7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8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9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0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1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2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3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4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5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6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8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9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336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331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2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3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4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5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37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43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338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9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0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1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2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4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53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351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347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50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348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9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52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377" name="تجميع"/>
          <p:cNvGrpSpPr/>
          <p:nvPr/>
        </p:nvGrpSpPr>
        <p:grpSpPr>
          <a:xfrm>
            <a:off x="4236700" y="12072274"/>
            <a:ext cx="15124324" cy="1262880"/>
            <a:chOff x="0" y="0"/>
            <a:chExt cx="15124323" cy="1262878"/>
          </a:xfrm>
        </p:grpSpPr>
        <p:grpSp>
          <p:nvGrpSpPr>
            <p:cNvPr id="1356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35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55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61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357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360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358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59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364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362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63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67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365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66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0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368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69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3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371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372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376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37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5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378" name="IMG_4877.png" descr="IMG_4877.png"/>
          <p:cNvPicPr>
            <a:picLocks noChangeAspect="1"/>
          </p:cNvPicPr>
          <p:nvPr/>
        </p:nvPicPr>
        <p:blipFill>
          <a:blip r:embed="rId16">
            <a:extLst/>
          </a:blip>
          <a:srcRect l="5938" t="3346" r="4265" b="59425"/>
          <a:stretch>
            <a:fillRect/>
          </a:stretch>
        </p:blipFill>
        <p:spPr>
          <a:xfrm>
            <a:off x="2205624" y="4532275"/>
            <a:ext cx="20448159" cy="5921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7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383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380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381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6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481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384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5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6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7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8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9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0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1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2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3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4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5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6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7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8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9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0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1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2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3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4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5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6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7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8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9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0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1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2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3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4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5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6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7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8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9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0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1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2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3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4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5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6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7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8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9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0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1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2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3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4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5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6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7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8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9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0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1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2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3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4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5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6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7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8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9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0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1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2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3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4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5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6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7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8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9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0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1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2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3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4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5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6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7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8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9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0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1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2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3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4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5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6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7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8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9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0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87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482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3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4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5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6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88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494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489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0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1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2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3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5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504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502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498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01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499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0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03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528" name="تجميع"/>
          <p:cNvGrpSpPr/>
          <p:nvPr/>
        </p:nvGrpSpPr>
        <p:grpSpPr>
          <a:xfrm>
            <a:off x="4236700" y="12072274"/>
            <a:ext cx="15124324" cy="1262880"/>
            <a:chOff x="0" y="0"/>
            <a:chExt cx="15124323" cy="1262878"/>
          </a:xfrm>
        </p:grpSpPr>
        <p:grpSp>
          <p:nvGrpSpPr>
            <p:cNvPr id="1507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50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06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12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508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511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509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10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515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513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14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18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516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17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1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519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0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4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522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523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527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52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6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529" name="IMG_4877.png" descr="IMG_4877.png"/>
          <p:cNvPicPr>
            <a:picLocks noChangeAspect="1"/>
          </p:cNvPicPr>
          <p:nvPr/>
        </p:nvPicPr>
        <p:blipFill>
          <a:blip r:embed="rId16">
            <a:extLst/>
          </a:blip>
          <a:srcRect l="9536" t="43026" r="4996" b="14454"/>
          <a:stretch>
            <a:fillRect/>
          </a:stretch>
        </p:blipFill>
        <p:spPr>
          <a:xfrm>
            <a:off x="2878843" y="4303861"/>
            <a:ext cx="19462375" cy="6762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1532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33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34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35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36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37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38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39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40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1594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1569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1541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2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3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4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5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6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7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8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9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0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1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2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3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4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5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6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7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8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9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0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1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2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3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4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5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6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7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8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93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1570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1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2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3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4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5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6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7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8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9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0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1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2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3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4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5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6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7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8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9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0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1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2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598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1595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1596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7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633" name="خط الاتصال"/>
          <p:cNvSpPr/>
          <p:nvPr/>
        </p:nvSpPr>
        <p:spPr>
          <a:xfrm>
            <a:off x="20014810" y="10022743"/>
            <a:ext cx="1668167" cy="223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fill="norm" stroke="1" extrusionOk="0">
                <a:moveTo>
                  <a:pt x="7966" y="21600"/>
                </a:moveTo>
                <a:cubicBezTo>
                  <a:pt x="-5009" y="12356"/>
                  <a:pt x="-2134" y="5156"/>
                  <a:pt x="16591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1602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1600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1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605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1603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4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1608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7578365"/>
            <a:ext cx="1165868" cy="1412241"/>
            <a:chOff x="0" y="0"/>
            <a:chExt cx="1165867" cy="1412239"/>
          </a:xfrm>
        </p:grpSpPr>
        <p:sp>
          <p:nvSpPr>
            <p:cNvPr id="1606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7" name="٣"/>
            <p:cNvSpPr txBox="1"/>
            <p:nvPr/>
          </p:nvSpPr>
          <p:spPr>
            <a:xfrm>
              <a:off x="165749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632" name="تجميع"/>
          <p:cNvGrpSpPr/>
          <p:nvPr/>
        </p:nvGrpSpPr>
        <p:grpSpPr>
          <a:xfrm>
            <a:off x="5161157" y="12426339"/>
            <a:ext cx="15124324" cy="1262880"/>
            <a:chOff x="0" y="0"/>
            <a:chExt cx="15124323" cy="1262878"/>
          </a:xfrm>
        </p:grpSpPr>
        <p:grpSp>
          <p:nvGrpSpPr>
            <p:cNvPr id="1611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60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10" name="IMG_4020.jpeg" descr="IMG_4020.jpeg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16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612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615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613" name="IMG_4015.jpeg" descr="IMG_4015.jpeg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14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619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617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18" name="IMG_0291.jpeg" descr="IMG_0291.jpe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22" name="تجميع">
              <a:hlinkClick r:id="rId11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620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21" name="IMG_4023.png" descr="IMG_4023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25" name="تجميع">
              <a:hlinkClick r:id="rId13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623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24" name="IMG_4995.jpeg" descr="IMG_4995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28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626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627" name="IMG_4017.jpeg" descr="IMG_4017.jpe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631" name="تجميع">
              <a:hlinkClick r:id="rId17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62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30" name="صورة 20" descr="صورة 20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slow" advClick="1"/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