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837592"/>
            <a:ext cx="1132760" cy="1850886"/>
            <a:chOff x="0" y="0"/>
            <a:chExt cx="1132759" cy="1850884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0" y="-1"/>
              <a:ext cx="1132760" cy="1850886"/>
              <a:chOff x="0" y="0"/>
              <a:chExt cx="1132759" cy="1850884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804132" y="963513"/>
                <a:ext cx="161555" cy="119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809723" y="318350"/>
                <a:ext cx="48328" cy="94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596797" y="829689"/>
                <a:ext cx="136325" cy="110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569829" y="935229"/>
                <a:ext cx="36041" cy="271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241938" y="569250"/>
                <a:ext cx="373534" cy="6533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760398" y="1136680"/>
                <a:ext cx="333021" cy="98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768321" y="1072719"/>
                <a:ext cx="333289" cy="135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32803" y="1191402"/>
                <a:ext cx="715070" cy="150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577956" y="1066606"/>
                <a:ext cx="178618" cy="1633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354068" y="1127520"/>
                <a:ext cx="373516" cy="148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459855" y="944071"/>
                <a:ext cx="335856" cy="118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606867" y="1068735"/>
                <a:ext cx="153037" cy="127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152794" y="1223326"/>
                <a:ext cx="425878" cy="91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270188" y="10864"/>
                <a:ext cx="689718" cy="40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242177" y="1543010"/>
                <a:ext cx="61463" cy="70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634559" y="1358130"/>
                <a:ext cx="179729" cy="347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3140" y="1333450"/>
                <a:ext cx="544394" cy="502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556394" y="1230269"/>
                <a:ext cx="330621" cy="600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832857" y="1196331"/>
                <a:ext cx="167073" cy="211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09652" y="1436066"/>
                <a:ext cx="327353" cy="313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46696" y="1385911"/>
                <a:ext cx="456743" cy="416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98392" y="1427992"/>
                <a:ext cx="351903" cy="33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8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624909" y="1344394"/>
                <a:ext cx="202098" cy="37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667189" y="1386900"/>
                <a:ext cx="105995" cy="11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671448" y="1541517"/>
                <a:ext cx="101875" cy="119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948299" y="1044691"/>
                <a:ext cx="15866" cy="10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132760" cy="1850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416390" y="348200"/>
              <a:ext cx="366267" cy="260681"/>
              <a:chOff x="0" y="0"/>
              <a:chExt cx="366265" cy="260680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0069" y="61274"/>
                <a:ext cx="91449" cy="94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41921" y="5560"/>
                <a:ext cx="54499" cy="71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153819" y="173199"/>
                <a:ext cx="116096" cy="7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246993" y="102823"/>
                <a:ext cx="49658" cy="66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305946" y="38648"/>
                <a:ext cx="52973" cy="66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7.xml"/><Relationship Id="rId5" Type="http://schemas.openxmlformats.org/officeDocument/2006/relationships/hyperlink" Target="https://wheelofnames.com/ar/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r.oryxlearning.com/grade/1st-grade/maths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drive.google.com/file/d/1WgAohk4jLxJpVHtXhW5CULUYsZlHKPtS/view?usp=drivesdk" TargetMode="External"/><Relationship Id="rId10" Type="http://schemas.openxmlformats.org/officeDocument/2006/relationships/image" Target="../media/image4.jpeg"/><Relationship Id="rId11" Type="http://schemas.openxmlformats.org/officeDocument/2006/relationships/hyperlink" Target="https://v-clock.com/timer/#countdown=00:01:00&amp;enabled=0&amp;seconds=0&amp;sound=glow&amp;loop=1" TargetMode="External"/><Relationship Id="rId12" Type="http://schemas.openxmlformats.org/officeDocument/2006/relationships/image" Target="../media/image7.png"/><Relationship Id="rId13" Type="http://schemas.openxmlformats.org/officeDocument/2006/relationships/slide" Target="slide10.xml"/><Relationship Id="rId14" Type="http://schemas.openxmlformats.org/officeDocument/2006/relationships/image" Target="../media/image5.jpe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youtu.be/DiKYGsQoO9U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WgAohk4jLxJpVHtXhW5CULUYsZlHKPtS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0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0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0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9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WgAohk4jLxJpVHtXhW5CULUYsZlHKPtS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0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WgAohk4jLxJpVHtXhW5CULUYsZlHKPtS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0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9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WgAohk4jLxJpVHtXhW5CULUYsZlHKPtS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0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12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WgAohk4jLxJpVHtXhW5CULUYsZlHKPtS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0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0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(٧-٩)الطرح الرأسي"/>
          <p:cNvSpPr txBox="1"/>
          <p:nvPr/>
        </p:nvSpPr>
        <p:spPr>
          <a:xfrm>
            <a:off x="6768579" y="5735520"/>
            <a:ext cx="6709122" cy="158897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1463040" rtl="0">
              <a:defRPr sz="672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gradFill flip="none" rotWithShape="1">
                  <a:gsLst>
                    <a:gs pos="0">
                      <a:schemeClr val="accent1">
                        <a:hueOff val="-41752"/>
                        <a:satOff val="2597"/>
                        <a:lumOff val="13182"/>
                      </a:schemeClr>
                    </a:gs>
                    <a:gs pos="100000">
                      <a:schemeClr val="accent1">
                        <a:satOff val="2597"/>
                        <a:lumOff val="8323"/>
                      </a:schemeClr>
                    </a:gs>
                  </a:gsLst>
                  <a:lin ang="16200000" scaled="0"/>
                </a:gradFill>
              </a:rPr>
              <a:t>(٧-٩)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الطرح الرأسي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٧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sp>
        <p:nvSpPr>
          <p:cNvPr id="589" name="الطرح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الطرح 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98" name="الطرح"/>
          <p:cNvSpPr txBox="1"/>
          <p:nvPr/>
        </p:nvSpPr>
        <p:spPr>
          <a:xfrm>
            <a:off x="2971011" y="6498487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الطرح</a:t>
            </a:r>
          </a:p>
        </p:txBody>
      </p:sp>
      <p:sp>
        <p:nvSpPr>
          <p:cNvPr id="599" name="الشكل"/>
          <p:cNvSpPr/>
          <p:nvPr/>
        </p:nvSpPr>
        <p:spPr>
          <a:xfrm>
            <a:off x="8572137" y="9762480"/>
            <a:ext cx="4119255" cy="1355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600" fill="norm" stroke="1" extrusionOk="0">
                <a:moveTo>
                  <a:pt x="15130" y="0"/>
                </a:moveTo>
                <a:cubicBezTo>
                  <a:pt x="14847" y="0"/>
                  <a:pt x="14566" y="26"/>
                  <a:pt x="14287" y="100"/>
                </a:cubicBezTo>
                <a:cubicBezTo>
                  <a:pt x="13586" y="285"/>
                  <a:pt x="12889" y="102"/>
                  <a:pt x="12190" y="305"/>
                </a:cubicBezTo>
                <a:cubicBezTo>
                  <a:pt x="12085" y="335"/>
                  <a:pt x="11969" y="348"/>
                  <a:pt x="11848" y="348"/>
                </a:cubicBezTo>
                <a:cubicBezTo>
                  <a:pt x="11635" y="348"/>
                  <a:pt x="11406" y="306"/>
                  <a:pt x="11191" y="242"/>
                </a:cubicBezTo>
                <a:cubicBezTo>
                  <a:pt x="11136" y="225"/>
                  <a:pt x="11080" y="218"/>
                  <a:pt x="11024" y="218"/>
                </a:cubicBezTo>
                <a:cubicBezTo>
                  <a:pt x="10670" y="218"/>
                  <a:pt x="10296" y="503"/>
                  <a:pt x="9941" y="503"/>
                </a:cubicBezTo>
                <a:cubicBezTo>
                  <a:pt x="9891" y="503"/>
                  <a:pt x="9842" y="497"/>
                  <a:pt x="9792" y="484"/>
                </a:cubicBezTo>
                <a:cubicBezTo>
                  <a:pt x="9167" y="320"/>
                  <a:pt x="8535" y="269"/>
                  <a:pt x="7910" y="269"/>
                </a:cubicBezTo>
                <a:cubicBezTo>
                  <a:pt x="7574" y="269"/>
                  <a:pt x="7242" y="283"/>
                  <a:pt x="6913" y="303"/>
                </a:cubicBezTo>
                <a:cubicBezTo>
                  <a:pt x="5169" y="407"/>
                  <a:pt x="3391" y="114"/>
                  <a:pt x="1679" y="1070"/>
                </a:cubicBezTo>
                <a:cubicBezTo>
                  <a:pt x="1215" y="1330"/>
                  <a:pt x="800" y="1963"/>
                  <a:pt x="592" y="2986"/>
                </a:cubicBezTo>
                <a:cubicBezTo>
                  <a:pt x="284" y="4505"/>
                  <a:pt x="78" y="6057"/>
                  <a:pt x="80" y="7729"/>
                </a:cubicBezTo>
                <a:cubicBezTo>
                  <a:pt x="81" y="9270"/>
                  <a:pt x="-32" y="10818"/>
                  <a:pt x="9" y="12349"/>
                </a:cubicBezTo>
                <a:cubicBezTo>
                  <a:pt x="58" y="14211"/>
                  <a:pt x="236" y="16058"/>
                  <a:pt x="319" y="17917"/>
                </a:cubicBezTo>
                <a:cubicBezTo>
                  <a:pt x="376" y="19158"/>
                  <a:pt x="1235" y="21340"/>
                  <a:pt x="1835" y="21428"/>
                </a:cubicBezTo>
                <a:cubicBezTo>
                  <a:pt x="2559" y="21534"/>
                  <a:pt x="3287" y="21600"/>
                  <a:pt x="4014" y="21600"/>
                </a:cubicBezTo>
                <a:cubicBezTo>
                  <a:pt x="4182" y="21600"/>
                  <a:pt x="4349" y="21597"/>
                  <a:pt x="4517" y="21589"/>
                </a:cubicBezTo>
                <a:cubicBezTo>
                  <a:pt x="5805" y="21533"/>
                  <a:pt x="7090" y="21342"/>
                  <a:pt x="8376" y="21231"/>
                </a:cubicBezTo>
                <a:cubicBezTo>
                  <a:pt x="9226" y="21157"/>
                  <a:pt x="10078" y="21183"/>
                  <a:pt x="10925" y="21058"/>
                </a:cubicBezTo>
                <a:cubicBezTo>
                  <a:pt x="11166" y="21022"/>
                  <a:pt x="11406" y="21008"/>
                  <a:pt x="11647" y="21008"/>
                </a:cubicBezTo>
                <a:cubicBezTo>
                  <a:pt x="12445" y="21008"/>
                  <a:pt x="13240" y="21166"/>
                  <a:pt x="14036" y="21229"/>
                </a:cubicBezTo>
                <a:cubicBezTo>
                  <a:pt x="14471" y="21262"/>
                  <a:pt x="14915" y="21412"/>
                  <a:pt x="15349" y="21412"/>
                </a:cubicBezTo>
                <a:cubicBezTo>
                  <a:pt x="15435" y="21412"/>
                  <a:pt x="15520" y="21406"/>
                  <a:pt x="15604" y="21392"/>
                </a:cubicBezTo>
                <a:cubicBezTo>
                  <a:pt x="15901" y="21344"/>
                  <a:pt x="16199" y="21332"/>
                  <a:pt x="16496" y="21332"/>
                </a:cubicBezTo>
                <a:cubicBezTo>
                  <a:pt x="16823" y="21332"/>
                  <a:pt x="17148" y="21347"/>
                  <a:pt x="17474" y="21347"/>
                </a:cubicBezTo>
                <a:cubicBezTo>
                  <a:pt x="18013" y="21347"/>
                  <a:pt x="18551" y="21306"/>
                  <a:pt x="19085" y="21087"/>
                </a:cubicBezTo>
                <a:cubicBezTo>
                  <a:pt x="19198" y="21143"/>
                  <a:pt x="19306" y="21169"/>
                  <a:pt x="19409" y="21169"/>
                </a:cubicBezTo>
                <a:cubicBezTo>
                  <a:pt x="20015" y="21169"/>
                  <a:pt x="20458" y="20290"/>
                  <a:pt x="20886" y="19561"/>
                </a:cubicBezTo>
                <a:cubicBezTo>
                  <a:pt x="21448" y="18605"/>
                  <a:pt x="21568" y="17142"/>
                  <a:pt x="21508" y="15676"/>
                </a:cubicBezTo>
                <a:cubicBezTo>
                  <a:pt x="21415" y="13429"/>
                  <a:pt x="21472" y="11173"/>
                  <a:pt x="21407" y="8920"/>
                </a:cubicBezTo>
                <a:cubicBezTo>
                  <a:pt x="21355" y="7109"/>
                  <a:pt x="21362" y="5279"/>
                  <a:pt x="21263" y="3473"/>
                </a:cubicBezTo>
                <a:cubicBezTo>
                  <a:pt x="21165" y="1701"/>
                  <a:pt x="20384" y="377"/>
                  <a:pt x="19682" y="377"/>
                </a:cubicBezTo>
                <a:cubicBezTo>
                  <a:pt x="19671" y="377"/>
                  <a:pt x="19660" y="378"/>
                  <a:pt x="19649" y="379"/>
                </a:cubicBezTo>
                <a:cubicBezTo>
                  <a:pt x="19546" y="385"/>
                  <a:pt x="19443" y="388"/>
                  <a:pt x="19340" y="388"/>
                </a:cubicBezTo>
                <a:cubicBezTo>
                  <a:pt x="18551" y="388"/>
                  <a:pt x="17760" y="222"/>
                  <a:pt x="16970" y="167"/>
                </a:cubicBezTo>
                <a:cubicBezTo>
                  <a:pt x="16358" y="124"/>
                  <a:pt x="15740" y="0"/>
                  <a:pt x="1513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 rtl="0">
              <a:defRPr sz="1400"/>
            </a:pPr>
          </a:p>
        </p:txBody>
      </p:sp>
      <p:sp>
        <p:nvSpPr>
          <p:cNvPr id="600" name="صفحة          ٧٦"/>
          <p:cNvSpPr txBox="1"/>
          <p:nvPr/>
        </p:nvSpPr>
        <p:spPr>
          <a:xfrm>
            <a:off x="8725497" y="9931605"/>
            <a:ext cx="3197168" cy="11866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/>
          <a:lstStyle>
            <a:lvl1pPr algn="r" defTabSz="914400" rtl="0">
              <a:defRPr sz="71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         ٧٦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1688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89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90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91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92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93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94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95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96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1750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1725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1697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8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9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0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1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2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3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4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5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6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7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8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9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0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1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2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3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4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5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6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7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8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9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0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1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2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3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4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49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1726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7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8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9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0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1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2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3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4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5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6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7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8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9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0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1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2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3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4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5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6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7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8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754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1751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1752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3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789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1758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1756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7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761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1759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0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764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1762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3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788" name="تجميع"/>
          <p:cNvGrpSpPr/>
          <p:nvPr/>
        </p:nvGrpSpPr>
        <p:grpSpPr>
          <a:xfrm>
            <a:off x="5232706" y="12321178"/>
            <a:ext cx="15124324" cy="1262880"/>
            <a:chOff x="0" y="0"/>
            <a:chExt cx="15124323" cy="1262878"/>
          </a:xfrm>
        </p:grpSpPr>
        <p:grpSp>
          <p:nvGrpSpPr>
            <p:cNvPr id="1767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76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66" name="IMG_4020.jpeg" descr="IMG_4020.jpeg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72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768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771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769" name="IMG_4015.jpeg" descr="IMG_4015.jpeg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770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775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773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74" name="IMG_0291.jpeg" descr="IMG_0291.jpe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78" name="تجميع">
              <a:hlinkClick r:id="rId11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776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77" name="IMG_4023.png" descr="IMG_4023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81" name="تجميع">
              <a:hlinkClick r:id="rId13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779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80" name="IMG_4995.jpeg" descr="IMG_4995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84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782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783" name="IMG_4017.jpeg" descr="IMG_4017.jpe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787" name="تجميع">
              <a:hlinkClick r:id="rId17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78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86" name="صورة 20" descr="صورة 20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2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4" name="تجميع"/>
          <p:cNvGrpSpPr/>
          <p:nvPr/>
        </p:nvGrpSpPr>
        <p:grpSpPr>
          <a:xfrm>
            <a:off x="2601815" y="6162764"/>
            <a:ext cx="8326726" cy="5685345"/>
            <a:chOff x="0" y="0"/>
            <a:chExt cx="8326725" cy="5685343"/>
          </a:xfrm>
        </p:grpSpPr>
        <p:sp>
          <p:nvSpPr>
            <p:cNvPr id="622" name="Google Shape;873;p31"/>
            <p:cNvSpPr/>
            <p:nvPr/>
          </p:nvSpPr>
          <p:spPr>
            <a:xfrm>
              <a:off x="-1" y="0"/>
              <a:ext cx="8326726" cy="568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874;p31"/>
            <p:cNvSpPr/>
            <p:nvPr/>
          </p:nvSpPr>
          <p:spPr>
            <a:xfrm>
              <a:off x="328355" y="120291"/>
              <a:ext cx="7480582" cy="110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9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5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8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6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0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1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7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2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5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3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6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pic>
        <p:nvPicPr>
          <p:cNvPr id="638" name="IMG_4686.png" descr="IMG_4686.png"/>
          <p:cNvPicPr>
            <a:picLocks noChangeAspect="1"/>
          </p:cNvPicPr>
          <p:nvPr/>
        </p:nvPicPr>
        <p:blipFill>
          <a:blip r:embed="rId3">
            <a:extLst/>
          </a:blip>
          <a:srcRect l="1101" t="5960" r="1101" b="36023"/>
          <a:stretch>
            <a:fillRect/>
          </a:stretch>
        </p:blipFill>
        <p:spPr>
          <a:xfrm>
            <a:off x="3119063" y="8014982"/>
            <a:ext cx="7292149" cy="30216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2" name="تجميع"/>
          <p:cNvGrpSpPr/>
          <p:nvPr/>
        </p:nvGrpSpPr>
        <p:grpSpPr>
          <a:xfrm>
            <a:off x="5433356" y="12147986"/>
            <a:ext cx="15124324" cy="1262880"/>
            <a:chOff x="0" y="0"/>
            <a:chExt cx="15124323" cy="1262878"/>
          </a:xfrm>
        </p:grpSpPr>
        <p:grpSp>
          <p:nvGrpSpPr>
            <p:cNvPr id="641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63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0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6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64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64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643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64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649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64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8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2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65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1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5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65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4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8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65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657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661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65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60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8" name="تجميع"/>
          <p:cNvGrpSpPr/>
          <p:nvPr/>
        </p:nvGrpSpPr>
        <p:grpSpPr>
          <a:xfrm>
            <a:off x="606978" y="748914"/>
            <a:ext cx="4716279" cy="2217311"/>
            <a:chOff x="0" y="0"/>
            <a:chExt cx="4716277" cy="2217309"/>
          </a:xfrm>
        </p:grpSpPr>
        <p:grpSp>
          <p:nvGrpSpPr>
            <p:cNvPr id="667" name="تجميع"/>
            <p:cNvGrpSpPr/>
            <p:nvPr/>
          </p:nvGrpSpPr>
          <p:grpSpPr>
            <a:xfrm>
              <a:off x="1560535" y="143791"/>
              <a:ext cx="3155743" cy="1277544"/>
              <a:chOff x="0" y="0"/>
              <a:chExt cx="3155742" cy="1277542"/>
            </a:xfrm>
          </p:grpSpPr>
          <p:sp>
            <p:nvSpPr>
              <p:cNvPr id="664" name="فكرة الدرس"/>
              <p:cNvSpPr txBox="1"/>
              <p:nvPr/>
            </p:nvSpPr>
            <p:spPr>
              <a:xfrm>
                <a:off x="0" y="0"/>
                <a:ext cx="3018714" cy="12775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024127" rtl="0">
                  <a:defRPr sz="4703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5" name="Google Shape;1051;p35"/>
              <p:cNvSpPr/>
              <p:nvPr/>
            </p:nvSpPr>
            <p:spPr>
              <a:xfrm>
                <a:off x="140469" y="1097089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1052;p35"/>
              <p:cNvSpPr/>
              <p:nvPr/>
            </p:nvSpPr>
            <p:spPr>
              <a:xfrm>
                <a:off x="140469" y="0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7" name="Google Shape;1979;p45"/>
            <p:cNvGrpSpPr/>
            <p:nvPr/>
          </p:nvGrpSpPr>
          <p:grpSpPr>
            <a:xfrm>
              <a:off x="0" y="-1"/>
              <a:ext cx="1609418" cy="2217311"/>
              <a:chOff x="0" y="0"/>
              <a:chExt cx="1609417" cy="2217309"/>
            </a:xfrm>
          </p:grpSpPr>
          <p:grpSp>
            <p:nvGrpSpPr>
              <p:cNvPr id="739" name="Google Shape;1980;p45"/>
              <p:cNvGrpSpPr/>
              <p:nvPr/>
            </p:nvGrpSpPr>
            <p:grpSpPr>
              <a:xfrm>
                <a:off x="0" y="-1"/>
                <a:ext cx="1609418" cy="2217311"/>
                <a:chOff x="0" y="0"/>
                <a:chExt cx="1609417" cy="2217309"/>
              </a:xfrm>
            </p:grpSpPr>
            <p:sp>
              <p:nvSpPr>
                <p:cNvPr id="668" name="Google Shape;1981;p45"/>
                <p:cNvSpPr/>
                <p:nvPr/>
              </p:nvSpPr>
              <p:spPr>
                <a:xfrm>
                  <a:off x="418435" y="250914"/>
                  <a:ext cx="1140975" cy="954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9" name="Google Shape;1982;p45"/>
                <p:cNvSpPr/>
                <p:nvPr/>
              </p:nvSpPr>
              <p:spPr>
                <a:xfrm>
                  <a:off x="201976" y="1159643"/>
                  <a:ext cx="1395437" cy="1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3;p45"/>
                <p:cNvSpPr/>
                <p:nvPr/>
              </p:nvSpPr>
              <p:spPr>
                <a:xfrm>
                  <a:off x="311672" y="1283502"/>
                  <a:ext cx="1229090" cy="862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4;p45"/>
                <p:cNvSpPr/>
                <p:nvPr/>
              </p:nvSpPr>
              <p:spPr>
                <a:xfrm>
                  <a:off x="197536" y="1151843"/>
                  <a:ext cx="1404142" cy="144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5;p45"/>
                <p:cNvSpPr/>
                <p:nvPr/>
              </p:nvSpPr>
              <p:spPr>
                <a:xfrm>
                  <a:off x="305187" y="1285851"/>
                  <a:ext cx="13103" cy="1845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6;p45"/>
                <p:cNvSpPr/>
                <p:nvPr/>
              </p:nvSpPr>
              <p:spPr>
                <a:xfrm>
                  <a:off x="555023" y="2133382"/>
                  <a:ext cx="98990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7;p45"/>
                <p:cNvSpPr/>
                <p:nvPr/>
              </p:nvSpPr>
              <p:spPr>
                <a:xfrm>
                  <a:off x="1532130" y="1283694"/>
                  <a:ext cx="13102" cy="862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8;p45"/>
                <p:cNvSpPr/>
                <p:nvPr/>
              </p:nvSpPr>
              <p:spPr>
                <a:xfrm>
                  <a:off x="518009" y="1399507"/>
                  <a:ext cx="35578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89;p45"/>
                <p:cNvSpPr/>
                <p:nvPr/>
              </p:nvSpPr>
              <p:spPr>
                <a:xfrm>
                  <a:off x="985210" y="1500197"/>
                  <a:ext cx="177674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90;p45"/>
                <p:cNvSpPr/>
                <p:nvPr/>
              </p:nvSpPr>
              <p:spPr>
                <a:xfrm>
                  <a:off x="709041" y="1691165"/>
                  <a:ext cx="273174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1;p45"/>
                <p:cNvSpPr/>
                <p:nvPr/>
              </p:nvSpPr>
              <p:spPr>
                <a:xfrm>
                  <a:off x="1160728" y="1766009"/>
                  <a:ext cx="82177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2;p45"/>
                <p:cNvSpPr/>
                <p:nvPr/>
              </p:nvSpPr>
              <p:spPr>
                <a:xfrm>
                  <a:off x="879387" y="2006047"/>
                  <a:ext cx="425478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3;p45"/>
                <p:cNvSpPr/>
                <p:nvPr/>
              </p:nvSpPr>
              <p:spPr>
                <a:xfrm>
                  <a:off x="1362087" y="1598250"/>
                  <a:ext cx="6922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4;p45"/>
                <p:cNvSpPr/>
                <p:nvPr/>
              </p:nvSpPr>
              <p:spPr>
                <a:xfrm>
                  <a:off x="440175" y="1624581"/>
                  <a:ext cx="151473" cy="497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5;p45"/>
                <p:cNvSpPr/>
                <p:nvPr/>
              </p:nvSpPr>
              <p:spPr>
                <a:xfrm>
                  <a:off x="309355" y="1497605"/>
                  <a:ext cx="48648" cy="66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6;p45"/>
                <p:cNvSpPr/>
                <p:nvPr/>
              </p:nvSpPr>
              <p:spPr>
                <a:xfrm>
                  <a:off x="141118" y="1615071"/>
                  <a:ext cx="283567" cy="139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7;p45"/>
                <p:cNvSpPr/>
                <p:nvPr/>
              </p:nvSpPr>
              <p:spPr>
                <a:xfrm>
                  <a:off x="71071" y="1938999"/>
                  <a:ext cx="386224" cy="215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8;p45"/>
                <p:cNvSpPr/>
                <p:nvPr/>
              </p:nvSpPr>
              <p:spPr>
                <a:xfrm>
                  <a:off x="-1" y="1549185"/>
                  <a:ext cx="524103" cy="6681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1999;p45"/>
                <p:cNvSpPr/>
                <p:nvPr/>
              </p:nvSpPr>
              <p:spPr>
                <a:xfrm>
                  <a:off x="214913" y="1456687"/>
                  <a:ext cx="183344" cy="127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2000;p45"/>
                <p:cNvSpPr/>
                <p:nvPr/>
              </p:nvSpPr>
              <p:spPr>
                <a:xfrm>
                  <a:off x="255815" y="1491196"/>
                  <a:ext cx="103181" cy="7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1;p45"/>
                <p:cNvSpPr/>
                <p:nvPr/>
              </p:nvSpPr>
              <p:spPr>
                <a:xfrm>
                  <a:off x="129976" y="1607558"/>
                  <a:ext cx="297949" cy="188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2;p45"/>
                <p:cNvSpPr/>
                <p:nvPr/>
              </p:nvSpPr>
              <p:spPr>
                <a:xfrm>
                  <a:off x="68884" y="1899503"/>
                  <a:ext cx="389272" cy="17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3;p45"/>
                <p:cNvSpPr/>
                <p:nvPr/>
              </p:nvSpPr>
              <p:spPr>
                <a:xfrm>
                  <a:off x="65952" y="1903131"/>
                  <a:ext cx="397037" cy="2605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4;p45"/>
                <p:cNvSpPr/>
                <p:nvPr/>
              </p:nvSpPr>
              <p:spPr>
                <a:xfrm>
                  <a:off x="442951" y="1847044"/>
                  <a:ext cx="54079" cy="71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5;p45"/>
                <p:cNvSpPr/>
                <p:nvPr/>
              </p:nvSpPr>
              <p:spPr>
                <a:xfrm>
                  <a:off x="68871" y="1933776"/>
                  <a:ext cx="37771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6;p45"/>
                <p:cNvSpPr/>
                <p:nvPr/>
              </p:nvSpPr>
              <p:spPr>
                <a:xfrm>
                  <a:off x="103430" y="1873434"/>
                  <a:ext cx="13102" cy="3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7;p45"/>
                <p:cNvSpPr/>
                <p:nvPr/>
              </p:nvSpPr>
              <p:spPr>
                <a:xfrm>
                  <a:off x="171830" y="1872171"/>
                  <a:ext cx="13103" cy="330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8;p45"/>
                <p:cNvSpPr/>
                <p:nvPr/>
              </p:nvSpPr>
              <p:spPr>
                <a:xfrm>
                  <a:off x="253139" y="1869597"/>
                  <a:ext cx="13103" cy="35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09;p45"/>
                <p:cNvSpPr/>
                <p:nvPr/>
              </p:nvSpPr>
              <p:spPr>
                <a:xfrm>
                  <a:off x="337023" y="1873434"/>
                  <a:ext cx="13102" cy="37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10;p45"/>
                <p:cNvSpPr/>
                <p:nvPr/>
              </p:nvSpPr>
              <p:spPr>
                <a:xfrm>
                  <a:off x="405432" y="1872171"/>
                  <a:ext cx="13102" cy="36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1;p45"/>
                <p:cNvSpPr/>
                <p:nvPr/>
              </p:nvSpPr>
              <p:spPr>
                <a:xfrm>
                  <a:off x="138582" y="1742793"/>
                  <a:ext cx="27962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2;p45"/>
                <p:cNvSpPr/>
                <p:nvPr/>
              </p:nvSpPr>
              <p:spPr>
                <a:xfrm>
                  <a:off x="405163" y="1585437"/>
                  <a:ext cx="224509" cy="5782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8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3;p45"/>
                <p:cNvSpPr/>
                <p:nvPr/>
              </p:nvSpPr>
              <p:spPr>
                <a:xfrm>
                  <a:off x="432670" y="1616797"/>
                  <a:ext cx="164165" cy="515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4;p45"/>
                <p:cNvSpPr/>
                <p:nvPr/>
              </p:nvSpPr>
              <p:spPr>
                <a:xfrm>
                  <a:off x="303478" y="1491883"/>
                  <a:ext cx="13102" cy="640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5;p45"/>
                <p:cNvSpPr/>
                <p:nvPr/>
              </p:nvSpPr>
              <p:spPr>
                <a:xfrm>
                  <a:off x="747305" y="704216"/>
                  <a:ext cx="278732" cy="154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6;p45"/>
                <p:cNvSpPr/>
                <p:nvPr/>
              </p:nvSpPr>
              <p:spPr>
                <a:xfrm>
                  <a:off x="601592" y="182231"/>
                  <a:ext cx="533959" cy="4990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7;p45"/>
                <p:cNvSpPr/>
                <p:nvPr/>
              </p:nvSpPr>
              <p:spPr>
                <a:xfrm>
                  <a:off x="1115899" y="363776"/>
                  <a:ext cx="75757" cy="79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8;p45"/>
                <p:cNvSpPr/>
                <p:nvPr/>
              </p:nvSpPr>
              <p:spPr>
                <a:xfrm>
                  <a:off x="1121620" y="387241"/>
                  <a:ext cx="38431" cy="42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19;p45"/>
                <p:cNvSpPr/>
                <p:nvPr/>
              </p:nvSpPr>
              <p:spPr>
                <a:xfrm>
                  <a:off x="542396" y="390149"/>
                  <a:ext cx="83694" cy="98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20;p45"/>
                <p:cNvSpPr/>
                <p:nvPr/>
              </p:nvSpPr>
              <p:spPr>
                <a:xfrm>
                  <a:off x="574846" y="420374"/>
                  <a:ext cx="42313" cy="42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1;p45"/>
                <p:cNvSpPr/>
                <p:nvPr/>
              </p:nvSpPr>
              <p:spPr>
                <a:xfrm>
                  <a:off x="549934" y="0"/>
                  <a:ext cx="585294" cy="3411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2;p45"/>
                <p:cNvSpPr/>
                <p:nvPr/>
              </p:nvSpPr>
              <p:spPr>
                <a:xfrm>
                  <a:off x="604517" y="201651"/>
                  <a:ext cx="97201" cy="195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3;p45"/>
                <p:cNvSpPr/>
                <p:nvPr/>
              </p:nvSpPr>
              <p:spPr>
                <a:xfrm>
                  <a:off x="560864" y="54217"/>
                  <a:ext cx="572519" cy="2767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4;p45"/>
                <p:cNvSpPr/>
                <p:nvPr/>
              </p:nvSpPr>
              <p:spPr>
                <a:xfrm>
                  <a:off x="794763" y="655305"/>
                  <a:ext cx="165816" cy="144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5;p45"/>
                <p:cNvSpPr/>
                <p:nvPr/>
              </p:nvSpPr>
              <p:spPr>
                <a:xfrm>
                  <a:off x="738895" y="696720"/>
                  <a:ext cx="147680" cy="166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6;p45"/>
                <p:cNvSpPr/>
                <p:nvPr/>
              </p:nvSpPr>
              <p:spPr>
                <a:xfrm>
                  <a:off x="873610" y="697982"/>
                  <a:ext cx="151388" cy="163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7;p45"/>
                <p:cNvSpPr/>
                <p:nvPr/>
              </p:nvSpPr>
              <p:spPr>
                <a:xfrm>
                  <a:off x="416260" y="706566"/>
                  <a:ext cx="583733" cy="502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8;p45"/>
                <p:cNvSpPr/>
                <p:nvPr/>
              </p:nvSpPr>
              <p:spPr>
                <a:xfrm>
                  <a:off x="964603" y="191645"/>
                  <a:ext cx="616627" cy="6762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29;p45"/>
                <p:cNvSpPr/>
                <p:nvPr/>
              </p:nvSpPr>
              <p:spPr>
                <a:xfrm>
                  <a:off x="982330" y="995233"/>
                  <a:ext cx="196161" cy="1955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30;p45"/>
                <p:cNvSpPr/>
                <p:nvPr/>
              </p:nvSpPr>
              <p:spPr>
                <a:xfrm>
                  <a:off x="898087" y="1003641"/>
                  <a:ext cx="18407" cy="184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1;p45"/>
                <p:cNvSpPr/>
                <p:nvPr/>
              </p:nvSpPr>
              <p:spPr>
                <a:xfrm>
                  <a:off x="1398214" y="247045"/>
                  <a:ext cx="164928" cy="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2;p45"/>
                <p:cNvSpPr/>
                <p:nvPr/>
              </p:nvSpPr>
              <p:spPr>
                <a:xfrm>
                  <a:off x="1412806" y="24390"/>
                  <a:ext cx="196612" cy="199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3;p45"/>
                <p:cNvSpPr/>
                <p:nvPr/>
              </p:nvSpPr>
              <p:spPr>
                <a:xfrm>
                  <a:off x="1084355" y="857773"/>
                  <a:ext cx="36154" cy="184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4;p45"/>
                <p:cNvSpPr/>
                <p:nvPr/>
              </p:nvSpPr>
              <p:spPr>
                <a:xfrm>
                  <a:off x="639016" y="883325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5;p45"/>
                <p:cNvSpPr/>
                <p:nvPr/>
              </p:nvSpPr>
              <p:spPr>
                <a:xfrm>
                  <a:off x="752602" y="852348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6;p45"/>
                <p:cNvSpPr/>
                <p:nvPr/>
              </p:nvSpPr>
              <p:spPr>
                <a:xfrm>
                  <a:off x="760354" y="953007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7;p45"/>
                <p:cNvSpPr/>
                <p:nvPr/>
              </p:nvSpPr>
              <p:spPr>
                <a:xfrm>
                  <a:off x="917794" y="901387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8;p45"/>
                <p:cNvSpPr/>
                <p:nvPr/>
              </p:nvSpPr>
              <p:spPr>
                <a:xfrm>
                  <a:off x="1002975" y="958170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39;p45"/>
                <p:cNvSpPr/>
                <p:nvPr/>
              </p:nvSpPr>
              <p:spPr>
                <a:xfrm>
                  <a:off x="1075246" y="811054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40;p45"/>
                <p:cNvSpPr/>
                <p:nvPr/>
              </p:nvSpPr>
              <p:spPr>
                <a:xfrm>
                  <a:off x="1139781" y="705234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1;p45"/>
                <p:cNvSpPr/>
                <p:nvPr/>
              </p:nvSpPr>
              <p:spPr>
                <a:xfrm>
                  <a:off x="1253341" y="728458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2;p45"/>
                <p:cNvSpPr/>
                <p:nvPr/>
              </p:nvSpPr>
              <p:spPr>
                <a:xfrm>
                  <a:off x="1292079" y="60457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3;p45"/>
                <p:cNvSpPr/>
                <p:nvPr/>
              </p:nvSpPr>
              <p:spPr>
                <a:xfrm>
                  <a:off x="1405644" y="5710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4;p45"/>
                <p:cNvSpPr/>
                <p:nvPr/>
              </p:nvSpPr>
              <p:spPr>
                <a:xfrm>
                  <a:off x="1372091" y="4522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5;p45"/>
                <p:cNvSpPr/>
                <p:nvPr/>
              </p:nvSpPr>
              <p:spPr>
                <a:xfrm>
                  <a:off x="1490830" y="354164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6;p45"/>
                <p:cNvSpPr/>
                <p:nvPr/>
              </p:nvSpPr>
              <p:spPr>
                <a:xfrm>
                  <a:off x="1418538" y="328351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7;p45"/>
                <p:cNvSpPr/>
                <p:nvPr/>
              </p:nvSpPr>
              <p:spPr>
                <a:xfrm>
                  <a:off x="528037" y="105366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8;p45"/>
                <p:cNvSpPr/>
                <p:nvPr/>
              </p:nvSpPr>
              <p:spPr>
                <a:xfrm>
                  <a:off x="644187" y="996875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49;p45"/>
                <p:cNvSpPr/>
                <p:nvPr/>
              </p:nvSpPr>
              <p:spPr>
                <a:xfrm>
                  <a:off x="644187" y="1102703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50;p45"/>
                <p:cNvSpPr/>
                <p:nvPr/>
              </p:nvSpPr>
              <p:spPr>
                <a:xfrm>
                  <a:off x="783566" y="1045922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8" name="Google Shape;2051;p45"/>
                <p:cNvSpPr/>
                <p:nvPr/>
              </p:nvSpPr>
              <p:spPr>
                <a:xfrm>
                  <a:off x="806814" y="1120789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5" name="Google Shape;2052;p45"/>
              <p:cNvGrpSpPr/>
              <p:nvPr/>
            </p:nvGrpSpPr>
            <p:grpSpPr>
              <a:xfrm>
                <a:off x="678160" y="303234"/>
                <a:ext cx="362144" cy="208485"/>
                <a:chOff x="0" y="0"/>
                <a:chExt cx="362142" cy="208483"/>
              </a:xfrm>
            </p:grpSpPr>
            <p:sp>
              <p:nvSpPr>
                <p:cNvPr id="740" name="Google Shape;2053;p45"/>
                <p:cNvSpPr/>
                <p:nvPr/>
              </p:nvSpPr>
              <p:spPr>
                <a:xfrm>
                  <a:off x="296027" y="133658"/>
                  <a:ext cx="66116" cy="74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1" name="Google Shape;2054;p45"/>
                <p:cNvSpPr/>
                <p:nvPr/>
              </p:nvSpPr>
              <p:spPr>
                <a:xfrm>
                  <a:off x="258315" y="0"/>
                  <a:ext cx="57521" cy="7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5;p45"/>
                <p:cNvSpPr/>
                <p:nvPr/>
              </p:nvSpPr>
              <p:spPr>
                <a:xfrm>
                  <a:off x="142664" y="92165"/>
                  <a:ext cx="48834" cy="599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6;p45"/>
                <p:cNvSpPr/>
                <p:nvPr/>
              </p:nvSpPr>
              <p:spPr>
                <a:xfrm>
                  <a:off x="63806" y="21738"/>
                  <a:ext cx="49021" cy="69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4" name="Google Shape;2057;p45"/>
                <p:cNvSpPr/>
                <p:nvPr/>
              </p:nvSpPr>
              <p:spPr>
                <a:xfrm>
                  <a:off x="0" y="129692"/>
                  <a:ext cx="75528" cy="78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6" name="Google Shape;2058;p45"/>
              <p:cNvSpPr/>
              <p:nvPr/>
            </p:nvSpPr>
            <p:spPr>
              <a:xfrm>
                <a:off x="811536" y="525618"/>
                <a:ext cx="104815" cy="62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49" name="IMG_4686.png" descr="IMG_4686.png"/>
          <p:cNvPicPr>
            <a:picLocks noChangeAspect="1"/>
          </p:cNvPicPr>
          <p:nvPr/>
        </p:nvPicPr>
        <p:blipFill>
          <a:blip r:embed="rId2">
            <a:extLst/>
          </a:blip>
          <a:srcRect l="1101" t="5960" r="1101" b="36023"/>
          <a:stretch>
            <a:fillRect/>
          </a:stretch>
        </p:blipFill>
        <p:spPr>
          <a:xfrm>
            <a:off x="2724126" y="2966224"/>
            <a:ext cx="19494304" cy="80779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3" name="تجميع"/>
          <p:cNvGrpSpPr/>
          <p:nvPr/>
        </p:nvGrpSpPr>
        <p:grpSpPr>
          <a:xfrm>
            <a:off x="5323256" y="12011343"/>
            <a:ext cx="15124324" cy="1262880"/>
            <a:chOff x="0" y="0"/>
            <a:chExt cx="15124323" cy="1262878"/>
          </a:xfrm>
        </p:grpSpPr>
        <p:grpSp>
          <p:nvGrpSpPr>
            <p:cNvPr id="752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75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1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7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753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756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754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755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760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758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9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3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761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2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6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764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5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9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767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768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772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77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71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2" name="تجميع"/>
          <p:cNvGrpSpPr/>
          <p:nvPr/>
        </p:nvGrpSpPr>
        <p:grpSpPr>
          <a:xfrm>
            <a:off x="16823362" y="728618"/>
            <a:ext cx="7222754" cy="1838551"/>
            <a:chOff x="0" y="0"/>
            <a:chExt cx="7222753" cy="1838550"/>
          </a:xfrm>
        </p:grpSpPr>
        <p:grpSp>
          <p:nvGrpSpPr>
            <p:cNvPr id="778" name="تجميع"/>
            <p:cNvGrpSpPr/>
            <p:nvPr/>
          </p:nvGrpSpPr>
          <p:grpSpPr>
            <a:xfrm>
              <a:off x="-1" y="83483"/>
              <a:ext cx="4129091" cy="1671585"/>
              <a:chOff x="0" y="0"/>
              <a:chExt cx="4129089" cy="1671583"/>
            </a:xfrm>
          </p:grpSpPr>
          <p:sp>
            <p:nvSpPr>
              <p:cNvPr id="775" name="التمارين"/>
              <p:cNvSpPr txBox="1"/>
              <p:nvPr/>
            </p:nvSpPr>
            <p:spPr>
              <a:xfrm>
                <a:off x="0" y="0"/>
                <a:ext cx="3949797" cy="16715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58111" rtl="0">
                  <a:defRPr sz="761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6" name="Google Shape;1051;p35"/>
              <p:cNvSpPr/>
              <p:nvPr/>
            </p:nvSpPr>
            <p:spPr>
              <a:xfrm>
                <a:off x="183795" y="1435471"/>
                <a:ext cx="3945294" cy="76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1052;p35"/>
              <p:cNvSpPr/>
              <p:nvPr/>
            </p:nvSpPr>
            <p:spPr>
              <a:xfrm>
                <a:off x="183795" y="0"/>
                <a:ext cx="3945294" cy="76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1" name="Google Shape;2128;p45"/>
            <p:cNvGrpSpPr/>
            <p:nvPr/>
          </p:nvGrpSpPr>
          <p:grpSpPr>
            <a:xfrm>
              <a:off x="3738666" y="0"/>
              <a:ext cx="3484087" cy="1838551"/>
              <a:chOff x="0" y="0"/>
              <a:chExt cx="3484086" cy="1838550"/>
            </a:xfrm>
          </p:grpSpPr>
          <p:grpSp>
            <p:nvGrpSpPr>
              <p:cNvPr id="876" name="Google Shape;2129;p45"/>
              <p:cNvGrpSpPr/>
              <p:nvPr/>
            </p:nvGrpSpPr>
            <p:grpSpPr>
              <a:xfrm>
                <a:off x="0" y="0"/>
                <a:ext cx="3484087" cy="1838551"/>
                <a:chOff x="0" y="0"/>
                <a:chExt cx="3484086" cy="1838550"/>
              </a:xfrm>
            </p:grpSpPr>
            <p:sp>
              <p:nvSpPr>
                <p:cNvPr id="779" name="Google Shape;2130;p45"/>
                <p:cNvSpPr/>
                <p:nvPr/>
              </p:nvSpPr>
              <p:spPr>
                <a:xfrm>
                  <a:off x="1420282" y="913623"/>
                  <a:ext cx="442434" cy="9249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0" name="Google Shape;2131;p45"/>
                <p:cNvSpPr/>
                <p:nvPr/>
              </p:nvSpPr>
              <p:spPr>
                <a:xfrm>
                  <a:off x="139228" y="432007"/>
                  <a:ext cx="1097726" cy="1386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1" name="Google Shape;2132;p45"/>
                <p:cNvSpPr/>
                <p:nvPr/>
              </p:nvSpPr>
              <p:spPr>
                <a:xfrm>
                  <a:off x="1712426" y="727422"/>
                  <a:ext cx="1586619" cy="10919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2133;p45"/>
                <p:cNvSpPr/>
                <p:nvPr/>
              </p:nvSpPr>
              <p:spPr>
                <a:xfrm>
                  <a:off x="848549" y="1514624"/>
                  <a:ext cx="204094" cy="203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4;p45"/>
                <p:cNvSpPr/>
                <p:nvPr/>
              </p:nvSpPr>
              <p:spPr>
                <a:xfrm>
                  <a:off x="143146" y="347559"/>
                  <a:ext cx="221141" cy="24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5;p45"/>
                <p:cNvSpPr/>
                <p:nvPr/>
              </p:nvSpPr>
              <p:spPr>
                <a:xfrm>
                  <a:off x="1096435" y="890257"/>
                  <a:ext cx="357123" cy="25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6;p45"/>
                <p:cNvSpPr/>
                <p:nvPr/>
              </p:nvSpPr>
              <p:spPr>
                <a:xfrm>
                  <a:off x="1487070" y="1313265"/>
                  <a:ext cx="155085" cy="137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7;p45"/>
                <p:cNvSpPr/>
                <p:nvPr/>
              </p:nvSpPr>
              <p:spPr>
                <a:xfrm>
                  <a:off x="826106" y="10219"/>
                  <a:ext cx="854801" cy="4913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38;p45"/>
                <p:cNvSpPr/>
                <p:nvPr/>
              </p:nvSpPr>
              <p:spPr>
                <a:xfrm>
                  <a:off x="800710" y="484846"/>
                  <a:ext cx="119615" cy="118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39;p45"/>
                <p:cNvSpPr/>
                <p:nvPr/>
              </p:nvSpPr>
              <p:spPr>
                <a:xfrm>
                  <a:off x="907288" y="586891"/>
                  <a:ext cx="672000" cy="2675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40;p45"/>
                <p:cNvSpPr/>
                <p:nvPr/>
              </p:nvSpPr>
              <p:spPr>
                <a:xfrm>
                  <a:off x="1560282" y="490432"/>
                  <a:ext cx="122432" cy="135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41;p45"/>
                <p:cNvSpPr/>
                <p:nvPr/>
              </p:nvSpPr>
              <p:spPr>
                <a:xfrm>
                  <a:off x="1579469" y="527320"/>
                  <a:ext cx="55712" cy="5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42;p45"/>
                <p:cNvSpPr/>
                <p:nvPr/>
              </p:nvSpPr>
              <p:spPr>
                <a:xfrm>
                  <a:off x="851796" y="516016"/>
                  <a:ext cx="51766" cy="50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3;p45"/>
                <p:cNvSpPr/>
                <p:nvPr/>
              </p:nvSpPr>
              <p:spPr>
                <a:xfrm>
                  <a:off x="901457" y="207040"/>
                  <a:ext cx="685443" cy="310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4;p45"/>
                <p:cNvSpPr/>
                <p:nvPr/>
              </p:nvSpPr>
              <p:spPr>
                <a:xfrm>
                  <a:off x="818168" y="0"/>
                  <a:ext cx="869526" cy="50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5;p45"/>
                <p:cNvSpPr/>
                <p:nvPr/>
              </p:nvSpPr>
              <p:spPr>
                <a:xfrm>
                  <a:off x="1142748" y="798602"/>
                  <a:ext cx="275843" cy="28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6;p45"/>
                <p:cNvSpPr/>
                <p:nvPr/>
              </p:nvSpPr>
              <p:spPr>
                <a:xfrm>
                  <a:off x="1083242" y="882831"/>
                  <a:ext cx="384056" cy="2619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7;p45"/>
                <p:cNvSpPr/>
                <p:nvPr/>
              </p:nvSpPr>
              <p:spPr>
                <a:xfrm>
                  <a:off x="1087552" y="971230"/>
                  <a:ext cx="67441" cy="34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48;p45"/>
                <p:cNvSpPr/>
                <p:nvPr/>
              </p:nvSpPr>
              <p:spPr>
                <a:xfrm>
                  <a:off x="1126649" y="1017509"/>
                  <a:ext cx="51731" cy="50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49;p45"/>
                <p:cNvSpPr/>
                <p:nvPr/>
              </p:nvSpPr>
              <p:spPr>
                <a:xfrm>
                  <a:off x="1193433" y="1061458"/>
                  <a:ext cx="36586" cy="61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50;p45"/>
                <p:cNvSpPr/>
                <p:nvPr/>
              </p:nvSpPr>
              <p:spPr>
                <a:xfrm>
                  <a:off x="1277764" y="1065592"/>
                  <a:ext cx="29014" cy="72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51;p45"/>
                <p:cNvSpPr/>
                <p:nvPr/>
              </p:nvSpPr>
              <p:spPr>
                <a:xfrm>
                  <a:off x="1348560" y="1015777"/>
                  <a:ext cx="44338" cy="423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52;p45"/>
                <p:cNvSpPr/>
                <p:nvPr/>
              </p:nvSpPr>
              <p:spPr>
                <a:xfrm>
                  <a:off x="1402593" y="940646"/>
                  <a:ext cx="49890" cy="28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3;p45"/>
                <p:cNvSpPr/>
                <p:nvPr/>
              </p:nvSpPr>
              <p:spPr>
                <a:xfrm>
                  <a:off x="1173113" y="1111298"/>
                  <a:ext cx="237768" cy="219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4;p45"/>
                <p:cNvSpPr/>
                <p:nvPr/>
              </p:nvSpPr>
              <p:spPr>
                <a:xfrm>
                  <a:off x="1262611" y="1296010"/>
                  <a:ext cx="92272" cy="76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5;p45"/>
                <p:cNvSpPr/>
                <p:nvPr/>
              </p:nvSpPr>
              <p:spPr>
                <a:xfrm>
                  <a:off x="1055430" y="905842"/>
                  <a:ext cx="188074" cy="906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6;p45"/>
                <p:cNvSpPr/>
                <p:nvPr/>
              </p:nvSpPr>
              <p:spPr>
                <a:xfrm>
                  <a:off x="1408455" y="878953"/>
                  <a:ext cx="89830" cy="935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7;p45"/>
                <p:cNvSpPr/>
                <p:nvPr/>
              </p:nvSpPr>
              <p:spPr>
                <a:xfrm>
                  <a:off x="1240292" y="1355630"/>
                  <a:ext cx="51069" cy="45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58;p45"/>
                <p:cNvSpPr/>
                <p:nvPr/>
              </p:nvSpPr>
              <p:spPr>
                <a:xfrm>
                  <a:off x="1337103" y="1355788"/>
                  <a:ext cx="38749" cy="456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59;p45"/>
                <p:cNvSpPr/>
                <p:nvPr/>
              </p:nvSpPr>
              <p:spPr>
                <a:xfrm>
                  <a:off x="129200" y="333011"/>
                  <a:ext cx="1025584" cy="858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60;p45"/>
                <p:cNvSpPr/>
                <p:nvPr/>
              </p:nvSpPr>
              <p:spPr>
                <a:xfrm>
                  <a:off x="732479" y="1178868"/>
                  <a:ext cx="103982" cy="6103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61;p45"/>
                <p:cNvSpPr/>
                <p:nvPr/>
              </p:nvSpPr>
              <p:spPr>
                <a:xfrm>
                  <a:off x="160597" y="399069"/>
                  <a:ext cx="214995" cy="196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62;p45"/>
                <p:cNvSpPr/>
                <p:nvPr/>
              </p:nvSpPr>
              <p:spPr>
                <a:xfrm>
                  <a:off x="179125" y="433812"/>
                  <a:ext cx="215825" cy="191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3;p45"/>
                <p:cNvSpPr/>
                <p:nvPr/>
              </p:nvSpPr>
              <p:spPr>
                <a:xfrm>
                  <a:off x="0" y="175919"/>
                  <a:ext cx="263820" cy="280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4;p45"/>
                <p:cNvSpPr/>
                <p:nvPr/>
              </p:nvSpPr>
              <p:spPr>
                <a:xfrm>
                  <a:off x="844783" y="1480149"/>
                  <a:ext cx="216199" cy="58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5;p45"/>
                <p:cNvSpPr/>
                <p:nvPr/>
              </p:nvSpPr>
              <p:spPr>
                <a:xfrm>
                  <a:off x="839173" y="1520709"/>
                  <a:ext cx="224577" cy="2022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6;p45"/>
                <p:cNvSpPr/>
                <p:nvPr/>
              </p:nvSpPr>
              <p:spPr>
                <a:xfrm>
                  <a:off x="1484871" y="1307046"/>
                  <a:ext cx="164396" cy="1597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7;p45"/>
                <p:cNvSpPr/>
                <p:nvPr/>
              </p:nvSpPr>
              <p:spPr>
                <a:xfrm>
                  <a:off x="1418355" y="879002"/>
                  <a:ext cx="457291" cy="247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68;p45"/>
                <p:cNvSpPr/>
                <p:nvPr/>
              </p:nvSpPr>
              <p:spPr>
                <a:xfrm>
                  <a:off x="1654134" y="1207721"/>
                  <a:ext cx="249226" cy="604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69;p45"/>
                <p:cNvSpPr/>
                <p:nvPr/>
              </p:nvSpPr>
              <p:spPr>
                <a:xfrm>
                  <a:off x="851280" y="1486210"/>
                  <a:ext cx="195680" cy="52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70;p45"/>
                <p:cNvSpPr/>
                <p:nvPr/>
              </p:nvSpPr>
              <p:spPr>
                <a:xfrm>
                  <a:off x="168491" y="414813"/>
                  <a:ext cx="215870" cy="20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71;p45"/>
                <p:cNvSpPr/>
                <p:nvPr/>
              </p:nvSpPr>
              <p:spPr>
                <a:xfrm>
                  <a:off x="2604338" y="1318021"/>
                  <a:ext cx="80066" cy="374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72;p45"/>
                <p:cNvSpPr/>
                <p:nvPr/>
              </p:nvSpPr>
              <p:spPr>
                <a:xfrm>
                  <a:off x="2067073" y="1017618"/>
                  <a:ext cx="334441" cy="1467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3;p45"/>
                <p:cNvSpPr/>
                <p:nvPr/>
              </p:nvSpPr>
              <p:spPr>
                <a:xfrm>
                  <a:off x="3173351" y="613659"/>
                  <a:ext cx="178167" cy="19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4;p45"/>
                <p:cNvSpPr/>
                <p:nvPr/>
              </p:nvSpPr>
              <p:spPr>
                <a:xfrm>
                  <a:off x="1913879" y="930378"/>
                  <a:ext cx="228881" cy="158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5;p45"/>
                <p:cNvSpPr/>
                <p:nvPr/>
              </p:nvSpPr>
              <p:spPr>
                <a:xfrm>
                  <a:off x="2327930" y="928976"/>
                  <a:ext cx="229775" cy="124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6;p45"/>
                <p:cNvSpPr/>
                <p:nvPr/>
              </p:nvSpPr>
              <p:spPr>
                <a:xfrm>
                  <a:off x="1806007" y="1315851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7;p45"/>
                <p:cNvSpPr/>
                <p:nvPr/>
              </p:nvSpPr>
              <p:spPr>
                <a:xfrm>
                  <a:off x="2052620" y="1208074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78;p45"/>
                <p:cNvSpPr/>
                <p:nvPr/>
              </p:nvSpPr>
              <p:spPr>
                <a:xfrm>
                  <a:off x="2073344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79;p45"/>
                <p:cNvSpPr/>
                <p:nvPr/>
              </p:nvSpPr>
              <p:spPr>
                <a:xfrm>
                  <a:off x="2118934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80;p45"/>
                <p:cNvSpPr/>
                <p:nvPr/>
              </p:nvSpPr>
              <p:spPr>
                <a:xfrm>
                  <a:off x="2384204" y="1672300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81;p45"/>
                <p:cNvSpPr/>
                <p:nvPr/>
              </p:nvSpPr>
              <p:spPr>
                <a:xfrm>
                  <a:off x="2481597" y="155211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82;p45"/>
                <p:cNvSpPr/>
                <p:nvPr/>
              </p:nvSpPr>
              <p:spPr>
                <a:xfrm>
                  <a:off x="2357266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3;p45"/>
                <p:cNvSpPr/>
                <p:nvPr/>
              </p:nvSpPr>
              <p:spPr>
                <a:xfrm>
                  <a:off x="2531357" y="121017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4;p45"/>
                <p:cNvSpPr/>
                <p:nvPr/>
              </p:nvSpPr>
              <p:spPr>
                <a:xfrm>
                  <a:off x="2686778" y="1096164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5;p45"/>
                <p:cNvSpPr/>
                <p:nvPr/>
              </p:nvSpPr>
              <p:spPr>
                <a:xfrm>
                  <a:off x="2838068" y="1123114"/>
                  <a:ext cx="30073" cy="3108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6;p45"/>
                <p:cNvSpPr/>
                <p:nvPr/>
              </p:nvSpPr>
              <p:spPr>
                <a:xfrm>
                  <a:off x="2956197" y="1000826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7;p45"/>
                <p:cNvSpPr/>
                <p:nvPr/>
              </p:nvSpPr>
              <p:spPr>
                <a:xfrm>
                  <a:off x="3097115" y="97184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88;p45"/>
                <p:cNvSpPr/>
                <p:nvPr/>
              </p:nvSpPr>
              <p:spPr>
                <a:xfrm>
                  <a:off x="1811040" y="457884"/>
                  <a:ext cx="104966" cy="115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89;p45"/>
                <p:cNvSpPr/>
                <p:nvPr/>
              </p:nvSpPr>
              <p:spPr>
                <a:xfrm>
                  <a:off x="1840953" y="487590"/>
                  <a:ext cx="59152" cy="497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0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90;p45"/>
                <p:cNvSpPr/>
                <p:nvPr/>
              </p:nvSpPr>
              <p:spPr>
                <a:xfrm>
                  <a:off x="2518368" y="451250"/>
                  <a:ext cx="104964" cy="110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91;p45"/>
                <p:cNvSpPr/>
                <p:nvPr/>
              </p:nvSpPr>
              <p:spPr>
                <a:xfrm>
                  <a:off x="2532027" y="479188"/>
                  <a:ext cx="49741" cy="52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92;p45"/>
                <p:cNvSpPr/>
                <p:nvPr/>
              </p:nvSpPr>
              <p:spPr>
                <a:xfrm>
                  <a:off x="1899891" y="537418"/>
                  <a:ext cx="630438" cy="295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3;p45"/>
                <p:cNvSpPr/>
                <p:nvPr/>
              </p:nvSpPr>
              <p:spPr>
                <a:xfrm>
                  <a:off x="2118278" y="810005"/>
                  <a:ext cx="241849" cy="260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4;p45"/>
                <p:cNvSpPr/>
                <p:nvPr/>
              </p:nvSpPr>
              <p:spPr>
                <a:xfrm>
                  <a:off x="1898295" y="295439"/>
                  <a:ext cx="633812" cy="195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5;p45"/>
                <p:cNvSpPr/>
                <p:nvPr/>
              </p:nvSpPr>
              <p:spPr>
                <a:xfrm>
                  <a:off x="2045224" y="998009"/>
                  <a:ext cx="363410" cy="171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6;p45"/>
                <p:cNvSpPr/>
                <p:nvPr/>
              </p:nvSpPr>
              <p:spPr>
                <a:xfrm>
                  <a:off x="1673975" y="998156"/>
                  <a:ext cx="456674" cy="26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7;p45"/>
                <p:cNvSpPr/>
                <p:nvPr/>
              </p:nvSpPr>
              <p:spPr>
                <a:xfrm>
                  <a:off x="2216994" y="1111639"/>
                  <a:ext cx="17476" cy="6862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198;p45"/>
                <p:cNvSpPr/>
                <p:nvPr/>
              </p:nvSpPr>
              <p:spPr>
                <a:xfrm>
                  <a:off x="2255245" y="1572585"/>
                  <a:ext cx="46466" cy="92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199;p45"/>
                <p:cNvSpPr/>
                <p:nvPr/>
              </p:nvSpPr>
              <p:spPr>
                <a:xfrm>
                  <a:off x="2255245" y="1397823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200;p45"/>
                <p:cNvSpPr/>
                <p:nvPr/>
              </p:nvSpPr>
              <p:spPr>
                <a:xfrm>
                  <a:off x="2255245" y="1238427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201;p45"/>
                <p:cNvSpPr/>
                <p:nvPr/>
              </p:nvSpPr>
              <p:spPr>
                <a:xfrm>
                  <a:off x="1822170" y="1046142"/>
                  <a:ext cx="193047" cy="614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202;p45"/>
                <p:cNvSpPr/>
                <p:nvPr/>
              </p:nvSpPr>
              <p:spPr>
                <a:xfrm>
                  <a:off x="2344035" y="592915"/>
                  <a:ext cx="1017883" cy="7130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3;p45"/>
                <p:cNvSpPr/>
                <p:nvPr/>
              </p:nvSpPr>
              <p:spPr>
                <a:xfrm>
                  <a:off x="2604402" y="1276803"/>
                  <a:ext cx="27425" cy="490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4;p45"/>
                <p:cNvSpPr/>
                <p:nvPr/>
              </p:nvSpPr>
              <p:spPr>
                <a:xfrm>
                  <a:off x="2418814" y="1042312"/>
                  <a:ext cx="197141" cy="526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5;p45"/>
                <p:cNvSpPr/>
                <p:nvPr/>
              </p:nvSpPr>
              <p:spPr>
                <a:xfrm>
                  <a:off x="1907811" y="923317"/>
                  <a:ext cx="239949" cy="176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6;p45"/>
                <p:cNvSpPr/>
                <p:nvPr/>
              </p:nvSpPr>
              <p:spPr>
                <a:xfrm>
                  <a:off x="2319072" y="919305"/>
                  <a:ext cx="249612" cy="140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7;p45"/>
                <p:cNvSpPr/>
                <p:nvPr/>
              </p:nvSpPr>
              <p:spPr>
                <a:xfrm>
                  <a:off x="2048019" y="836845"/>
                  <a:ext cx="101829" cy="978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08;p45"/>
                <p:cNvSpPr/>
                <p:nvPr/>
              </p:nvSpPr>
              <p:spPr>
                <a:xfrm>
                  <a:off x="2299756" y="834833"/>
                  <a:ext cx="96067" cy="99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09;p45"/>
                <p:cNvSpPr/>
                <p:nvPr/>
              </p:nvSpPr>
              <p:spPr>
                <a:xfrm>
                  <a:off x="2094257" y="873222"/>
                  <a:ext cx="59273" cy="65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10;p45"/>
                <p:cNvSpPr/>
                <p:nvPr/>
              </p:nvSpPr>
              <p:spPr>
                <a:xfrm>
                  <a:off x="2309451" y="878990"/>
                  <a:ext cx="47763" cy="500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11;p45"/>
                <p:cNvSpPr/>
                <p:nvPr/>
              </p:nvSpPr>
              <p:spPr>
                <a:xfrm>
                  <a:off x="1670669" y="125799"/>
                  <a:ext cx="1065384" cy="8897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12;p45"/>
                <p:cNvSpPr/>
                <p:nvPr/>
              </p:nvSpPr>
              <p:spPr>
                <a:xfrm>
                  <a:off x="3161933" y="681095"/>
                  <a:ext cx="161282" cy="136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3;p45"/>
                <p:cNvSpPr/>
                <p:nvPr/>
              </p:nvSpPr>
              <p:spPr>
                <a:xfrm>
                  <a:off x="3241991" y="422507"/>
                  <a:ext cx="242096" cy="30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4;p45"/>
                <p:cNvSpPr/>
                <p:nvPr/>
              </p:nvSpPr>
              <p:spPr>
                <a:xfrm>
                  <a:off x="3136788" y="708167"/>
                  <a:ext cx="169217" cy="134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5;p45"/>
                <p:cNvSpPr/>
                <p:nvPr/>
              </p:nvSpPr>
              <p:spPr>
                <a:xfrm>
                  <a:off x="2614493" y="1276913"/>
                  <a:ext cx="71441" cy="4240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6;p45"/>
                <p:cNvSpPr/>
                <p:nvPr/>
              </p:nvSpPr>
              <p:spPr>
                <a:xfrm>
                  <a:off x="2056512" y="842698"/>
                  <a:ext cx="96822" cy="91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7;p45"/>
                <p:cNvSpPr/>
                <p:nvPr/>
              </p:nvSpPr>
              <p:spPr>
                <a:xfrm>
                  <a:off x="2304424" y="844064"/>
                  <a:ext cx="83575" cy="836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18;p45"/>
                <p:cNvSpPr/>
                <p:nvPr/>
              </p:nvSpPr>
              <p:spPr>
                <a:xfrm>
                  <a:off x="3144029" y="691216"/>
                  <a:ext cx="176086" cy="1469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19;p45"/>
                <p:cNvSpPr/>
                <p:nvPr/>
              </p:nvSpPr>
              <p:spPr>
                <a:xfrm>
                  <a:off x="1727987" y="719752"/>
                  <a:ext cx="84416" cy="178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20;p45"/>
                <p:cNvSpPr/>
                <p:nvPr/>
              </p:nvSpPr>
              <p:spPr>
                <a:xfrm>
                  <a:off x="1801078" y="783091"/>
                  <a:ext cx="67474" cy="154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21;p45"/>
                <p:cNvSpPr/>
                <p:nvPr/>
              </p:nvSpPr>
              <p:spPr>
                <a:xfrm>
                  <a:off x="1870668" y="784603"/>
                  <a:ext cx="74288" cy="18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22;p45"/>
                <p:cNvSpPr/>
                <p:nvPr/>
              </p:nvSpPr>
              <p:spPr>
                <a:xfrm>
                  <a:off x="2434811" y="794822"/>
                  <a:ext cx="43238" cy="1502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3;p45"/>
                <p:cNvSpPr/>
                <p:nvPr/>
              </p:nvSpPr>
              <p:spPr>
                <a:xfrm>
                  <a:off x="2544400" y="801907"/>
                  <a:ext cx="90542" cy="1909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4;p45"/>
                <p:cNvSpPr/>
                <p:nvPr/>
              </p:nvSpPr>
              <p:spPr>
                <a:xfrm>
                  <a:off x="2637767" y="833882"/>
                  <a:ext cx="69114" cy="11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225;p45"/>
                <p:cNvSpPr/>
                <p:nvPr/>
              </p:nvSpPr>
              <p:spPr>
                <a:xfrm>
                  <a:off x="1971787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5" name="Google Shape;2226;p45"/>
                <p:cNvSpPr/>
                <p:nvPr/>
              </p:nvSpPr>
              <p:spPr>
                <a:xfrm>
                  <a:off x="3140638" y="822614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2" name="Google Shape;2227;p45"/>
              <p:cNvGrpSpPr/>
              <p:nvPr/>
            </p:nvGrpSpPr>
            <p:grpSpPr>
              <a:xfrm>
                <a:off x="1017285" y="379620"/>
                <a:ext cx="466926" cy="268807"/>
                <a:chOff x="0" y="0"/>
                <a:chExt cx="466924" cy="268806"/>
              </a:xfrm>
            </p:grpSpPr>
            <p:sp>
              <p:nvSpPr>
                <p:cNvPr id="877" name="Google Shape;2228;p45"/>
                <p:cNvSpPr/>
                <p:nvPr/>
              </p:nvSpPr>
              <p:spPr>
                <a:xfrm>
                  <a:off x="381679" y="172331"/>
                  <a:ext cx="85246" cy="96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8" name="Google Shape;2229;p45"/>
                <p:cNvSpPr/>
                <p:nvPr/>
              </p:nvSpPr>
              <p:spPr>
                <a:xfrm>
                  <a:off x="333056" y="0"/>
                  <a:ext cx="74164" cy="103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9" name="Google Shape;2230;p45"/>
                <p:cNvSpPr/>
                <p:nvPr/>
              </p:nvSpPr>
              <p:spPr>
                <a:xfrm>
                  <a:off x="183943" y="118832"/>
                  <a:ext cx="62963" cy="7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0" name="Google Shape;2231;p45"/>
                <p:cNvSpPr/>
                <p:nvPr/>
              </p:nvSpPr>
              <p:spPr>
                <a:xfrm>
                  <a:off x="82267" y="28027"/>
                  <a:ext cx="63205" cy="893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1" name="Google Shape;2232;p45"/>
                <p:cNvSpPr/>
                <p:nvPr/>
              </p:nvSpPr>
              <p:spPr>
                <a:xfrm>
                  <a:off x="0" y="167217"/>
                  <a:ext cx="97381" cy="101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3" name="Google Shape;2233;p45"/>
              <p:cNvSpPr/>
              <p:nvPr/>
            </p:nvSpPr>
            <p:spPr>
              <a:xfrm rot="1091532">
                <a:off x="1174116" y="628838"/>
                <a:ext cx="155170" cy="102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89" name="Google Shape;2234;p45"/>
              <p:cNvGrpSpPr/>
              <p:nvPr/>
            </p:nvGrpSpPr>
            <p:grpSpPr>
              <a:xfrm>
                <a:off x="2012245" y="442196"/>
                <a:ext cx="377736" cy="217456"/>
                <a:chOff x="0" y="0"/>
                <a:chExt cx="377734" cy="217454"/>
              </a:xfrm>
            </p:grpSpPr>
            <p:sp>
              <p:nvSpPr>
                <p:cNvPr id="884" name="Google Shape;2235;p45"/>
                <p:cNvSpPr/>
                <p:nvPr/>
              </p:nvSpPr>
              <p:spPr>
                <a:xfrm>
                  <a:off x="308772" y="139409"/>
                  <a:ext cx="68963" cy="78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5" name="Google Shape;2236;p45"/>
                <p:cNvSpPr/>
                <p:nvPr/>
              </p:nvSpPr>
              <p:spPr>
                <a:xfrm>
                  <a:off x="269436" y="0"/>
                  <a:ext cx="59998" cy="83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6" name="Google Shape;2237;p45"/>
                <p:cNvSpPr/>
                <p:nvPr/>
              </p:nvSpPr>
              <p:spPr>
                <a:xfrm>
                  <a:off x="148806" y="96130"/>
                  <a:ext cx="50937" cy="62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7" name="Google Shape;2238;p45"/>
                <p:cNvSpPr/>
                <p:nvPr/>
              </p:nvSpPr>
              <p:spPr>
                <a:xfrm>
                  <a:off x="66553" y="22673"/>
                  <a:ext cx="51131" cy="72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8" name="Google Shape;2239;p45"/>
                <p:cNvSpPr/>
                <p:nvPr/>
              </p:nvSpPr>
              <p:spPr>
                <a:xfrm>
                  <a:off x="0" y="135272"/>
                  <a:ext cx="78779" cy="81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0" name="Google Shape;2240;p45"/>
              <p:cNvSpPr/>
              <p:nvPr/>
            </p:nvSpPr>
            <p:spPr>
              <a:xfrm>
                <a:off x="2141562" y="645092"/>
                <a:ext cx="116636" cy="69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899" name="تجميع"/>
          <p:cNvGrpSpPr/>
          <p:nvPr/>
        </p:nvGrpSpPr>
        <p:grpSpPr>
          <a:xfrm>
            <a:off x="19286442" y="2361039"/>
            <a:ext cx="4437917" cy="1410117"/>
            <a:chOff x="0" y="0"/>
            <a:chExt cx="4437916" cy="1410116"/>
          </a:xfrm>
        </p:grpSpPr>
        <p:grpSp>
          <p:nvGrpSpPr>
            <p:cNvPr id="897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893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6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94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5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98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900" name="IMG_4687.png" descr="IMG_4687.png"/>
          <p:cNvPicPr>
            <a:picLocks noChangeAspect="1"/>
          </p:cNvPicPr>
          <p:nvPr/>
        </p:nvPicPr>
        <p:blipFill>
          <a:blip r:embed="rId2">
            <a:extLst/>
          </a:blip>
          <a:srcRect l="10101" t="12007" r="7162" b="75903"/>
          <a:stretch>
            <a:fillRect/>
          </a:stretch>
        </p:blipFill>
        <p:spPr>
          <a:xfrm>
            <a:off x="4156495" y="1335665"/>
            <a:ext cx="12064635" cy="1231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901" name="IMG_4687.png" descr="IMG_4687.png"/>
          <p:cNvPicPr>
            <a:picLocks noChangeAspect="1"/>
          </p:cNvPicPr>
          <p:nvPr/>
        </p:nvPicPr>
        <p:blipFill>
          <a:blip r:embed="rId2">
            <a:extLst/>
          </a:blip>
          <a:srcRect l="9819" t="23574" r="7444" b="40258"/>
          <a:stretch>
            <a:fillRect/>
          </a:stretch>
        </p:blipFill>
        <p:spPr>
          <a:xfrm>
            <a:off x="2221400" y="4252134"/>
            <a:ext cx="20415670" cy="62336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5" name="تجميع"/>
          <p:cNvGrpSpPr/>
          <p:nvPr/>
        </p:nvGrpSpPr>
        <p:grpSpPr>
          <a:xfrm>
            <a:off x="4530107" y="12057038"/>
            <a:ext cx="15124325" cy="1262880"/>
            <a:chOff x="0" y="0"/>
            <a:chExt cx="15124323" cy="1262878"/>
          </a:xfrm>
        </p:grpSpPr>
        <p:grpSp>
          <p:nvGrpSpPr>
            <p:cNvPr id="904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90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03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09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905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908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906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07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912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910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1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5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913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4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8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916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7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1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919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920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924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92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23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" name="تجميع"/>
          <p:cNvGrpSpPr/>
          <p:nvPr/>
        </p:nvGrpSpPr>
        <p:grpSpPr>
          <a:xfrm>
            <a:off x="15933487" y="728618"/>
            <a:ext cx="8112629" cy="2065069"/>
            <a:chOff x="0" y="0"/>
            <a:chExt cx="8112627" cy="2065067"/>
          </a:xfrm>
        </p:grpSpPr>
        <p:grpSp>
          <p:nvGrpSpPr>
            <p:cNvPr id="930" name="تجميع"/>
            <p:cNvGrpSpPr/>
            <p:nvPr/>
          </p:nvGrpSpPr>
          <p:grpSpPr>
            <a:xfrm>
              <a:off x="0" y="93768"/>
              <a:ext cx="4637812" cy="1877532"/>
              <a:chOff x="0" y="0"/>
              <a:chExt cx="4637811" cy="1877530"/>
            </a:xfrm>
          </p:grpSpPr>
          <p:sp>
            <p:nvSpPr>
              <p:cNvPr id="927" name="التمارين"/>
              <p:cNvSpPr txBox="1"/>
              <p:nvPr/>
            </p:nvSpPr>
            <p:spPr>
              <a:xfrm>
                <a:off x="0" y="0"/>
                <a:ext cx="4436429" cy="18775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26336" rtl="0">
                  <a:defRPr sz="884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28" name="Google Shape;1051;p35"/>
              <p:cNvSpPr/>
              <p:nvPr/>
            </p:nvSpPr>
            <p:spPr>
              <a:xfrm>
                <a:off x="206439" y="1612328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1052;p35"/>
              <p:cNvSpPr/>
              <p:nvPr/>
            </p:nvSpPr>
            <p:spPr>
              <a:xfrm>
                <a:off x="206439" y="0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43" name="Google Shape;2128;p45"/>
            <p:cNvGrpSpPr/>
            <p:nvPr/>
          </p:nvGrpSpPr>
          <p:grpSpPr>
            <a:xfrm>
              <a:off x="4199286" y="0"/>
              <a:ext cx="3913343" cy="2065068"/>
              <a:chOff x="0" y="0"/>
              <a:chExt cx="3913341" cy="2065067"/>
            </a:xfrm>
          </p:grpSpPr>
          <p:grpSp>
            <p:nvGrpSpPr>
              <p:cNvPr id="1028" name="Google Shape;2129;p45"/>
              <p:cNvGrpSpPr/>
              <p:nvPr/>
            </p:nvGrpSpPr>
            <p:grpSpPr>
              <a:xfrm>
                <a:off x="-1" y="0"/>
                <a:ext cx="3913343" cy="2065068"/>
                <a:chOff x="0" y="0"/>
                <a:chExt cx="3913341" cy="2065067"/>
              </a:xfrm>
            </p:grpSpPr>
            <p:sp>
              <p:nvSpPr>
                <p:cNvPr id="931" name="Google Shape;2130;p45"/>
                <p:cNvSpPr/>
                <p:nvPr/>
              </p:nvSpPr>
              <p:spPr>
                <a:xfrm>
                  <a:off x="1595267" y="1026185"/>
                  <a:ext cx="496944" cy="1038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2" name="Google Shape;2131;p45"/>
                <p:cNvSpPr/>
                <p:nvPr/>
              </p:nvSpPr>
              <p:spPr>
                <a:xfrm>
                  <a:off x="156381" y="485232"/>
                  <a:ext cx="1232971" cy="155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3" name="Google Shape;2132;p45"/>
                <p:cNvSpPr/>
                <p:nvPr/>
              </p:nvSpPr>
              <p:spPr>
                <a:xfrm>
                  <a:off x="1923405" y="817044"/>
                  <a:ext cx="1782096" cy="12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4" name="Google Shape;2133;p45"/>
                <p:cNvSpPr/>
                <p:nvPr/>
              </p:nvSpPr>
              <p:spPr>
                <a:xfrm>
                  <a:off x="953094" y="1701232"/>
                  <a:ext cx="229239" cy="228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34;p45"/>
                <p:cNvSpPr/>
                <p:nvPr/>
              </p:nvSpPr>
              <p:spPr>
                <a:xfrm>
                  <a:off x="160783" y="390380"/>
                  <a:ext cx="248386" cy="27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35;p45"/>
                <p:cNvSpPr/>
                <p:nvPr/>
              </p:nvSpPr>
              <p:spPr>
                <a:xfrm>
                  <a:off x="1231521" y="999941"/>
                  <a:ext cx="401121" cy="28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36;p45"/>
                <p:cNvSpPr/>
                <p:nvPr/>
              </p:nvSpPr>
              <p:spPr>
                <a:xfrm>
                  <a:off x="1670284" y="1475066"/>
                  <a:ext cx="174191" cy="154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37;p45"/>
                <p:cNvSpPr/>
                <p:nvPr/>
              </p:nvSpPr>
              <p:spPr>
                <a:xfrm>
                  <a:off x="927886" y="11478"/>
                  <a:ext cx="960116" cy="551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38;p45"/>
                <p:cNvSpPr/>
                <p:nvPr/>
              </p:nvSpPr>
              <p:spPr>
                <a:xfrm>
                  <a:off x="899361" y="544582"/>
                  <a:ext cx="134352" cy="133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39;p45"/>
                <p:cNvSpPr/>
                <p:nvPr/>
              </p:nvSpPr>
              <p:spPr>
                <a:xfrm>
                  <a:off x="1019069" y="659199"/>
                  <a:ext cx="754794" cy="300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40;p45"/>
                <p:cNvSpPr/>
                <p:nvPr/>
              </p:nvSpPr>
              <p:spPr>
                <a:xfrm>
                  <a:off x="1752516" y="550855"/>
                  <a:ext cx="137515" cy="151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41;p45"/>
                <p:cNvSpPr/>
                <p:nvPr/>
              </p:nvSpPr>
              <p:spPr>
                <a:xfrm>
                  <a:off x="1774067" y="592289"/>
                  <a:ext cx="62576" cy="67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42;p45"/>
                <p:cNvSpPr/>
                <p:nvPr/>
              </p:nvSpPr>
              <p:spPr>
                <a:xfrm>
                  <a:off x="956741" y="579591"/>
                  <a:ext cx="58144" cy="56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43;p45"/>
                <p:cNvSpPr/>
                <p:nvPr/>
              </p:nvSpPr>
              <p:spPr>
                <a:xfrm>
                  <a:off x="1012521" y="232549"/>
                  <a:ext cx="769892" cy="348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4;p45"/>
                <p:cNvSpPr/>
                <p:nvPr/>
              </p:nvSpPr>
              <p:spPr>
                <a:xfrm>
                  <a:off x="918970" y="0"/>
                  <a:ext cx="976656" cy="571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45;p45"/>
                <p:cNvSpPr/>
                <p:nvPr/>
              </p:nvSpPr>
              <p:spPr>
                <a:xfrm>
                  <a:off x="1283540" y="896994"/>
                  <a:ext cx="309827" cy="321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46;p45"/>
                <p:cNvSpPr/>
                <p:nvPr/>
              </p:nvSpPr>
              <p:spPr>
                <a:xfrm>
                  <a:off x="1216702" y="991600"/>
                  <a:ext cx="431374" cy="294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47;p45"/>
                <p:cNvSpPr/>
                <p:nvPr/>
              </p:nvSpPr>
              <p:spPr>
                <a:xfrm>
                  <a:off x="1221543" y="1090890"/>
                  <a:ext cx="75751" cy="38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48;p45"/>
                <p:cNvSpPr/>
                <p:nvPr/>
              </p:nvSpPr>
              <p:spPr>
                <a:xfrm>
                  <a:off x="1265457" y="1142870"/>
                  <a:ext cx="58104" cy="56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49;p45"/>
                <p:cNvSpPr/>
                <p:nvPr/>
              </p:nvSpPr>
              <p:spPr>
                <a:xfrm>
                  <a:off x="1340469" y="1192235"/>
                  <a:ext cx="41093" cy="69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50;p45"/>
                <p:cNvSpPr/>
                <p:nvPr/>
              </p:nvSpPr>
              <p:spPr>
                <a:xfrm>
                  <a:off x="1435191" y="1196878"/>
                  <a:ext cx="32587" cy="81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51;p45"/>
                <p:cNvSpPr/>
                <p:nvPr/>
              </p:nvSpPr>
              <p:spPr>
                <a:xfrm>
                  <a:off x="1514708" y="1140925"/>
                  <a:ext cx="49802" cy="47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52;p45"/>
                <p:cNvSpPr/>
                <p:nvPr/>
              </p:nvSpPr>
              <p:spPr>
                <a:xfrm>
                  <a:off x="1575398" y="1056538"/>
                  <a:ext cx="56037" cy="32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53;p45"/>
                <p:cNvSpPr/>
                <p:nvPr/>
              </p:nvSpPr>
              <p:spPr>
                <a:xfrm>
                  <a:off x="1317646" y="1248214"/>
                  <a:ext cx="267062" cy="246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4;p45"/>
                <p:cNvSpPr/>
                <p:nvPr/>
              </p:nvSpPr>
              <p:spPr>
                <a:xfrm>
                  <a:off x="1418171" y="1455684"/>
                  <a:ext cx="103639" cy="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55;p45"/>
                <p:cNvSpPr/>
                <p:nvPr/>
              </p:nvSpPr>
              <p:spPr>
                <a:xfrm>
                  <a:off x="1185464" y="1017446"/>
                  <a:ext cx="211245" cy="1018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56;p45"/>
                <p:cNvSpPr/>
                <p:nvPr/>
              </p:nvSpPr>
              <p:spPr>
                <a:xfrm>
                  <a:off x="1581982" y="987244"/>
                  <a:ext cx="100898" cy="1050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57;p45"/>
                <p:cNvSpPr/>
                <p:nvPr/>
              </p:nvSpPr>
              <p:spPr>
                <a:xfrm>
                  <a:off x="1393102" y="1522649"/>
                  <a:ext cx="57361" cy="510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58;p45"/>
                <p:cNvSpPr/>
                <p:nvPr/>
              </p:nvSpPr>
              <p:spPr>
                <a:xfrm>
                  <a:off x="1501840" y="1522827"/>
                  <a:ext cx="43522" cy="512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59;p45"/>
                <p:cNvSpPr/>
                <p:nvPr/>
              </p:nvSpPr>
              <p:spPr>
                <a:xfrm>
                  <a:off x="145118" y="374039"/>
                  <a:ext cx="1151940" cy="964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60;p45"/>
                <p:cNvSpPr/>
                <p:nvPr/>
              </p:nvSpPr>
              <p:spPr>
                <a:xfrm>
                  <a:off x="822724" y="1324110"/>
                  <a:ext cx="116792" cy="685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61;p45"/>
                <p:cNvSpPr/>
                <p:nvPr/>
              </p:nvSpPr>
              <p:spPr>
                <a:xfrm>
                  <a:off x="180384" y="448237"/>
                  <a:ext cx="241482" cy="2204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62;p45"/>
                <p:cNvSpPr/>
                <p:nvPr/>
              </p:nvSpPr>
              <p:spPr>
                <a:xfrm>
                  <a:off x="201194" y="487259"/>
                  <a:ext cx="242416" cy="21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63;p45"/>
                <p:cNvSpPr/>
                <p:nvPr/>
              </p:nvSpPr>
              <p:spPr>
                <a:xfrm>
                  <a:off x="0" y="197594"/>
                  <a:ext cx="296324" cy="314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4;p45"/>
                <p:cNvSpPr/>
                <p:nvPr/>
              </p:nvSpPr>
              <p:spPr>
                <a:xfrm>
                  <a:off x="948864" y="1662510"/>
                  <a:ext cx="242836" cy="66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65;p45"/>
                <p:cNvSpPr/>
                <p:nvPr/>
              </p:nvSpPr>
              <p:spPr>
                <a:xfrm>
                  <a:off x="942563" y="1708067"/>
                  <a:ext cx="252245" cy="227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66;p45"/>
                <p:cNvSpPr/>
                <p:nvPr/>
              </p:nvSpPr>
              <p:spPr>
                <a:xfrm>
                  <a:off x="1667814" y="1468080"/>
                  <a:ext cx="184650" cy="179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67;p45"/>
                <p:cNvSpPr/>
                <p:nvPr/>
              </p:nvSpPr>
              <p:spPr>
                <a:xfrm>
                  <a:off x="1593102" y="987299"/>
                  <a:ext cx="513632" cy="278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68;p45"/>
                <p:cNvSpPr/>
                <p:nvPr/>
              </p:nvSpPr>
              <p:spPr>
                <a:xfrm>
                  <a:off x="1857931" y="1356517"/>
                  <a:ext cx="279932" cy="679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69;p45"/>
                <p:cNvSpPr/>
                <p:nvPr/>
              </p:nvSpPr>
              <p:spPr>
                <a:xfrm>
                  <a:off x="956162" y="1669318"/>
                  <a:ext cx="219788" cy="58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70;p45"/>
                <p:cNvSpPr/>
                <p:nvPr/>
              </p:nvSpPr>
              <p:spPr>
                <a:xfrm>
                  <a:off x="189250" y="465919"/>
                  <a:ext cx="242466" cy="229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71;p45"/>
                <p:cNvSpPr/>
                <p:nvPr/>
              </p:nvSpPr>
              <p:spPr>
                <a:xfrm>
                  <a:off x="2925204" y="1480408"/>
                  <a:ext cx="89930" cy="42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72;p45"/>
                <p:cNvSpPr/>
                <p:nvPr/>
              </p:nvSpPr>
              <p:spPr>
                <a:xfrm>
                  <a:off x="2321745" y="1142994"/>
                  <a:ext cx="375646" cy="164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73;p45"/>
                <p:cNvSpPr/>
                <p:nvPr/>
              </p:nvSpPr>
              <p:spPr>
                <a:xfrm>
                  <a:off x="3564322" y="689264"/>
                  <a:ext cx="200118" cy="222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4;p45"/>
                <p:cNvSpPr/>
                <p:nvPr/>
              </p:nvSpPr>
              <p:spPr>
                <a:xfrm>
                  <a:off x="2149678" y="1045005"/>
                  <a:ext cx="257079" cy="178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75;p45"/>
                <p:cNvSpPr/>
                <p:nvPr/>
              </p:nvSpPr>
              <p:spPr>
                <a:xfrm>
                  <a:off x="2614741" y="1043430"/>
                  <a:ext cx="258084" cy="139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76;p45"/>
                <p:cNvSpPr/>
                <p:nvPr/>
              </p:nvSpPr>
              <p:spPr>
                <a:xfrm>
                  <a:off x="2028515" y="1477969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77;p45"/>
                <p:cNvSpPr/>
                <p:nvPr/>
              </p:nvSpPr>
              <p:spPr>
                <a:xfrm>
                  <a:off x="2305511" y="1356915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78;p45"/>
                <p:cNvSpPr/>
                <p:nvPr/>
              </p:nvSpPr>
              <p:spPr>
                <a:xfrm>
                  <a:off x="2328790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79;p45"/>
                <p:cNvSpPr/>
                <p:nvPr/>
              </p:nvSpPr>
              <p:spPr>
                <a:xfrm>
                  <a:off x="2379996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80;p45"/>
                <p:cNvSpPr/>
                <p:nvPr/>
              </p:nvSpPr>
              <p:spPr>
                <a:xfrm>
                  <a:off x="2677949" y="1878335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81;p45"/>
                <p:cNvSpPr/>
                <p:nvPr/>
              </p:nvSpPr>
              <p:spPr>
                <a:xfrm>
                  <a:off x="2787340" y="1743337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82;p45"/>
                <p:cNvSpPr/>
                <p:nvPr/>
              </p:nvSpPr>
              <p:spPr>
                <a:xfrm>
                  <a:off x="2647692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83;p45"/>
                <p:cNvSpPr/>
                <p:nvPr/>
              </p:nvSpPr>
              <p:spPr>
                <a:xfrm>
                  <a:off x="2843231" y="1359271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4;p45"/>
                <p:cNvSpPr/>
                <p:nvPr/>
              </p:nvSpPr>
              <p:spPr>
                <a:xfrm>
                  <a:off x="3017801" y="1231216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85;p45"/>
                <p:cNvSpPr/>
                <p:nvPr/>
              </p:nvSpPr>
              <p:spPr>
                <a:xfrm>
                  <a:off x="3187730" y="1261487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86;p45"/>
                <p:cNvSpPr/>
                <p:nvPr/>
              </p:nvSpPr>
              <p:spPr>
                <a:xfrm>
                  <a:off x="3320413" y="1124133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87;p45"/>
                <p:cNvSpPr/>
                <p:nvPr/>
              </p:nvSpPr>
              <p:spPr>
                <a:xfrm>
                  <a:off x="3478694" y="1091575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88;p45"/>
                <p:cNvSpPr/>
                <p:nvPr/>
              </p:nvSpPr>
              <p:spPr>
                <a:xfrm>
                  <a:off x="2034168" y="514298"/>
                  <a:ext cx="117899" cy="12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89;p45"/>
                <p:cNvSpPr/>
                <p:nvPr/>
              </p:nvSpPr>
              <p:spPr>
                <a:xfrm>
                  <a:off x="2067766" y="547664"/>
                  <a:ext cx="66440" cy="55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90;p45"/>
                <p:cNvSpPr/>
                <p:nvPr/>
              </p:nvSpPr>
              <p:spPr>
                <a:xfrm>
                  <a:off x="2828642" y="506846"/>
                  <a:ext cx="117896" cy="123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91;p45"/>
                <p:cNvSpPr/>
                <p:nvPr/>
              </p:nvSpPr>
              <p:spPr>
                <a:xfrm>
                  <a:off x="2843984" y="538226"/>
                  <a:ext cx="55870" cy="589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92;p45"/>
                <p:cNvSpPr/>
                <p:nvPr/>
              </p:nvSpPr>
              <p:spPr>
                <a:xfrm>
                  <a:off x="2133967" y="603630"/>
                  <a:ext cx="708110" cy="33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93;p45"/>
                <p:cNvSpPr/>
                <p:nvPr/>
              </p:nvSpPr>
              <p:spPr>
                <a:xfrm>
                  <a:off x="2379259" y="909801"/>
                  <a:ext cx="271646" cy="2928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4;p45"/>
                <p:cNvSpPr/>
                <p:nvPr/>
              </p:nvSpPr>
              <p:spPr>
                <a:xfrm>
                  <a:off x="2132174" y="331839"/>
                  <a:ext cx="711900" cy="219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95;p45"/>
                <p:cNvSpPr/>
                <p:nvPr/>
              </p:nvSpPr>
              <p:spPr>
                <a:xfrm>
                  <a:off x="2297204" y="1120969"/>
                  <a:ext cx="408185" cy="193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96;p45"/>
                <p:cNvSpPr/>
                <p:nvPr/>
              </p:nvSpPr>
              <p:spPr>
                <a:xfrm>
                  <a:off x="1880217" y="1121133"/>
                  <a:ext cx="512937" cy="293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97;p45"/>
                <p:cNvSpPr/>
                <p:nvPr/>
              </p:nvSpPr>
              <p:spPr>
                <a:xfrm>
                  <a:off x="2490138" y="1248598"/>
                  <a:ext cx="19629" cy="7707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198;p45"/>
                <p:cNvSpPr/>
                <p:nvPr/>
              </p:nvSpPr>
              <p:spPr>
                <a:xfrm>
                  <a:off x="2533101" y="1766334"/>
                  <a:ext cx="52191" cy="1034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199;p45"/>
                <p:cNvSpPr/>
                <p:nvPr/>
              </p:nvSpPr>
              <p:spPr>
                <a:xfrm>
                  <a:off x="2533101" y="1570041"/>
                  <a:ext cx="52192" cy="103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200;p45"/>
                <p:cNvSpPr/>
                <p:nvPr/>
              </p:nvSpPr>
              <p:spPr>
                <a:xfrm>
                  <a:off x="2533101" y="1391007"/>
                  <a:ext cx="52192" cy="103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201;p45"/>
                <p:cNvSpPr/>
                <p:nvPr/>
              </p:nvSpPr>
              <p:spPr>
                <a:xfrm>
                  <a:off x="2046669" y="1175031"/>
                  <a:ext cx="216831" cy="689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202;p45"/>
                <p:cNvSpPr/>
                <p:nvPr/>
              </p:nvSpPr>
              <p:spPr>
                <a:xfrm>
                  <a:off x="2632830" y="665965"/>
                  <a:ext cx="1143291" cy="800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03;p45"/>
                <p:cNvSpPr/>
                <p:nvPr/>
              </p:nvSpPr>
              <p:spPr>
                <a:xfrm>
                  <a:off x="2925276" y="1434111"/>
                  <a:ext cx="30803" cy="551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4;p45"/>
                <p:cNvSpPr/>
                <p:nvPr/>
              </p:nvSpPr>
              <p:spPr>
                <a:xfrm>
                  <a:off x="2716822" y="1170730"/>
                  <a:ext cx="221430" cy="591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05;p45"/>
                <p:cNvSpPr/>
                <p:nvPr/>
              </p:nvSpPr>
              <p:spPr>
                <a:xfrm>
                  <a:off x="2142862" y="1037074"/>
                  <a:ext cx="269512" cy="198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06;p45"/>
                <p:cNvSpPr/>
                <p:nvPr/>
              </p:nvSpPr>
              <p:spPr>
                <a:xfrm>
                  <a:off x="2604792" y="1032568"/>
                  <a:ext cx="280365" cy="157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07;p45"/>
                <p:cNvSpPr/>
                <p:nvPr/>
              </p:nvSpPr>
              <p:spPr>
                <a:xfrm>
                  <a:off x="2300345" y="939948"/>
                  <a:ext cx="114374" cy="109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08;p45"/>
                <p:cNvSpPr/>
                <p:nvPr/>
              </p:nvSpPr>
              <p:spPr>
                <a:xfrm>
                  <a:off x="2583096" y="937688"/>
                  <a:ext cx="107903" cy="1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09;p45"/>
                <p:cNvSpPr/>
                <p:nvPr/>
              </p:nvSpPr>
              <p:spPr>
                <a:xfrm>
                  <a:off x="2352279" y="980806"/>
                  <a:ext cx="66576" cy="73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10;p45"/>
                <p:cNvSpPr/>
                <p:nvPr/>
              </p:nvSpPr>
              <p:spPr>
                <a:xfrm>
                  <a:off x="2593986" y="987285"/>
                  <a:ext cx="53647" cy="56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11;p45"/>
                <p:cNvSpPr/>
                <p:nvPr/>
              </p:nvSpPr>
              <p:spPr>
                <a:xfrm>
                  <a:off x="1876503" y="141299"/>
                  <a:ext cx="1196644" cy="999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12;p45"/>
                <p:cNvSpPr/>
                <p:nvPr/>
              </p:nvSpPr>
              <p:spPr>
                <a:xfrm>
                  <a:off x="3551497" y="765009"/>
                  <a:ext cx="181153" cy="153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13;p45"/>
                <p:cNvSpPr/>
                <p:nvPr/>
              </p:nvSpPr>
              <p:spPr>
                <a:xfrm>
                  <a:off x="3641418" y="474562"/>
                  <a:ext cx="271924" cy="344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4;p45"/>
                <p:cNvSpPr/>
                <p:nvPr/>
              </p:nvSpPr>
              <p:spPr>
                <a:xfrm>
                  <a:off x="3523255" y="795416"/>
                  <a:ext cx="190065" cy="151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15;p45"/>
                <p:cNvSpPr/>
                <p:nvPr/>
              </p:nvSpPr>
              <p:spPr>
                <a:xfrm>
                  <a:off x="2936610" y="1434235"/>
                  <a:ext cx="80243" cy="476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16;p45"/>
                <p:cNvSpPr/>
                <p:nvPr/>
              </p:nvSpPr>
              <p:spPr>
                <a:xfrm>
                  <a:off x="2309884" y="946523"/>
                  <a:ext cx="108750" cy="1033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17;p45"/>
                <p:cNvSpPr/>
                <p:nvPr/>
              </p:nvSpPr>
              <p:spPr>
                <a:xfrm>
                  <a:off x="2588339" y="948057"/>
                  <a:ext cx="93872" cy="94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18;p45"/>
                <p:cNvSpPr/>
                <p:nvPr/>
              </p:nvSpPr>
              <p:spPr>
                <a:xfrm>
                  <a:off x="3531387" y="776377"/>
                  <a:ext cx="197781" cy="16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19;p45"/>
                <p:cNvSpPr/>
                <p:nvPr/>
              </p:nvSpPr>
              <p:spPr>
                <a:xfrm>
                  <a:off x="1940883" y="808429"/>
                  <a:ext cx="94816" cy="20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20;p45"/>
                <p:cNvSpPr/>
                <p:nvPr/>
              </p:nvSpPr>
              <p:spPr>
                <a:xfrm>
                  <a:off x="2022979" y="879571"/>
                  <a:ext cx="75787" cy="173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21;p45"/>
                <p:cNvSpPr/>
                <p:nvPr/>
              </p:nvSpPr>
              <p:spPr>
                <a:xfrm>
                  <a:off x="2101143" y="881270"/>
                  <a:ext cx="83440" cy="213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22;p45"/>
                <p:cNvSpPr/>
                <p:nvPr/>
              </p:nvSpPr>
              <p:spPr>
                <a:xfrm>
                  <a:off x="2734791" y="892748"/>
                  <a:ext cx="48565" cy="168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23;p45"/>
                <p:cNvSpPr/>
                <p:nvPr/>
              </p:nvSpPr>
              <p:spPr>
                <a:xfrm>
                  <a:off x="2857881" y="900706"/>
                  <a:ext cx="101698" cy="214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4;p45"/>
                <p:cNvSpPr/>
                <p:nvPr/>
              </p:nvSpPr>
              <p:spPr>
                <a:xfrm>
                  <a:off x="2962751" y="936620"/>
                  <a:ext cx="77630" cy="126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225;p45"/>
                <p:cNvSpPr/>
                <p:nvPr/>
              </p:nvSpPr>
              <p:spPr>
                <a:xfrm>
                  <a:off x="2214720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7" name="Google Shape;2226;p45"/>
                <p:cNvSpPr/>
                <p:nvPr/>
              </p:nvSpPr>
              <p:spPr>
                <a:xfrm>
                  <a:off x="3527579" y="923963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34" name="Google Shape;2227;p45"/>
              <p:cNvGrpSpPr/>
              <p:nvPr/>
            </p:nvGrpSpPr>
            <p:grpSpPr>
              <a:xfrm>
                <a:off x="1142619" y="426391"/>
                <a:ext cx="524453" cy="301925"/>
                <a:chOff x="0" y="0"/>
                <a:chExt cx="524452" cy="301924"/>
              </a:xfrm>
            </p:grpSpPr>
            <p:sp>
              <p:nvSpPr>
                <p:cNvPr id="1029" name="Google Shape;2228;p45"/>
                <p:cNvSpPr/>
                <p:nvPr/>
              </p:nvSpPr>
              <p:spPr>
                <a:xfrm>
                  <a:off x="428704" y="193562"/>
                  <a:ext cx="95749" cy="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0" name="Google Shape;2229;p45"/>
                <p:cNvSpPr/>
                <p:nvPr/>
              </p:nvSpPr>
              <p:spPr>
                <a:xfrm>
                  <a:off x="374090" y="0"/>
                  <a:ext cx="83301" cy="115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1" name="Google Shape;2230;p45"/>
                <p:cNvSpPr/>
                <p:nvPr/>
              </p:nvSpPr>
              <p:spPr>
                <a:xfrm>
                  <a:off x="206605" y="133472"/>
                  <a:ext cx="70721" cy="86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2" name="Google Shape;2231;p45"/>
                <p:cNvSpPr/>
                <p:nvPr/>
              </p:nvSpPr>
              <p:spPr>
                <a:xfrm>
                  <a:off x="92403" y="31481"/>
                  <a:ext cx="70992" cy="10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3" name="Google Shape;2232;p45"/>
                <p:cNvSpPr/>
                <p:nvPr/>
              </p:nvSpPr>
              <p:spPr>
                <a:xfrm>
                  <a:off x="0" y="187819"/>
                  <a:ext cx="109378" cy="113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5" name="Google Shape;2233;p45"/>
              <p:cNvSpPr/>
              <p:nvPr/>
            </p:nvSpPr>
            <p:spPr>
              <a:xfrm rot="1091532">
                <a:off x="1318773" y="706314"/>
                <a:ext cx="174287" cy="11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1" name="Google Shape;2234;p45"/>
              <p:cNvGrpSpPr/>
              <p:nvPr/>
            </p:nvGrpSpPr>
            <p:grpSpPr>
              <a:xfrm>
                <a:off x="2260163" y="496677"/>
                <a:ext cx="424274" cy="244246"/>
                <a:chOff x="0" y="0"/>
                <a:chExt cx="424272" cy="244245"/>
              </a:xfrm>
            </p:grpSpPr>
            <p:sp>
              <p:nvSpPr>
                <p:cNvPr id="1036" name="Google Shape;2235;p45"/>
                <p:cNvSpPr/>
                <p:nvPr/>
              </p:nvSpPr>
              <p:spPr>
                <a:xfrm>
                  <a:off x="346814" y="156585"/>
                  <a:ext cx="77459" cy="87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7" name="Google Shape;2236;p45"/>
                <p:cNvSpPr/>
                <p:nvPr/>
              </p:nvSpPr>
              <p:spPr>
                <a:xfrm>
                  <a:off x="302632" y="0"/>
                  <a:ext cx="67390" cy="93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8" name="Google Shape;2237;p45"/>
                <p:cNvSpPr/>
                <p:nvPr/>
              </p:nvSpPr>
              <p:spPr>
                <a:xfrm>
                  <a:off x="167140" y="107974"/>
                  <a:ext cx="57212" cy="7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9" name="Google Shape;2238;p45"/>
                <p:cNvSpPr/>
                <p:nvPr/>
              </p:nvSpPr>
              <p:spPr>
                <a:xfrm>
                  <a:off x="74752" y="25467"/>
                  <a:ext cx="57432" cy="811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0" name="Google Shape;2239;p45"/>
                <p:cNvSpPr/>
                <p:nvPr/>
              </p:nvSpPr>
              <p:spPr>
                <a:xfrm>
                  <a:off x="0" y="151938"/>
                  <a:ext cx="88485" cy="91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2" name="Google Shape;2240;p45"/>
              <p:cNvSpPr/>
              <p:nvPr/>
            </p:nvSpPr>
            <p:spPr>
              <a:xfrm>
                <a:off x="2405412" y="724570"/>
                <a:ext cx="131006" cy="7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1" name="تجميع"/>
          <p:cNvGrpSpPr/>
          <p:nvPr/>
        </p:nvGrpSpPr>
        <p:grpSpPr>
          <a:xfrm>
            <a:off x="19142179" y="2513439"/>
            <a:ext cx="4437918" cy="1410117"/>
            <a:chOff x="0" y="0"/>
            <a:chExt cx="4437916" cy="1410116"/>
          </a:xfrm>
        </p:grpSpPr>
        <p:grpSp>
          <p:nvGrpSpPr>
            <p:cNvPr id="1049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045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8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46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7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50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052" name="IMG_4688.png" descr="IMG_4688.png"/>
          <p:cNvPicPr>
            <a:picLocks noChangeAspect="1"/>
          </p:cNvPicPr>
          <p:nvPr/>
        </p:nvPicPr>
        <p:blipFill>
          <a:blip r:embed="rId2">
            <a:extLst/>
          </a:blip>
          <a:srcRect l="0" t="13848" r="3795" b="41632"/>
          <a:stretch>
            <a:fillRect/>
          </a:stretch>
        </p:blipFill>
        <p:spPr>
          <a:xfrm>
            <a:off x="2241459" y="4729093"/>
            <a:ext cx="20225643" cy="6537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3" name="IMG_4687.png" descr="IMG_4687.png"/>
          <p:cNvPicPr>
            <a:picLocks noChangeAspect="1"/>
          </p:cNvPicPr>
          <p:nvPr/>
        </p:nvPicPr>
        <p:blipFill>
          <a:blip r:embed="rId3">
            <a:extLst/>
          </a:blip>
          <a:srcRect l="10101" t="12007" r="7162" b="75903"/>
          <a:stretch>
            <a:fillRect/>
          </a:stretch>
        </p:blipFill>
        <p:spPr>
          <a:xfrm>
            <a:off x="1770135" y="2513439"/>
            <a:ext cx="14737558" cy="15041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7" name="تجميع"/>
          <p:cNvGrpSpPr/>
          <p:nvPr/>
        </p:nvGrpSpPr>
        <p:grpSpPr>
          <a:xfrm>
            <a:off x="4303309" y="12072353"/>
            <a:ext cx="15124325" cy="1262880"/>
            <a:chOff x="0" y="0"/>
            <a:chExt cx="15124323" cy="1262878"/>
          </a:xfrm>
        </p:grpSpPr>
        <p:grpSp>
          <p:nvGrpSpPr>
            <p:cNvPr id="1056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05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55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1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057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060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058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59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064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062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3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7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065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6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0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068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9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3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071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072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076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07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5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6" name="تجميع"/>
          <p:cNvGrpSpPr/>
          <p:nvPr/>
        </p:nvGrpSpPr>
        <p:grpSpPr>
          <a:xfrm>
            <a:off x="15933487" y="728618"/>
            <a:ext cx="8112629" cy="2065069"/>
            <a:chOff x="0" y="0"/>
            <a:chExt cx="8112627" cy="2065067"/>
          </a:xfrm>
        </p:grpSpPr>
        <p:grpSp>
          <p:nvGrpSpPr>
            <p:cNvPr id="1082" name="تجميع"/>
            <p:cNvGrpSpPr/>
            <p:nvPr/>
          </p:nvGrpSpPr>
          <p:grpSpPr>
            <a:xfrm>
              <a:off x="0" y="93768"/>
              <a:ext cx="4637812" cy="1877532"/>
              <a:chOff x="0" y="0"/>
              <a:chExt cx="4637811" cy="1877530"/>
            </a:xfrm>
          </p:grpSpPr>
          <p:sp>
            <p:nvSpPr>
              <p:cNvPr id="1079" name="التمارين"/>
              <p:cNvSpPr txBox="1"/>
              <p:nvPr/>
            </p:nvSpPr>
            <p:spPr>
              <a:xfrm>
                <a:off x="0" y="0"/>
                <a:ext cx="4436429" cy="18775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26336" rtl="0">
                  <a:defRPr sz="884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80" name="Google Shape;1051;p35"/>
              <p:cNvSpPr/>
              <p:nvPr/>
            </p:nvSpPr>
            <p:spPr>
              <a:xfrm>
                <a:off x="206439" y="1612328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1" name="Google Shape;1052;p35"/>
              <p:cNvSpPr/>
              <p:nvPr/>
            </p:nvSpPr>
            <p:spPr>
              <a:xfrm>
                <a:off x="206439" y="0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5" name="Google Shape;2128;p45"/>
            <p:cNvGrpSpPr/>
            <p:nvPr/>
          </p:nvGrpSpPr>
          <p:grpSpPr>
            <a:xfrm>
              <a:off x="4199286" y="0"/>
              <a:ext cx="3913343" cy="2065068"/>
              <a:chOff x="0" y="0"/>
              <a:chExt cx="3913341" cy="2065067"/>
            </a:xfrm>
          </p:grpSpPr>
          <p:grpSp>
            <p:nvGrpSpPr>
              <p:cNvPr id="1180" name="Google Shape;2129;p45"/>
              <p:cNvGrpSpPr/>
              <p:nvPr/>
            </p:nvGrpSpPr>
            <p:grpSpPr>
              <a:xfrm>
                <a:off x="-1" y="0"/>
                <a:ext cx="3913343" cy="2065068"/>
                <a:chOff x="0" y="0"/>
                <a:chExt cx="3913341" cy="2065067"/>
              </a:xfrm>
            </p:grpSpPr>
            <p:sp>
              <p:nvSpPr>
                <p:cNvPr id="1083" name="Google Shape;2130;p45"/>
                <p:cNvSpPr/>
                <p:nvPr/>
              </p:nvSpPr>
              <p:spPr>
                <a:xfrm>
                  <a:off x="1595267" y="1026185"/>
                  <a:ext cx="496944" cy="1038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4" name="Google Shape;2131;p45"/>
                <p:cNvSpPr/>
                <p:nvPr/>
              </p:nvSpPr>
              <p:spPr>
                <a:xfrm>
                  <a:off x="156381" y="485232"/>
                  <a:ext cx="1232971" cy="155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5" name="Google Shape;2132;p45"/>
                <p:cNvSpPr/>
                <p:nvPr/>
              </p:nvSpPr>
              <p:spPr>
                <a:xfrm>
                  <a:off x="1923405" y="817044"/>
                  <a:ext cx="1782096" cy="12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6" name="Google Shape;2133;p45"/>
                <p:cNvSpPr/>
                <p:nvPr/>
              </p:nvSpPr>
              <p:spPr>
                <a:xfrm>
                  <a:off x="953094" y="1701232"/>
                  <a:ext cx="229239" cy="228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34;p45"/>
                <p:cNvSpPr/>
                <p:nvPr/>
              </p:nvSpPr>
              <p:spPr>
                <a:xfrm>
                  <a:off x="160783" y="390380"/>
                  <a:ext cx="248386" cy="27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5;p45"/>
                <p:cNvSpPr/>
                <p:nvPr/>
              </p:nvSpPr>
              <p:spPr>
                <a:xfrm>
                  <a:off x="1231521" y="999941"/>
                  <a:ext cx="401121" cy="28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6;p45"/>
                <p:cNvSpPr/>
                <p:nvPr/>
              </p:nvSpPr>
              <p:spPr>
                <a:xfrm>
                  <a:off x="1670284" y="1475066"/>
                  <a:ext cx="174191" cy="154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7;p45"/>
                <p:cNvSpPr/>
                <p:nvPr/>
              </p:nvSpPr>
              <p:spPr>
                <a:xfrm>
                  <a:off x="927886" y="11478"/>
                  <a:ext cx="960116" cy="551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38;p45"/>
                <p:cNvSpPr/>
                <p:nvPr/>
              </p:nvSpPr>
              <p:spPr>
                <a:xfrm>
                  <a:off x="899361" y="544582"/>
                  <a:ext cx="134352" cy="133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39;p45"/>
                <p:cNvSpPr/>
                <p:nvPr/>
              </p:nvSpPr>
              <p:spPr>
                <a:xfrm>
                  <a:off x="1019069" y="659199"/>
                  <a:ext cx="754794" cy="300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40;p45"/>
                <p:cNvSpPr/>
                <p:nvPr/>
              </p:nvSpPr>
              <p:spPr>
                <a:xfrm>
                  <a:off x="1752516" y="550855"/>
                  <a:ext cx="137515" cy="151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41;p45"/>
                <p:cNvSpPr/>
                <p:nvPr/>
              </p:nvSpPr>
              <p:spPr>
                <a:xfrm>
                  <a:off x="1774067" y="592289"/>
                  <a:ext cx="62576" cy="67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42;p45"/>
                <p:cNvSpPr/>
                <p:nvPr/>
              </p:nvSpPr>
              <p:spPr>
                <a:xfrm>
                  <a:off x="956741" y="579591"/>
                  <a:ext cx="58144" cy="56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43;p45"/>
                <p:cNvSpPr/>
                <p:nvPr/>
              </p:nvSpPr>
              <p:spPr>
                <a:xfrm>
                  <a:off x="1012521" y="232549"/>
                  <a:ext cx="769892" cy="348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4;p45"/>
                <p:cNvSpPr/>
                <p:nvPr/>
              </p:nvSpPr>
              <p:spPr>
                <a:xfrm>
                  <a:off x="918970" y="0"/>
                  <a:ext cx="976656" cy="571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5;p45"/>
                <p:cNvSpPr/>
                <p:nvPr/>
              </p:nvSpPr>
              <p:spPr>
                <a:xfrm>
                  <a:off x="1283540" y="896994"/>
                  <a:ext cx="309827" cy="321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6;p45"/>
                <p:cNvSpPr/>
                <p:nvPr/>
              </p:nvSpPr>
              <p:spPr>
                <a:xfrm>
                  <a:off x="1216702" y="991600"/>
                  <a:ext cx="431374" cy="294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7;p45"/>
                <p:cNvSpPr/>
                <p:nvPr/>
              </p:nvSpPr>
              <p:spPr>
                <a:xfrm>
                  <a:off x="1221543" y="1090890"/>
                  <a:ext cx="75751" cy="38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48;p45"/>
                <p:cNvSpPr/>
                <p:nvPr/>
              </p:nvSpPr>
              <p:spPr>
                <a:xfrm>
                  <a:off x="1265457" y="1142870"/>
                  <a:ext cx="58104" cy="56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49;p45"/>
                <p:cNvSpPr/>
                <p:nvPr/>
              </p:nvSpPr>
              <p:spPr>
                <a:xfrm>
                  <a:off x="1340469" y="1192235"/>
                  <a:ext cx="41093" cy="69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50;p45"/>
                <p:cNvSpPr/>
                <p:nvPr/>
              </p:nvSpPr>
              <p:spPr>
                <a:xfrm>
                  <a:off x="1435191" y="1196878"/>
                  <a:ext cx="32587" cy="81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51;p45"/>
                <p:cNvSpPr/>
                <p:nvPr/>
              </p:nvSpPr>
              <p:spPr>
                <a:xfrm>
                  <a:off x="1514708" y="1140925"/>
                  <a:ext cx="49802" cy="47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52;p45"/>
                <p:cNvSpPr/>
                <p:nvPr/>
              </p:nvSpPr>
              <p:spPr>
                <a:xfrm>
                  <a:off x="1575398" y="1056538"/>
                  <a:ext cx="56037" cy="32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53;p45"/>
                <p:cNvSpPr/>
                <p:nvPr/>
              </p:nvSpPr>
              <p:spPr>
                <a:xfrm>
                  <a:off x="1317646" y="1248214"/>
                  <a:ext cx="267062" cy="246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4;p45"/>
                <p:cNvSpPr/>
                <p:nvPr/>
              </p:nvSpPr>
              <p:spPr>
                <a:xfrm>
                  <a:off x="1418171" y="1455684"/>
                  <a:ext cx="103639" cy="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5;p45"/>
                <p:cNvSpPr/>
                <p:nvPr/>
              </p:nvSpPr>
              <p:spPr>
                <a:xfrm>
                  <a:off x="1185464" y="1017446"/>
                  <a:ext cx="211245" cy="1018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6;p45"/>
                <p:cNvSpPr/>
                <p:nvPr/>
              </p:nvSpPr>
              <p:spPr>
                <a:xfrm>
                  <a:off x="1581982" y="987244"/>
                  <a:ext cx="100898" cy="1050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7;p45"/>
                <p:cNvSpPr/>
                <p:nvPr/>
              </p:nvSpPr>
              <p:spPr>
                <a:xfrm>
                  <a:off x="1393102" y="1522649"/>
                  <a:ext cx="57361" cy="510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58;p45"/>
                <p:cNvSpPr/>
                <p:nvPr/>
              </p:nvSpPr>
              <p:spPr>
                <a:xfrm>
                  <a:off x="1501840" y="1522827"/>
                  <a:ext cx="43522" cy="512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59;p45"/>
                <p:cNvSpPr/>
                <p:nvPr/>
              </p:nvSpPr>
              <p:spPr>
                <a:xfrm>
                  <a:off x="145118" y="374039"/>
                  <a:ext cx="1151940" cy="964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60;p45"/>
                <p:cNvSpPr/>
                <p:nvPr/>
              </p:nvSpPr>
              <p:spPr>
                <a:xfrm>
                  <a:off x="822724" y="1324110"/>
                  <a:ext cx="116792" cy="685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61;p45"/>
                <p:cNvSpPr/>
                <p:nvPr/>
              </p:nvSpPr>
              <p:spPr>
                <a:xfrm>
                  <a:off x="180384" y="448237"/>
                  <a:ext cx="241482" cy="2204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62;p45"/>
                <p:cNvSpPr/>
                <p:nvPr/>
              </p:nvSpPr>
              <p:spPr>
                <a:xfrm>
                  <a:off x="201194" y="487259"/>
                  <a:ext cx="242416" cy="21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63;p45"/>
                <p:cNvSpPr/>
                <p:nvPr/>
              </p:nvSpPr>
              <p:spPr>
                <a:xfrm>
                  <a:off x="0" y="197594"/>
                  <a:ext cx="296324" cy="314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4;p45"/>
                <p:cNvSpPr/>
                <p:nvPr/>
              </p:nvSpPr>
              <p:spPr>
                <a:xfrm>
                  <a:off x="948864" y="1662510"/>
                  <a:ext cx="242836" cy="66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5;p45"/>
                <p:cNvSpPr/>
                <p:nvPr/>
              </p:nvSpPr>
              <p:spPr>
                <a:xfrm>
                  <a:off x="942563" y="1708067"/>
                  <a:ext cx="252245" cy="227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6;p45"/>
                <p:cNvSpPr/>
                <p:nvPr/>
              </p:nvSpPr>
              <p:spPr>
                <a:xfrm>
                  <a:off x="1667814" y="1468080"/>
                  <a:ext cx="184650" cy="179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7;p45"/>
                <p:cNvSpPr/>
                <p:nvPr/>
              </p:nvSpPr>
              <p:spPr>
                <a:xfrm>
                  <a:off x="1593102" y="987299"/>
                  <a:ext cx="513632" cy="278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68;p45"/>
                <p:cNvSpPr/>
                <p:nvPr/>
              </p:nvSpPr>
              <p:spPr>
                <a:xfrm>
                  <a:off x="1857931" y="1356517"/>
                  <a:ext cx="279932" cy="679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69;p45"/>
                <p:cNvSpPr/>
                <p:nvPr/>
              </p:nvSpPr>
              <p:spPr>
                <a:xfrm>
                  <a:off x="956162" y="1669318"/>
                  <a:ext cx="219788" cy="58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70;p45"/>
                <p:cNvSpPr/>
                <p:nvPr/>
              </p:nvSpPr>
              <p:spPr>
                <a:xfrm>
                  <a:off x="189250" y="465919"/>
                  <a:ext cx="242466" cy="229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71;p45"/>
                <p:cNvSpPr/>
                <p:nvPr/>
              </p:nvSpPr>
              <p:spPr>
                <a:xfrm>
                  <a:off x="2925204" y="1480408"/>
                  <a:ext cx="89930" cy="42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72;p45"/>
                <p:cNvSpPr/>
                <p:nvPr/>
              </p:nvSpPr>
              <p:spPr>
                <a:xfrm>
                  <a:off x="2321745" y="1142994"/>
                  <a:ext cx="375646" cy="164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73;p45"/>
                <p:cNvSpPr/>
                <p:nvPr/>
              </p:nvSpPr>
              <p:spPr>
                <a:xfrm>
                  <a:off x="3564322" y="689264"/>
                  <a:ext cx="200118" cy="222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4;p45"/>
                <p:cNvSpPr/>
                <p:nvPr/>
              </p:nvSpPr>
              <p:spPr>
                <a:xfrm>
                  <a:off x="2149678" y="1045005"/>
                  <a:ext cx="257079" cy="178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5;p45"/>
                <p:cNvSpPr/>
                <p:nvPr/>
              </p:nvSpPr>
              <p:spPr>
                <a:xfrm>
                  <a:off x="2614741" y="1043430"/>
                  <a:ext cx="258084" cy="139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6;p45"/>
                <p:cNvSpPr/>
                <p:nvPr/>
              </p:nvSpPr>
              <p:spPr>
                <a:xfrm>
                  <a:off x="2028515" y="1477969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7;p45"/>
                <p:cNvSpPr/>
                <p:nvPr/>
              </p:nvSpPr>
              <p:spPr>
                <a:xfrm>
                  <a:off x="2305511" y="1356915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78;p45"/>
                <p:cNvSpPr/>
                <p:nvPr/>
              </p:nvSpPr>
              <p:spPr>
                <a:xfrm>
                  <a:off x="2328790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79;p45"/>
                <p:cNvSpPr/>
                <p:nvPr/>
              </p:nvSpPr>
              <p:spPr>
                <a:xfrm>
                  <a:off x="2379996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80;p45"/>
                <p:cNvSpPr/>
                <p:nvPr/>
              </p:nvSpPr>
              <p:spPr>
                <a:xfrm>
                  <a:off x="2677949" y="1878335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81;p45"/>
                <p:cNvSpPr/>
                <p:nvPr/>
              </p:nvSpPr>
              <p:spPr>
                <a:xfrm>
                  <a:off x="2787340" y="1743337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82;p45"/>
                <p:cNvSpPr/>
                <p:nvPr/>
              </p:nvSpPr>
              <p:spPr>
                <a:xfrm>
                  <a:off x="2647692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83;p45"/>
                <p:cNvSpPr/>
                <p:nvPr/>
              </p:nvSpPr>
              <p:spPr>
                <a:xfrm>
                  <a:off x="2843231" y="1359271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4;p45"/>
                <p:cNvSpPr/>
                <p:nvPr/>
              </p:nvSpPr>
              <p:spPr>
                <a:xfrm>
                  <a:off x="3017801" y="1231216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5;p45"/>
                <p:cNvSpPr/>
                <p:nvPr/>
              </p:nvSpPr>
              <p:spPr>
                <a:xfrm>
                  <a:off x="3187730" y="1261487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6;p45"/>
                <p:cNvSpPr/>
                <p:nvPr/>
              </p:nvSpPr>
              <p:spPr>
                <a:xfrm>
                  <a:off x="3320413" y="1124133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7;p45"/>
                <p:cNvSpPr/>
                <p:nvPr/>
              </p:nvSpPr>
              <p:spPr>
                <a:xfrm>
                  <a:off x="3478694" y="1091575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88;p45"/>
                <p:cNvSpPr/>
                <p:nvPr/>
              </p:nvSpPr>
              <p:spPr>
                <a:xfrm>
                  <a:off x="2034168" y="514298"/>
                  <a:ext cx="117899" cy="12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89;p45"/>
                <p:cNvSpPr/>
                <p:nvPr/>
              </p:nvSpPr>
              <p:spPr>
                <a:xfrm>
                  <a:off x="2067766" y="547664"/>
                  <a:ext cx="66440" cy="55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90;p45"/>
                <p:cNvSpPr/>
                <p:nvPr/>
              </p:nvSpPr>
              <p:spPr>
                <a:xfrm>
                  <a:off x="2828642" y="506846"/>
                  <a:ext cx="117896" cy="123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91;p45"/>
                <p:cNvSpPr/>
                <p:nvPr/>
              </p:nvSpPr>
              <p:spPr>
                <a:xfrm>
                  <a:off x="2843984" y="538226"/>
                  <a:ext cx="55870" cy="589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92;p45"/>
                <p:cNvSpPr/>
                <p:nvPr/>
              </p:nvSpPr>
              <p:spPr>
                <a:xfrm>
                  <a:off x="2133967" y="603630"/>
                  <a:ext cx="708110" cy="33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93;p45"/>
                <p:cNvSpPr/>
                <p:nvPr/>
              </p:nvSpPr>
              <p:spPr>
                <a:xfrm>
                  <a:off x="2379259" y="909801"/>
                  <a:ext cx="271646" cy="2928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4;p45"/>
                <p:cNvSpPr/>
                <p:nvPr/>
              </p:nvSpPr>
              <p:spPr>
                <a:xfrm>
                  <a:off x="2132174" y="331839"/>
                  <a:ext cx="711900" cy="219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5;p45"/>
                <p:cNvSpPr/>
                <p:nvPr/>
              </p:nvSpPr>
              <p:spPr>
                <a:xfrm>
                  <a:off x="2297204" y="1120969"/>
                  <a:ext cx="408185" cy="193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6;p45"/>
                <p:cNvSpPr/>
                <p:nvPr/>
              </p:nvSpPr>
              <p:spPr>
                <a:xfrm>
                  <a:off x="1880217" y="1121133"/>
                  <a:ext cx="512937" cy="293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7;p45"/>
                <p:cNvSpPr/>
                <p:nvPr/>
              </p:nvSpPr>
              <p:spPr>
                <a:xfrm>
                  <a:off x="2490138" y="1248598"/>
                  <a:ext cx="19629" cy="7707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198;p45"/>
                <p:cNvSpPr/>
                <p:nvPr/>
              </p:nvSpPr>
              <p:spPr>
                <a:xfrm>
                  <a:off x="2533101" y="1766334"/>
                  <a:ext cx="52191" cy="1034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199;p45"/>
                <p:cNvSpPr/>
                <p:nvPr/>
              </p:nvSpPr>
              <p:spPr>
                <a:xfrm>
                  <a:off x="2533101" y="1570041"/>
                  <a:ext cx="52192" cy="103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200;p45"/>
                <p:cNvSpPr/>
                <p:nvPr/>
              </p:nvSpPr>
              <p:spPr>
                <a:xfrm>
                  <a:off x="2533101" y="1391007"/>
                  <a:ext cx="52192" cy="103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201;p45"/>
                <p:cNvSpPr/>
                <p:nvPr/>
              </p:nvSpPr>
              <p:spPr>
                <a:xfrm>
                  <a:off x="2046669" y="1175031"/>
                  <a:ext cx="216831" cy="689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202;p45"/>
                <p:cNvSpPr/>
                <p:nvPr/>
              </p:nvSpPr>
              <p:spPr>
                <a:xfrm>
                  <a:off x="2632830" y="665965"/>
                  <a:ext cx="1143291" cy="800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03;p45"/>
                <p:cNvSpPr/>
                <p:nvPr/>
              </p:nvSpPr>
              <p:spPr>
                <a:xfrm>
                  <a:off x="2925276" y="1434111"/>
                  <a:ext cx="30803" cy="551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4;p45"/>
                <p:cNvSpPr/>
                <p:nvPr/>
              </p:nvSpPr>
              <p:spPr>
                <a:xfrm>
                  <a:off x="2716822" y="1170730"/>
                  <a:ext cx="221430" cy="591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5;p45"/>
                <p:cNvSpPr/>
                <p:nvPr/>
              </p:nvSpPr>
              <p:spPr>
                <a:xfrm>
                  <a:off x="2142862" y="1037074"/>
                  <a:ext cx="269512" cy="198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6;p45"/>
                <p:cNvSpPr/>
                <p:nvPr/>
              </p:nvSpPr>
              <p:spPr>
                <a:xfrm>
                  <a:off x="2604792" y="1032568"/>
                  <a:ext cx="280365" cy="157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7;p45"/>
                <p:cNvSpPr/>
                <p:nvPr/>
              </p:nvSpPr>
              <p:spPr>
                <a:xfrm>
                  <a:off x="2300345" y="939948"/>
                  <a:ext cx="114374" cy="109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08;p45"/>
                <p:cNvSpPr/>
                <p:nvPr/>
              </p:nvSpPr>
              <p:spPr>
                <a:xfrm>
                  <a:off x="2583096" y="937688"/>
                  <a:ext cx="107903" cy="1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09;p45"/>
                <p:cNvSpPr/>
                <p:nvPr/>
              </p:nvSpPr>
              <p:spPr>
                <a:xfrm>
                  <a:off x="2352279" y="980806"/>
                  <a:ext cx="66576" cy="73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10;p45"/>
                <p:cNvSpPr/>
                <p:nvPr/>
              </p:nvSpPr>
              <p:spPr>
                <a:xfrm>
                  <a:off x="2593986" y="987285"/>
                  <a:ext cx="53647" cy="56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11;p45"/>
                <p:cNvSpPr/>
                <p:nvPr/>
              </p:nvSpPr>
              <p:spPr>
                <a:xfrm>
                  <a:off x="1876503" y="141299"/>
                  <a:ext cx="1196644" cy="999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12;p45"/>
                <p:cNvSpPr/>
                <p:nvPr/>
              </p:nvSpPr>
              <p:spPr>
                <a:xfrm>
                  <a:off x="3551497" y="765009"/>
                  <a:ext cx="181153" cy="153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13;p45"/>
                <p:cNvSpPr/>
                <p:nvPr/>
              </p:nvSpPr>
              <p:spPr>
                <a:xfrm>
                  <a:off x="3641418" y="474562"/>
                  <a:ext cx="271924" cy="344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4;p45"/>
                <p:cNvSpPr/>
                <p:nvPr/>
              </p:nvSpPr>
              <p:spPr>
                <a:xfrm>
                  <a:off x="3523255" y="795416"/>
                  <a:ext cx="190065" cy="151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5;p45"/>
                <p:cNvSpPr/>
                <p:nvPr/>
              </p:nvSpPr>
              <p:spPr>
                <a:xfrm>
                  <a:off x="2936610" y="1434235"/>
                  <a:ext cx="80243" cy="476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6;p45"/>
                <p:cNvSpPr/>
                <p:nvPr/>
              </p:nvSpPr>
              <p:spPr>
                <a:xfrm>
                  <a:off x="2309884" y="946523"/>
                  <a:ext cx="108750" cy="1033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7;p45"/>
                <p:cNvSpPr/>
                <p:nvPr/>
              </p:nvSpPr>
              <p:spPr>
                <a:xfrm>
                  <a:off x="2588339" y="948057"/>
                  <a:ext cx="93872" cy="94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18;p45"/>
                <p:cNvSpPr/>
                <p:nvPr/>
              </p:nvSpPr>
              <p:spPr>
                <a:xfrm>
                  <a:off x="3531387" y="776377"/>
                  <a:ext cx="197781" cy="16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19;p45"/>
                <p:cNvSpPr/>
                <p:nvPr/>
              </p:nvSpPr>
              <p:spPr>
                <a:xfrm>
                  <a:off x="1940883" y="808429"/>
                  <a:ext cx="94816" cy="20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20;p45"/>
                <p:cNvSpPr/>
                <p:nvPr/>
              </p:nvSpPr>
              <p:spPr>
                <a:xfrm>
                  <a:off x="2022979" y="879571"/>
                  <a:ext cx="75787" cy="173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21;p45"/>
                <p:cNvSpPr/>
                <p:nvPr/>
              </p:nvSpPr>
              <p:spPr>
                <a:xfrm>
                  <a:off x="2101143" y="881270"/>
                  <a:ext cx="83440" cy="213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22;p45"/>
                <p:cNvSpPr/>
                <p:nvPr/>
              </p:nvSpPr>
              <p:spPr>
                <a:xfrm>
                  <a:off x="2734791" y="892748"/>
                  <a:ext cx="48565" cy="168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23;p45"/>
                <p:cNvSpPr/>
                <p:nvPr/>
              </p:nvSpPr>
              <p:spPr>
                <a:xfrm>
                  <a:off x="2857881" y="900706"/>
                  <a:ext cx="101698" cy="214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4;p45"/>
                <p:cNvSpPr/>
                <p:nvPr/>
              </p:nvSpPr>
              <p:spPr>
                <a:xfrm>
                  <a:off x="2962751" y="936620"/>
                  <a:ext cx="77630" cy="126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8" name="Google Shape;2225;p45"/>
                <p:cNvSpPr/>
                <p:nvPr/>
              </p:nvSpPr>
              <p:spPr>
                <a:xfrm>
                  <a:off x="2214720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9" name="Google Shape;2226;p45"/>
                <p:cNvSpPr/>
                <p:nvPr/>
              </p:nvSpPr>
              <p:spPr>
                <a:xfrm>
                  <a:off x="3527579" y="923963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86" name="Google Shape;2227;p45"/>
              <p:cNvGrpSpPr/>
              <p:nvPr/>
            </p:nvGrpSpPr>
            <p:grpSpPr>
              <a:xfrm>
                <a:off x="1142619" y="426391"/>
                <a:ext cx="524453" cy="301925"/>
                <a:chOff x="0" y="0"/>
                <a:chExt cx="524452" cy="301924"/>
              </a:xfrm>
            </p:grpSpPr>
            <p:sp>
              <p:nvSpPr>
                <p:cNvPr id="1181" name="Google Shape;2228;p45"/>
                <p:cNvSpPr/>
                <p:nvPr/>
              </p:nvSpPr>
              <p:spPr>
                <a:xfrm>
                  <a:off x="428704" y="193562"/>
                  <a:ext cx="95749" cy="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2" name="Google Shape;2229;p45"/>
                <p:cNvSpPr/>
                <p:nvPr/>
              </p:nvSpPr>
              <p:spPr>
                <a:xfrm>
                  <a:off x="374090" y="0"/>
                  <a:ext cx="83301" cy="115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3" name="Google Shape;2230;p45"/>
                <p:cNvSpPr/>
                <p:nvPr/>
              </p:nvSpPr>
              <p:spPr>
                <a:xfrm>
                  <a:off x="206605" y="133472"/>
                  <a:ext cx="70721" cy="86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4" name="Google Shape;2231;p45"/>
                <p:cNvSpPr/>
                <p:nvPr/>
              </p:nvSpPr>
              <p:spPr>
                <a:xfrm>
                  <a:off x="92403" y="31481"/>
                  <a:ext cx="70992" cy="10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5" name="Google Shape;2232;p45"/>
                <p:cNvSpPr/>
                <p:nvPr/>
              </p:nvSpPr>
              <p:spPr>
                <a:xfrm>
                  <a:off x="0" y="187819"/>
                  <a:ext cx="109378" cy="113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87" name="Google Shape;2233;p45"/>
              <p:cNvSpPr/>
              <p:nvPr/>
            </p:nvSpPr>
            <p:spPr>
              <a:xfrm rot="1091532">
                <a:off x="1318773" y="706314"/>
                <a:ext cx="174287" cy="11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3" name="Google Shape;2234;p45"/>
              <p:cNvGrpSpPr/>
              <p:nvPr/>
            </p:nvGrpSpPr>
            <p:grpSpPr>
              <a:xfrm>
                <a:off x="2260163" y="496677"/>
                <a:ext cx="424274" cy="244246"/>
                <a:chOff x="0" y="0"/>
                <a:chExt cx="424272" cy="244245"/>
              </a:xfrm>
            </p:grpSpPr>
            <p:sp>
              <p:nvSpPr>
                <p:cNvPr id="1188" name="Google Shape;2235;p45"/>
                <p:cNvSpPr/>
                <p:nvPr/>
              </p:nvSpPr>
              <p:spPr>
                <a:xfrm>
                  <a:off x="346814" y="156585"/>
                  <a:ext cx="77459" cy="87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9" name="Google Shape;2236;p45"/>
                <p:cNvSpPr/>
                <p:nvPr/>
              </p:nvSpPr>
              <p:spPr>
                <a:xfrm>
                  <a:off x="302632" y="0"/>
                  <a:ext cx="67390" cy="93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0" name="Google Shape;2237;p45"/>
                <p:cNvSpPr/>
                <p:nvPr/>
              </p:nvSpPr>
              <p:spPr>
                <a:xfrm>
                  <a:off x="167140" y="107974"/>
                  <a:ext cx="57212" cy="7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1" name="Google Shape;2238;p45"/>
                <p:cNvSpPr/>
                <p:nvPr/>
              </p:nvSpPr>
              <p:spPr>
                <a:xfrm>
                  <a:off x="74752" y="25467"/>
                  <a:ext cx="57432" cy="811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2" name="Google Shape;2239;p45"/>
                <p:cNvSpPr/>
                <p:nvPr/>
              </p:nvSpPr>
              <p:spPr>
                <a:xfrm>
                  <a:off x="0" y="151938"/>
                  <a:ext cx="88485" cy="91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4" name="Google Shape;2240;p45"/>
              <p:cNvSpPr/>
              <p:nvPr/>
            </p:nvSpPr>
            <p:spPr>
              <a:xfrm>
                <a:off x="2405412" y="724570"/>
                <a:ext cx="131006" cy="7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03" name="تجميع"/>
          <p:cNvGrpSpPr/>
          <p:nvPr/>
        </p:nvGrpSpPr>
        <p:grpSpPr>
          <a:xfrm>
            <a:off x="19142179" y="2513439"/>
            <a:ext cx="4437918" cy="1410117"/>
            <a:chOff x="0" y="0"/>
            <a:chExt cx="4437916" cy="1410116"/>
          </a:xfrm>
        </p:grpSpPr>
        <p:grpSp>
          <p:nvGrpSpPr>
            <p:cNvPr id="1201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197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00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198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9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02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204" name="IMG_4689.png" descr="IMG_4689.png"/>
          <p:cNvPicPr>
            <a:picLocks noChangeAspect="1"/>
          </p:cNvPicPr>
          <p:nvPr/>
        </p:nvPicPr>
        <p:blipFill>
          <a:blip r:embed="rId2">
            <a:extLst/>
          </a:blip>
          <a:srcRect l="0" t="22613" r="0" b="36198"/>
          <a:stretch>
            <a:fillRect/>
          </a:stretch>
        </p:blipFill>
        <p:spPr>
          <a:xfrm>
            <a:off x="2373709" y="5173157"/>
            <a:ext cx="19636576" cy="5649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5" name="IMG_4687.png" descr="IMG_4687.png"/>
          <p:cNvPicPr>
            <a:picLocks noChangeAspect="1"/>
          </p:cNvPicPr>
          <p:nvPr/>
        </p:nvPicPr>
        <p:blipFill>
          <a:blip r:embed="rId3">
            <a:extLst/>
          </a:blip>
          <a:srcRect l="10101" t="12007" r="7162" b="75903"/>
          <a:stretch>
            <a:fillRect/>
          </a:stretch>
        </p:blipFill>
        <p:spPr>
          <a:xfrm>
            <a:off x="1770135" y="2513439"/>
            <a:ext cx="14737558" cy="15041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9" name="تجميع"/>
          <p:cNvGrpSpPr/>
          <p:nvPr/>
        </p:nvGrpSpPr>
        <p:grpSpPr>
          <a:xfrm>
            <a:off x="4530107" y="12057038"/>
            <a:ext cx="15124325" cy="1262880"/>
            <a:chOff x="0" y="0"/>
            <a:chExt cx="15124323" cy="1262878"/>
          </a:xfrm>
        </p:grpSpPr>
        <p:grpSp>
          <p:nvGrpSpPr>
            <p:cNvPr id="1208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20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07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3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209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212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210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11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216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214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5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9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217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8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2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220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1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5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223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224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228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22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7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8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234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231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232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3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47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332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235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6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7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8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9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0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1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2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3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4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0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1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6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7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8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3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4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5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6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8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4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5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6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7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8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9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0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1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2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4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5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6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7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8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9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0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3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4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0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1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2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4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5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8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9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0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2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3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4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5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6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7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8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9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0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1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2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3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4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5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6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0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1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38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333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4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5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6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7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39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5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340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1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2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3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4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6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55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353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349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52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350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1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54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356" name="IMG_4690.png" descr="IMG_4690.png"/>
          <p:cNvPicPr>
            <a:picLocks noChangeAspect="1"/>
          </p:cNvPicPr>
          <p:nvPr/>
        </p:nvPicPr>
        <p:blipFill>
          <a:blip r:embed="rId2">
            <a:extLst/>
          </a:blip>
          <a:srcRect l="0" t="5083" r="5938" b="51624"/>
          <a:stretch>
            <a:fillRect/>
          </a:stretch>
        </p:blipFill>
        <p:spPr>
          <a:xfrm>
            <a:off x="2133276" y="4907686"/>
            <a:ext cx="19648599" cy="6316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7" name="IMG_4687.png" descr="IMG_4687.png"/>
          <p:cNvPicPr>
            <a:picLocks noChangeAspect="1"/>
          </p:cNvPicPr>
          <p:nvPr/>
        </p:nvPicPr>
        <p:blipFill>
          <a:blip r:embed="rId3">
            <a:extLst/>
          </a:blip>
          <a:srcRect l="10101" t="12007" r="7162" b="75903"/>
          <a:stretch>
            <a:fillRect/>
          </a:stretch>
        </p:blipFill>
        <p:spPr>
          <a:xfrm>
            <a:off x="1770135" y="2513439"/>
            <a:ext cx="14737558" cy="15041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1" name="تجميع"/>
          <p:cNvGrpSpPr/>
          <p:nvPr/>
        </p:nvGrpSpPr>
        <p:grpSpPr>
          <a:xfrm>
            <a:off x="4530107" y="12114440"/>
            <a:ext cx="15124325" cy="1262880"/>
            <a:chOff x="0" y="0"/>
            <a:chExt cx="15124323" cy="1262878"/>
          </a:xfrm>
        </p:grpSpPr>
        <p:grpSp>
          <p:nvGrpSpPr>
            <p:cNvPr id="1360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358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59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65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361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364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362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63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368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366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67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1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369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0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4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372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3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7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375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376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380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378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9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slow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0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386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383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384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5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9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484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387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8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9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0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1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2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3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4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5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6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7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8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9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0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1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2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3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4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5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6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7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8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9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0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1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2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3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4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5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6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7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8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9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0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1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2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3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4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5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6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7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8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9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0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1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2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3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4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5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6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7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8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9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0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1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2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3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4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5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6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7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8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9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0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1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2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3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4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5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6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7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8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9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0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1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2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3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4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5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6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7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8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9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0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1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2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3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4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5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6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7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8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9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0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1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2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3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90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485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6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7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8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9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1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97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492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3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4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5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6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8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507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505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501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4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502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3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06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508" name="IMG_4687.png" descr="IMG_4687.png"/>
          <p:cNvPicPr>
            <a:picLocks noChangeAspect="1"/>
          </p:cNvPicPr>
          <p:nvPr/>
        </p:nvPicPr>
        <p:blipFill>
          <a:blip r:embed="rId2">
            <a:extLst/>
          </a:blip>
          <a:srcRect l="10101" t="12007" r="7162" b="75903"/>
          <a:stretch>
            <a:fillRect/>
          </a:stretch>
        </p:blipFill>
        <p:spPr>
          <a:xfrm>
            <a:off x="1770135" y="2513439"/>
            <a:ext cx="14737558" cy="1504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9" name="IMG_4690.png" descr="IMG_4690.png"/>
          <p:cNvPicPr>
            <a:picLocks noChangeAspect="1"/>
          </p:cNvPicPr>
          <p:nvPr/>
        </p:nvPicPr>
        <p:blipFill>
          <a:blip r:embed="rId3">
            <a:extLst/>
          </a:blip>
          <a:srcRect l="0" t="53202" r="6795" b="2278"/>
          <a:stretch>
            <a:fillRect/>
          </a:stretch>
        </p:blipFill>
        <p:spPr>
          <a:xfrm>
            <a:off x="3040856" y="4984157"/>
            <a:ext cx="18302158" cy="61062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3" name="تجميع"/>
          <p:cNvGrpSpPr/>
          <p:nvPr/>
        </p:nvGrpSpPr>
        <p:grpSpPr>
          <a:xfrm>
            <a:off x="4629838" y="12057038"/>
            <a:ext cx="15124325" cy="1262880"/>
            <a:chOff x="0" y="0"/>
            <a:chExt cx="15124323" cy="1262878"/>
          </a:xfrm>
        </p:grpSpPr>
        <p:grpSp>
          <p:nvGrpSpPr>
            <p:cNvPr id="1512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51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11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17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513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516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514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15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520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518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19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3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521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2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6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524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5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9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527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528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532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53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31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2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538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535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536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7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51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636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539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0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1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2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3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4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5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6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7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8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9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0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1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2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3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4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5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6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7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8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9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0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1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2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3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4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5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6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7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8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9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0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1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2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3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4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5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6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7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8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9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0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1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2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3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4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5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6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7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8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9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0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1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2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3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4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5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6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7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8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9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0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1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2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3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4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5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6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7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8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9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0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1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2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3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4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5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6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7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8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9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0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1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2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3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4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5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6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7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8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9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0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1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2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3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4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5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642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637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8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9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0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1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43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49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644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5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6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7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8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50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659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657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653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56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654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5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658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660" name="IMG_4692.png" descr="IMG_4692.png"/>
          <p:cNvPicPr>
            <a:picLocks noChangeAspect="1"/>
          </p:cNvPicPr>
          <p:nvPr/>
        </p:nvPicPr>
        <p:blipFill>
          <a:blip r:embed="rId2">
            <a:extLst/>
          </a:blip>
          <a:srcRect l="62121" t="5258" r="7285" b="84054"/>
          <a:stretch>
            <a:fillRect/>
          </a:stretch>
        </p:blipFill>
        <p:spPr>
          <a:xfrm>
            <a:off x="7850277" y="1008454"/>
            <a:ext cx="6788802" cy="1656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1" name="IMG_4692.png" descr="IMG_4692.png"/>
          <p:cNvPicPr>
            <a:picLocks noChangeAspect="1"/>
          </p:cNvPicPr>
          <p:nvPr/>
        </p:nvPicPr>
        <p:blipFill>
          <a:blip r:embed="rId2">
            <a:extLst/>
          </a:blip>
          <a:srcRect l="949" t="15962" r="8910" b="50000"/>
          <a:stretch>
            <a:fillRect/>
          </a:stretch>
        </p:blipFill>
        <p:spPr>
          <a:xfrm>
            <a:off x="2130788" y="3931719"/>
            <a:ext cx="20745665" cy="54718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5" name="تجميع"/>
          <p:cNvGrpSpPr/>
          <p:nvPr/>
        </p:nvGrpSpPr>
        <p:grpSpPr>
          <a:xfrm>
            <a:off x="4530107" y="12072274"/>
            <a:ext cx="15124325" cy="1262880"/>
            <a:chOff x="0" y="0"/>
            <a:chExt cx="15124323" cy="1262878"/>
          </a:xfrm>
        </p:grpSpPr>
        <p:grpSp>
          <p:nvGrpSpPr>
            <p:cNvPr id="1664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66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63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69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665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668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666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67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672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670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71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75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673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74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78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676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77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81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679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680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684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68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83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slow" advClick="1"/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