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4933832" y="6952239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3800">
                          <a:solidFill>
                            <a:srgbClr val="0C1E4F"/>
                          </a:solidFill>
                          <a:latin typeface="UKIJ Bom"/>
                          <a:ea typeface="UKIJ Bom"/>
                          <a:cs typeface="UKIJ Bom"/>
                          <a:sym typeface="UKIJ Bom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تمثيل النقاط على خط الأعداد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Jrg-kC6qLS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20.png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Jrg-kC6qLS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image" Target="../media/image23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Jrg-kC6qLS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2.xml"/><Relationship Id="rId6" Type="http://schemas.openxmlformats.org/officeDocument/2006/relationships/slide" Target="slide1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2.xml"/><Relationship Id="rId6" Type="http://schemas.openxmlformats.org/officeDocument/2006/relationships/slide" Target="slide13.xml"/><Relationship Id="rId7" Type="http://schemas.openxmlformats.org/officeDocument/2006/relationships/image" Target="../media/image7.png"/><Relationship Id="rId8" Type="http://schemas.openxmlformats.org/officeDocument/2006/relationships/hyperlink" Target="https://ar.oryxlearning.com/grade/4th-grade/maths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Jrg-kC6qLSU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9.png"/><Relationship Id="rId22" Type="http://schemas.openxmlformats.org/officeDocument/2006/relationships/image" Target="../media/image6.jpeg"/><Relationship Id="rId23" Type="http://schemas.openxmlformats.org/officeDocument/2006/relationships/hyperlink" Target="https://drive.google.com/file/d/1AN8CvcRBlGRAncT4ZhbJCuE3r0LY8oUD/view?usp=drivesdk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Jrg-kC6qLSU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13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Jrg-kC6qLSU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2.xml"/><Relationship Id="rId6" Type="http://schemas.openxmlformats.org/officeDocument/2006/relationships/slide" Target="slide13.xml"/><Relationship Id="rId7" Type="http://schemas.openxmlformats.org/officeDocument/2006/relationships/image" Target="../media/image11.png"/><Relationship Id="rId8" Type="http://schemas.openxmlformats.org/officeDocument/2006/relationships/image" Target="../media/image14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Jrg-kC6qLSU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8.xml"/><Relationship Id="rId5" Type="http://schemas.openxmlformats.org/officeDocument/2006/relationships/slide" Target="slide12.xml"/><Relationship Id="rId6" Type="http://schemas.openxmlformats.org/officeDocument/2006/relationships/slide" Target="slide13.xml"/><Relationship Id="rId7" Type="http://schemas.openxmlformats.org/officeDocument/2006/relationships/image" Target="../media/image11.png"/><Relationship Id="rId8" Type="http://schemas.openxmlformats.org/officeDocument/2006/relationships/image" Target="../media/image15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Jrg-kC6qLSU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16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Jrg-kC6qLSU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image" Target="../media/image16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Jrg-kC6qLSU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١٤٠"/>
          <p:cNvSpPr txBox="1"/>
          <p:nvPr/>
        </p:nvSpPr>
        <p:spPr>
          <a:xfrm>
            <a:off x="3358626" y="11012696"/>
            <a:ext cx="1715057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١٤٠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٨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1018" name="الأشكال الهندسية والاستدلال المكاني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43327">
                <a:lnSpc>
                  <a:spcPct val="90000"/>
                </a:lnSpc>
                <a:spcBef>
                  <a:spcPts val="2400"/>
                </a:spcBef>
                <a:defRPr sz="368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 والاستدلال المكاني </a:t>
              </a:r>
            </a:p>
          </p:txBody>
        </p:sp>
      </p:grpSp>
      <p:sp>
        <p:nvSpPr>
          <p:cNvPr id="1020" name="الفصل الثامن  : الأشكال الهندسية والاستدلال المكاني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الثامن  :</a:t>
            </a:r>
            <a:r>
              <a:rPr>
                <a:solidFill>
                  <a:srgbClr val="BE863E"/>
                </a:solidFill>
              </a:rPr>
              <a:t> الأشكال الهندسية والاستدلال المكاني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٨-٨</a:t>
            </a:r>
            <a:r>
              <a:rPr>
                <a:solidFill>
                  <a:srgbClr val="FF5A54"/>
                </a:solidFill>
              </a:rPr>
              <a:t>  تمثيل النقاط على خط الأعداد  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0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7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197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81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19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8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171371" y="11694179"/>
            <a:ext cx="2914385" cy="947480"/>
            <a:chOff x="0" y="0"/>
            <a:chExt cx="2914384" cy="947478"/>
          </a:xfrm>
        </p:grpSpPr>
        <p:grpSp>
          <p:nvGrpSpPr>
            <p:cNvPr id="1985" name="Google Shape;2502;p79"/>
            <p:cNvGrpSpPr/>
            <p:nvPr/>
          </p:nvGrpSpPr>
          <p:grpSpPr>
            <a:xfrm rot="10800000">
              <a:off x="-1" y="54786"/>
              <a:ext cx="967525" cy="838706"/>
              <a:chOff x="318" y="318"/>
              <a:chExt cx="967523" cy="838705"/>
            </a:xfrm>
          </p:grpSpPr>
          <p:sp>
            <p:nvSpPr>
              <p:cNvPr id="1983" name="Google Shape;2503;p79"/>
              <p:cNvSpPr/>
              <p:nvPr/>
            </p:nvSpPr>
            <p:spPr>
              <a:xfrm>
                <a:off x="280760" y="318"/>
                <a:ext cx="687083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4" name="Google Shape;2504;p79"/>
              <p:cNvSpPr/>
              <p:nvPr/>
            </p:nvSpPr>
            <p:spPr>
              <a:xfrm>
                <a:off x="318" y="318"/>
                <a:ext cx="434367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86" name="الحل"/>
            <p:cNvSpPr txBox="1"/>
            <p:nvPr/>
          </p:nvSpPr>
          <p:spPr>
            <a:xfrm>
              <a:off x="1199968" y="0"/>
              <a:ext cx="1714417" cy="947479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990" name="تجميع"/>
          <p:cNvGrpSpPr/>
          <p:nvPr/>
        </p:nvGrpSpPr>
        <p:grpSpPr>
          <a:xfrm>
            <a:off x="2315100" y="8660936"/>
            <a:ext cx="3153549" cy="3506984"/>
            <a:chOff x="0" y="0"/>
            <a:chExt cx="3153547" cy="3506982"/>
          </a:xfrm>
        </p:grpSpPr>
        <p:sp>
          <p:nvSpPr>
            <p:cNvPr id="1988" name="مستطيل مستدير الزوايا"/>
            <p:cNvSpPr/>
            <p:nvPr/>
          </p:nvSpPr>
          <p:spPr>
            <a:xfrm>
              <a:off x="0" y="561947"/>
              <a:ext cx="2278559" cy="2945036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89" name="IMG_4038.png" descr="IMG_4038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1260457" y="0"/>
              <a:ext cx="1893091" cy="1893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91" name="IMG_4844.png" descr="IMG_4844.png"/>
          <p:cNvPicPr>
            <a:picLocks noChangeAspect="1"/>
          </p:cNvPicPr>
          <p:nvPr/>
        </p:nvPicPr>
        <p:blipFill>
          <a:blip r:embed="rId9">
            <a:extLst/>
          </a:blip>
          <a:srcRect l="0" t="10780" r="0" b="70644"/>
          <a:stretch>
            <a:fillRect/>
          </a:stretch>
        </p:blipFill>
        <p:spPr>
          <a:xfrm>
            <a:off x="5171371" y="1750472"/>
            <a:ext cx="17581359" cy="2281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2" name="IMG_4844.png" descr="IMG_4844.png"/>
          <p:cNvPicPr>
            <a:picLocks noChangeAspect="1"/>
          </p:cNvPicPr>
          <p:nvPr/>
        </p:nvPicPr>
        <p:blipFill>
          <a:blip r:embed="rId9">
            <a:extLst/>
          </a:blip>
          <a:srcRect l="0" t="31424" r="0" b="50000"/>
          <a:stretch>
            <a:fillRect/>
          </a:stretch>
        </p:blipFill>
        <p:spPr>
          <a:xfrm>
            <a:off x="5468648" y="5795908"/>
            <a:ext cx="17581359" cy="22811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2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010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008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997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995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9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94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96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98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01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999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00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0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6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7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09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1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1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088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1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089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92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09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9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09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09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9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099" name="IMG_2688.png" descr="IMG_2688.png"/>
          <p:cNvPicPr>
            <a:picLocks noChangeAspect="1"/>
          </p:cNvPicPr>
          <p:nvPr/>
        </p:nvPicPr>
        <p:blipFill>
          <a:blip r:embed="rId8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0" name="IMG_4844.png" descr="IMG_4844.png"/>
          <p:cNvPicPr>
            <a:picLocks noChangeAspect="1"/>
          </p:cNvPicPr>
          <p:nvPr/>
        </p:nvPicPr>
        <p:blipFill>
          <a:blip r:embed="rId9">
            <a:extLst/>
          </a:blip>
          <a:srcRect l="22896" t="60389" r="1652" b="17617"/>
          <a:stretch>
            <a:fillRect/>
          </a:stretch>
        </p:blipFill>
        <p:spPr>
          <a:xfrm>
            <a:off x="3930496" y="4379455"/>
            <a:ext cx="18032469" cy="36715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0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11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11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10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10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1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0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0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06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0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107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08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10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1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2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3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4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15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1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19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21" name="IMG_4917.png" descr="IMG_4917.png"/>
          <p:cNvPicPr>
            <a:picLocks noChangeAspect="1"/>
          </p:cNvPicPr>
          <p:nvPr/>
        </p:nvPicPr>
        <p:blipFill>
          <a:blip r:embed="rId29">
            <a:extLst/>
          </a:blip>
          <a:srcRect l="54425" t="22700" r="14325" b="29537"/>
          <a:stretch>
            <a:fillRect/>
          </a:stretch>
        </p:blipFill>
        <p:spPr>
          <a:xfrm>
            <a:off x="10460064" y="8672332"/>
            <a:ext cx="3267558" cy="3488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178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176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174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123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4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5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6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7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28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135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129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130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131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134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132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133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136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7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8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39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0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1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2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3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4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5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6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7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8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49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0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1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2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3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4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5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6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7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8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59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0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1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2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3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4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5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6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7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8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69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70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71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72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173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175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77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179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81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83" name="IMG_4845.png" descr="IMG_484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10954" y="1184214"/>
            <a:ext cx="8296525" cy="11877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3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20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19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18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18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18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8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8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8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9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19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9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9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7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9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0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0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205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08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209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210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211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212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213" name="٩ -١١ -١٣"/>
          <p:cNvSpPr txBox="1"/>
          <p:nvPr/>
        </p:nvSpPr>
        <p:spPr>
          <a:xfrm>
            <a:off x="11714657" y="4982602"/>
            <a:ext cx="5162658" cy="11462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 -١١ -١٣</a:t>
            </a:r>
          </a:p>
        </p:txBody>
      </p:sp>
      <p:sp>
        <p:nvSpPr>
          <p:cNvPr id="2214" name="١٤٢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١٤٢</a:t>
            </a:r>
          </a:p>
        </p:txBody>
      </p:sp>
      <p:grpSp>
        <p:nvGrpSpPr>
          <p:cNvPr id="2261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215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260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258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59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262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63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266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264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26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808846" y="10217533"/>
            <a:ext cx="2461433" cy="2424127"/>
            <a:chOff x="0" y="0"/>
            <a:chExt cx="2461432" cy="2424125"/>
          </a:xfrm>
        </p:grpSpPr>
        <p:sp>
          <p:nvSpPr>
            <p:cNvPr id="1184" name="Google Shape;1827;p65"/>
            <p:cNvSpPr/>
            <p:nvPr/>
          </p:nvSpPr>
          <p:spPr>
            <a:xfrm>
              <a:off x="92438" y="0"/>
              <a:ext cx="2264926" cy="1647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2280442"/>
              <a:ext cx="2461433" cy="143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573664" y="653698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1489148" y="592207"/>
              <a:ext cx="27413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341401" y="592207"/>
              <a:ext cx="113730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536602" y="616636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612816" y="655220"/>
              <a:ext cx="1315511" cy="37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1834744" y="692800"/>
              <a:ext cx="41327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1839904" y="817701"/>
              <a:ext cx="32578" cy="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1755149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1764323" y="767945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1675438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1675982" y="877610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1596117" y="692800"/>
              <a:ext cx="4132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1599752" y="838508"/>
              <a:ext cx="32141" cy="3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1516417" y="692800"/>
              <a:ext cx="41818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1522649" y="807549"/>
              <a:ext cx="32497" cy="3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770589" y="722739"/>
              <a:ext cx="614029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673605" y="816164"/>
              <a:ext cx="702974" cy="5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943851" y="909589"/>
              <a:ext cx="424963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1767885" y="1106088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1656180" y="1106088"/>
              <a:ext cx="82254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1544993" y="1106088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433805" y="1106088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1758752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1647550" y="1217275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1535860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424673" y="1217275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1749605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1638418" y="1328965"/>
              <a:ext cx="81736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1526713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415525" y="1328965"/>
              <a:ext cx="81752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179939" y="1257382"/>
              <a:ext cx="28951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217002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25407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29114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186043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223105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26016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29723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19213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22919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26625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30331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99818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035251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072816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109878" y="1257382"/>
              <a:ext cx="29454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00427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041842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07890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11596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01086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047945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085008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12207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816925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853988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891050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928113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82301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860076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89713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93471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829117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86618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90374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940807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635677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672740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70980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746865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641765" y="1181735"/>
              <a:ext cx="29454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67882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71589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752953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64785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68491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721979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75904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278289" y="1358995"/>
              <a:ext cx="32809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206195" y="1358995"/>
              <a:ext cx="32802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134152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062064" y="1358934"/>
              <a:ext cx="32677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990034" y="1358934"/>
              <a:ext cx="33051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917934" y="1358934"/>
              <a:ext cx="33054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846280" y="1358934"/>
              <a:ext cx="32622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774179" y="1358934"/>
              <a:ext cx="32693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702081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629993" y="1358934"/>
              <a:ext cx="32678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538820" y="705997"/>
              <a:ext cx="215154" cy="2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728584" y="875571"/>
              <a:ext cx="54826" cy="6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755997" y="853744"/>
              <a:ext cx="60929" cy="8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903984" y="513013"/>
              <a:ext cx="10525" cy="1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898676" y="527793"/>
              <a:ext cx="20808" cy="41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890773" y="487085"/>
              <a:ext cx="25519" cy="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739239" y="529817"/>
              <a:ext cx="126147" cy="18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713866" y="633714"/>
              <a:ext cx="149773" cy="5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560533" y="2202131"/>
              <a:ext cx="27541" cy="13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560658" y="2187839"/>
              <a:ext cx="23863" cy="1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953501" y="2289193"/>
              <a:ext cx="33262" cy="1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952999" y="2276758"/>
              <a:ext cx="19859" cy="2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896636" y="2177884"/>
              <a:ext cx="57886" cy="121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505190" y="2074810"/>
              <a:ext cx="110686" cy="1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470951" y="2169224"/>
              <a:ext cx="157151" cy="11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876659" y="2293136"/>
              <a:ext cx="198510" cy="59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552405" y="674216"/>
              <a:ext cx="177792" cy="206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653942" y="779619"/>
              <a:ext cx="41645" cy="10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646834" y="663987"/>
              <a:ext cx="318860" cy="469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894094" y="729360"/>
              <a:ext cx="339667" cy="24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194673" y="758295"/>
              <a:ext cx="66516" cy="7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224627" y="736971"/>
              <a:ext cx="67018" cy="7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859027" y="674749"/>
              <a:ext cx="213790" cy="22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899178" y="2177884"/>
              <a:ext cx="55344" cy="6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535647" y="2074810"/>
              <a:ext cx="80229" cy="7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761994" y="424520"/>
              <a:ext cx="148717" cy="20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719954" y="391720"/>
              <a:ext cx="175851" cy="2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862116" y="406955"/>
              <a:ext cx="67123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843967" y="501248"/>
              <a:ext cx="30214" cy="5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520411" y="1132998"/>
              <a:ext cx="329779" cy="100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792731" y="1217610"/>
              <a:ext cx="57614" cy="32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513820" y="2078874"/>
              <a:ext cx="127954" cy="6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759041" y="1132998"/>
              <a:ext cx="269006" cy="1095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872268" y="2193105"/>
              <a:ext cx="116272" cy="36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7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317" name="IMG_4016.jpeg" descr="IMG_4016.jpeg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838.png" descr="IMG_4838.png"/>
          <p:cNvPicPr>
            <a:picLocks noChangeAspect="1"/>
          </p:cNvPicPr>
          <p:nvPr/>
        </p:nvPicPr>
        <p:blipFill>
          <a:blip r:embed="rId27">
            <a:extLst/>
          </a:blip>
          <a:srcRect l="38032" t="22562" r="19414" b="56651"/>
          <a:stretch>
            <a:fillRect/>
          </a:stretch>
        </p:blipFill>
        <p:spPr>
          <a:xfrm>
            <a:off x="12154101" y="5146963"/>
            <a:ext cx="10029826" cy="3422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fill="norm" stroke="1" extrusionOk="0">
                <a:moveTo>
                  <a:pt x="21489" y="7"/>
                </a:moveTo>
                <a:cubicBezTo>
                  <a:pt x="21473" y="23"/>
                  <a:pt x="21454" y="73"/>
                  <a:pt x="21426" y="164"/>
                </a:cubicBezTo>
                <a:cubicBezTo>
                  <a:pt x="21342" y="428"/>
                  <a:pt x="21338" y="639"/>
                  <a:pt x="21414" y="758"/>
                </a:cubicBezTo>
                <a:cubicBezTo>
                  <a:pt x="21469" y="845"/>
                  <a:pt x="21468" y="858"/>
                  <a:pt x="21355" y="1196"/>
                </a:cubicBezTo>
                <a:cubicBezTo>
                  <a:pt x="21201" y="1655"/>
                  <a:pt x="21242" y="1644"/>
                  <a:pt x="21411" y="1181"/>
                </a:cubicBezTo>
                <a:cubicBezTo>
                  <a:pt x="21484" y="981"/>
                  <a:pt x="21556" y="842"/>
                  <a:pt x="21572" y="870"/>
                </a:cubicBezTo>
                <a:cubicBezTo>
                  <a:pt x="21587" y="899"/>
                  <a:pt x="21600" y="868"/>
                  <a:pt x="21600" y="803"/>
                </a:cubicBezTo>
                <a:cubicBezTo>
                  <a:pt x="21600" y="738"/>
                  <a:pt x="21588" y="664"/>
                  <a:pt x="21574" y="638"/>
                </a:cubicBezTo>
                <a:cubicBezTo>
                  <a:pt x="21559" y="612"/>
                  <a:pt x="21554" y="490"/>
                  <a:pt x="21562" y="370"/>
                </a:cubicBezTo>
                <a:cubicBezTo>
                  <a:pt x="21572" y="225"/>
                  <a:pt x="21563" y="116"/>
                  <a:pt x="21536" y="49"/>
                </a:cubicBezTo>
                <a:cubicBezTo>
                  <a:pt x="21518" y="6"/>
                  <a:pt x="21505" y="-10"/>
                  <a:pt x="21489" y="7"/>
                </a:cubicBezTo>
                <a:close/>
                <a:moveTo>
                  <a:pt x="17102" y="1404"/>
                </a:moveTo>
                <a:cubicBezTo>
                  <a:pt x="17073" y="1381"/>
                  <a:pt x="17033" y="1435"/>
                  <a:pt x="16992" y="1574"/>
                </a:cubicBezTo>
                <a:cubicBezTo>
                  <a:pt x="16914" y="1841"/>
                  <a:pt x="16912" y="1992"/>
                  <a:pt x="16986" y="2167"/>
                </a:cubicBezTo>
                <a:cubicBezTo>
                  <a:pt x="17044" y="2303"/>
                  <a:pt x="17043" y="2304"/>
                  <a:pt x="16912" y="2646"/>
                </a:cubicBezTo>
                <a:cubicBezTo>
                  <a:pt x="16840" y="2834"/>
                  <a:pt x="16809" y="2944"/>
                  <a:pt x="16844" y="2891"/>
                </a:cubicBezTo>
                <a:cubicBezTo>
                  <a:pt x="16878" y="2838"/>
                  <a:pt x="16952" y="2679"/>
                  <a:pt x="17006" y="2538"/>
                </a:cubicBezTo>
                <a:cubicBezTo>
                  <a:pt x="17060" y="2397"/>
                  <a:pt x="17127" y="2257"/>
                  <a:pt x="17155" y="2228"/>
                </a:cubicBezTo>
                <a:cubicBezTo>
                  <a:pt x="17198" y="2182"/>
                  <a:pt x="17200" y="2156"/>
                  <a:pt x="17169" y="2047"/>
                </a:cubicBezTo>
                <a:cubicBezTo>
                  <a:pt x="17149" y="1977"/>
                  <a:pt x="17137" y="1817"/>
                  <a:pt x="17141" y="1692"/>
                </a:cubicBezTo>
                <a:cubicBezTo>
                  <a:pt x="17147" y="1526"/>
                  <a:pt x="17130" y="1426"/>
                  <a:pt x="17102" y="1404"/>
                </a:cubicBezTo>
                <a:close/>
                <a:moveTo>
                  <a:pt x="979" y="1584"/>
                </a:moveTo>
                <a:cubicBezTo>
                  <a:pt x="977" y="1597"/>
                  <a:pt x="974" y="1629"/>
                  <a:pt x="974" y="1677"/>
                </a:cubicBezTo>
                <a:cubicBezTo>
                  <a:pt x="971" y="1885"/>
                  <a:pt x="924" y="1988"/>
                  <a:pt x="885" y="1872"/>
                </a:cubicBezTo>
                <a:cubicBezTo>
                  <a:pt x="864" y="1813"/>
                  <a:pt x="839" y="1849"/>
                  <a:pt x="801" y="1992"/>
                </a:cubicBezTo>
                <a:cubicBezTo>
                  <a:pt x="749" y="2185"/>
                  <a:pt x="744" y="2188"/>
                  <a:pt x="710" y="2052"/>
                </a:cubicBezTo>
                <a:cubicBezTo>
                  <a:pt x="677" y="1920"/>
                  <a:pt x="674" y="1926"/>
                  <a:pt x="674" y="2122"/>
                </a:cubicBezTo>
                <a:cubicBezTo>
                  <a:pt x="674" y="2359"/>
                  <a:pt x="713" y="2389"/>
                  <a:pt x="823" y="2243"/>
                </a:cubicBezTo>
                <a:cubicBezTo>
                  <a:pt x="872" y="2177"/>
                  <a:pt x="900" y="2173"/>
                  <a:pt x="921" y="2233"/>
                </a:cubicBezTo>
                <a:cubicBezTo>
                  <a:pt x="941" y="2292"/>
                  <a:pt x="913" y="2389"/>
                  <a:pt x="826" y="2566"/>
                </a:cubicBezTo>
                <a:cubicBezTo>
                  <a:pt x="757" y="2703"/>
                  <a:pt x="702" y="2831"/>
                  <a:pt x="702" y="2851"/>
                </a:cubicBezTo>
                <a:cubicBezTo>
                  <a:pt x="702" y="2920"/>
                  <a:pt x="727" y="2886"/>
                  <a:pt x="900" y="2568"/>
                </a:cubicBezTo>
                <a:cubicBezTo>
                  <a:pt x="996" y="2392"/>
                  <a:pt x="1083" y="2188"/>
                  <a:pt x="1092" y="2117"/>
                </a:cubicBezTo>
                <a:cubicBezTo>
                  <a:pt x="1107" y="2007"/>
                  <a:pt x="1101" y="2008"/>
                  <a:pt x="1056" y="2130"/>
                </a:cubicBezTo>
                <a:cubicBezTo>
                  <a:pt x="981" y="2328"/>
                  <a:pt x="941" y="2233"/>
                  <a:pt x="976" y="1940"/>
                </a:cubicBezTo>
                <a:cubicBezTo>
                  <a:pt x="991" y="1811"/>
                  <a:pt x="997" y="1659"/>
                  <a:pt x="990" y="1604"/>
                </a:cubicBezTo>
                <a:cubicBezTo>
                  <a:pt x="986" y="1576"/>
                  <a:pt x="982" y="1571"/>
                  <a:pt x="979" y="1584"/>
                </a:cubicBezTo>
                <a:close/>
                <a:moveTo>
                  <a:pt x="18809" y="1727"/>
                </a:moveTo>
                <a:cubicBezTo>
                  <a:pt x="18804" y="1754"/>
                  <a:pt x="18794" y="1842"/>
                  <a:pt x="18776" y="2010"/>
                </a:cubicBezTo>
                <a:cubicBezTo>
                  <a:pt x="18767" y="2097"/>
                  <a:pt x="18753" y="2090"/>
                  <a:pt x="18710" y="1977"/>
                </a:cubicBezTo>
                <a:cubicBezTo>
                  <a:pt x="18665" y="1858"/>
                  <a:pt x="18657" y="1855"/>
                  <a:pt x="18657" y="1957"/>
                </a:cubicBezTo>
                <a:cubicBezTo>
                  <a:pt x="18657" y="2160"/>
                  <a:pt x="18584" y="2294"/>
                  <a:pt x="18536" y="2177"/>
                </a:cubicBezTo>
                <a:cubicBezTo>
                  <a:pt x="18502" y="2094"/>
                  <a:pt x="18495" y="2110"/>
                  <a:pt x="18495" y="2285"/>
                </a:cubicBezTo>
                <a:cubicBezTo>
                  <a:pt x="18495" y="2518"/>
                  <a:pt x="18539" y="2550"/>
                  <a:pt x="18618" y="2375"/>
                </a:cubicBezTo>
                <a:cubicBezTo>
                  <a:pt x="18647" y="2311"/>
                  <a:pt x="18692" y="2259"/>
                  <a:pt x="18717" y="2258"/>
                </a:cubicBezTo>
                <a:cubicBezTo>
                  <a:pt x="18769" y="2255"/>
                  <a:pt x="18820" y="2024"/>
                  <a:pt x="18817" y="1807"/>
                </a:cubicBezTo>
                <a:cubicBezTo>
                  <a:pt x="18816" y="1735"/>
                  <a:pt x="18815" y="1700"/>
                  <a:pt x="18809" y="1727"/>
                </a:cubicBezTo>
                <a:close/>
                <a:moveTo>
                  <a:pt x="10007" y="1975"/>
                </a:moveTo>
                <a:cubicBezTo>
                  <a:pt x="10001" y="1948"/>
                  <a:pt x="9955" y="2034"/>
                  <a:pt x="9794" y="2350"/>
                </a:cubicBezTo>
                <a:cubicBezTo>
                  <a:pt x="9709" y="2518"/>
                  <a:pt x="9638" y="2677"/>
                  <a:pt x="9638" y="2701"/>
                </a:cubicBezTo>
                <a:cubicBezTo>
                  <a:pt x="9638" y="2808"/>
                  <a:pt x="9983" y="2178"/>
                  <a:pt x="10003" y="2035"/>
                </a:cubicBezTo>
                <a:cubicBezTo>
                  <a:pt x="10007" y="2005"/>
                  <a:pt x="10009" y="1984"/>
                  <a:pt x="10007" y="1975"/>
                </a:cubicBezTo>
                <a:close/>
                <a:moveTo>
                  <a:pt x="6597" y="2090"/>
                </a:moveTo>
                <a:cubicBezTo>
                  <a:pt x="6596" y="2080"/>
                  <a:pt x="6584" y="2093"/>
                  <a:pt x="6558" y="2137"/>
                </a:cubicBezTo>
                <a:cubicBezTo>
                  <a:pt x="6437" y="2346"/>
                  <a:pt x="6211" y="2820"/>
                  <a:pt x="6194" y="2899"/>
                </a:cubicBezTo>
                <a:cubicBezTo>
                  <a:pt x="6171" y="3008"/>
                  <a:pt x="6193" y="2973"/>
                  <a:pt x="6404" y="2558"/>
                </a:cubicBezTo>
                <a:cubicBezTo>
                  <a:pt x="6507" y="2357"/>
                  <a:pt x="6600" y="2120"/>
                  <a:pt x="6597" y="2090"/>
                </a:cubicBezTo>
                <a:close/>
                <a:moveTo>
                  <a:pt x="18935" y="2180"/>
                </a:moveTo>
                <a:cubicBezTo>
                  <a:pt x="18937" y="2163"/>
                  <a:pt x="18926" y="2171"/>
                  <a:pt x="18900" y="2215"/>
                </a:cubicBezTo>
                <a:cubicBezTo>
                  <a:pt x="18785" y="2409"/>
                  <a:pt x="18550" y="2899"/>
                  <a:pt x="18533" y="2979"/>
                </a:cubicBezTo>
                <a:cubicBezTo>
                  <a:pt x="18512" y="3081"/>
                  <a:pt x="18514" y="3076"/>
                  <a:pt x="18726" y="2683"/>
                </a:cubicBezTo>
                <a:cubicBezTo>
                  <a:pt x="18820" y="2507"/>
                  <a:pt x="18930" y="2232"/>
                  <a:pt x="18935" y="2180"/>
                </a:cubicBezTo>
                <a:close/>
                <a:moveTo>
                  <a:pt x="3263" y="2503"/>
                </a:moveTo>
                <a:cubicBezTo>
                  <a:pt x="3259" y="2500"/>
                  <a:pt x="3243" y="2523"/>
                  <a:pt x="3213" y="2571"/>
                </a:cubicBezTo>
                <a:cubicBezTo>
                  <a:pt x="3131" y="2697"/>
                  <a:pt x="2862" y="3274"/>
                  <a:pt x="2862" y="3322"/>
                </a:cubicBezTo>
                <a:cubicBezTo>
                  <a:pt x="2862" y="3382"/>
                  <a:pt x="3208" y="2723"/>
                  <a:pt x="3244" y="2593"/>
                </a:cubicBezTo>
                <a:cubicBezTo>
                  <a:pt x="3260" y="2537"/>
                  <a:pt x="3268" y="2506"/>
                  <a:pt x="3263" y="2503"/>
                </a:cubicBezTo>
                <a:close/>
                <a:moveTo>
                  <a:pt x="21350" y="2733"/>
                </a:moveTo>
                <a:cubicBezTo>
                  <a:pt x="21316" y="2734"/>
                  <a:pt x="21277" y="2755"/>
                  <a:pt x="21252" y="2801"/>
                </a:cubicBezTo>
                <a:cubicBezTo>
                  <a:pt x="21226" y="2849"/>
                  <a:pt x="21245" y="2871"/>
                  <a:pt x="21313" y="2871"/>
                </a:cubicBezTo>
                <a:cubicBezTo>
                  <a:pt x="21367" y="2871"/>
                  <a:pt x="21411" y="2840"/>
                  <a:pt x="21411" y="2801"/>
                </a:cubicBezTo>
                <a:cubicBezTo>
                  <a:pt x="21411" y="2755"/>
                  <a:pt x="21383" y="2733"/>
                  <a:pt x="21350" y="2733"/>
                </a:cubicBezTo>
                <a:close/>
                <a:moveTo>
                  <a:pt x="21179" y="3149"/>
                </a:moveTo>
                <a:cubicBezTo>
                  <a:pt x="21172" y="3159"/>
                  <a:pt x="21168" y="3186"/>
                  <a:pt x="21168" y="3227"/>
                </a:cubicBezTo>
                <a:cubicBezTo>
                  <a:pt x="21168" y="3291"/>
                  <a:pt x="21194" y="3363"/>
                  <a:pt x="21226" y="3387"/>
                </a:cubicBezTo>
                <a:cubicBezTo>
                  <a:pt x="21262" y="3415"/>
                  <a:pt x="21277" y="3473"/>
                  <a:pt x="21268" y="3547"/>
                </a:cubicBezTo>
                <a:cubicBezTo>
                  <a:pt x="21254" y="3648"/>
                  <a:pt x="21262" y="3648"/>
                  <a:pt x="21325" y="3552"/>
                </a:cubicBezTo>
                <a:cubicBezTo>
                  <a:pt x="21365" y="3491"/>
                  <a:pt x="21418" y="3442"/>
                  <a:pt x="21444" y="3442"/>
                </a:cubicBezTo>
                <a:cubicBezTo>
                  <a:pt x="21540" y="3441"/>
                  <a:pt x="21488" y="3301"/>
                  <a:pt x="21377" y="3262"/>
                </a:cubicBezTo>
                <a:cubicBezTo>
                  <a:pt x="21314" y="3239"/>
                  <a:pt x="21241" y="3195"/>
                  <a:pt x="21215" y="3164"/>
                </a:cubicBezTo>
                <a:cubicBezTo>
                  <a:pt x="21199" y="3144"/>
                  <a:pt x="21187" y="3139"/>
                  <a:pt x="21179" y="3149"/>
                </a:cubicBezTo>
                <a:close/>
                <a:moveTo>
                  <a:pt x="11145" y="3880"/>
                </a:moveTo>
                <a:lnTo>
                  <a:pt x="11077" y="4110"/>
                </a:lnTo>
                <a:cubicBezTo>
                  <a:pt x="11011" y="4335"/>
                  <a:pt x="11010" y="4369"/>
                  <a:pt x="11026" y="5097"/>
                </a:cubicBezTo>
                <a:cubicBezTo>
                  <a:pt x="11048" y="6028"/>
                  <a:pt x="11098" y="7558"/>
                  <a:pt x="11112" y="7691"/>
                </a:cubicBezTo>
                <a:cubicBezTo>
                  <a:pt x="11120" y="7768"/>
                  <a:pt x="11402" y="7789"/>
                  <a:pt x="12405" y="7789"/>
                </a:cubicBezTo>
                <a:lnTo>
                  <a:pt x="13688" y="7789"/>
                </a:lnTo>
                <a:lnTo>
                  <a:pt x="13733" y="7586"/>
                </a:lnTo>
                <a:lnTo>
                  <a:pt x="13779" y="7383"/>
                </a:lnTo>
                <a:lnTo>
                  <a:pt x="13835" y="7588"/>
                </a:lnTo>
                <a:lnTo>
                  <a:pt x="13891" y="7794"/>
                </a:lnTo>
                <a:lnTo>
                  <a:pt x="14458" y="7771"/>
                </a:lnTo>
                <a:lnTo>
                  <a:pt x="15024" y="7749"/>
                </a:lnTo>
                <a:lnTo>
                  <a:pt x="15053" y="7315"/>
                </a:lnTo>
                <a:cubicBezTo>
                  <a:pt x="15069" y="7076"/>
                  <a:pt x="15072" y="6720"/>
                  <a:pt x="15062" y="6524"/>
                </a:cubicBezTo>
                <a:cubicBezTo>
                  <a:pt x="15021" y="5798"/>
                  <a:pt x="15034" y="5548"/>
                  <a:pt x="15126" y="5182"/>
                </a:cubicBezTo>
                <a:cubicBezTo>
                  <a:pt x="15207" y="4857"/>
                  <a:pt x="15210" y="4832"/>
                  <a:pt x="15162" y="4751"/>
                </a:cubicBezTo>
                <a:cubicBezTo>
                  <a:pt x="15135" y="4704"/>
                  <a:pt x="15058" y="4548"/>
                  <a:pt x="14991" y="4403"/>
                </a:cubicBezTo>
                <a:cubicBezTo>
                  <a:pt x="14925" y="4259"/>
                  <a:pt x="14869" y="4154"/>
                  <a:pt x="14866" y="4168"/>
                </a:cubicBezTo>
                <a:cubicBezTo>
                  <a:pt x="14863" y="4182"/>
                  <a:pt x="14833" y="4327"/>
                  <a:pt x="14801" y="4494"/>
                </a:cubicBezTo>
                <a:cubicBezTo>
                  <a:pt x="14743" y="4789"/>
                  <a:pt x="14742" y="4800"/>
                  <a:pt x="14791" y="4929"/>
                </a:cubicBezTo>
                <a:cubicBezTo>
                  <a:pt x="14871" y="5137"/>
                  <a:pt x="14981" y="6863"/>
                  <a:pt x="14926" y="7055"/>
                </a:cubicBezTo>
                <a:cubicBezTo>
                  <a:pt x="14905" y="7132"/>
                  <a:pt x="14780" y="7155"/>
                  <a:pt x="14429" y="7155"/>
                </a:cubicBezTo>
                <a:cubicBezTo>
                  <a:pt x="13888" y="7155"/>
                  <a:pt x="13890" y="7159"/>
                  <a:pt x="13919" y="6424"/>
                </a:cubicBezTo>
                <a:lnTo>
                  <a:pt x="13935" y="6011"/>
                </a:lnTo>
                <a:lnTo>
                  <a:pt x="13867" y="6246"/>
                </a:lnTo>
                <a:cubicBezTo>
                  <a:pt x="13825" y="6388"/>
                  <a:pt x="13798" y="6581"/>
                  <a:pt x="13797" y="6725"/>
                </a:cubicBezTo>
                <a:cubicBezTo>
                  <a:pt x="13797" y="6857"/>
                  <a:pt x="13782" y="7010"/>
                  <a:pt x="13764" y="7063"/>
                </a:cubicBezTo>
                <a:cubicBezTo>
                  <a:pt x="13723" y="7183"/>
                  <a:pt x="12756" y="7197"/>
                  <a:pt x="12731" y="7078"/>
                </a:cubicBezTo>
                <a:cubicBezTo>
                  <a:pt x="12722" y="7034"/>
                  <a:pt x="12732" y="6919"/>
                  <a:pt x="12756" y="6822"/>
                </a:cubicBezTo>
                <a:cubicBezTo>
                  <a:pt x="12843" y="6456"/>
                  <a:pt x="12787" y="5733"/>
                  <a:pt x="12671" y="5733"/>
                </a:cubicBezTo>
                <a:cubicBezTo>
                  <a:pt x="12524" y="5733"/>
                  <a:pt x="12182" y="6519"/>
                  <a:pt x="12149" y="6935"/>
                </a:cubicBezTo>
                <a:cubicBezTo>
                  <a:pt x="12134" y="7114"/>
                  <a:pt x="12127" y="7116"/>
                  <a:pt x="11727" y="7138"/>
                </a:cubicBezTo>
                <a:cubicBezTo>
                  <a:pt x="11401" y="7155"/>
                  <a:pt x="11315" y="7138"/>
                  <a:pt x="11289" y="7048"/>
                </a:cubicBezTo>
                <a:cubicBezTo>
                  <a:pt x="11260" y="6945"/>
                  <a:pt x="11211" y="5916"/>
                  <a:pt x="11163" y="4431"/>
                </a:cubicBezTo>
                <a:lnTo>
                  <a:pt x="11145" y="3880"/>
                </a:lnTo>
                <a:close/>
                <a:moveTo>
                  <a:pt x="9574" y="3975"/>
                </a:moveTo>
                <a:lnTo>
                  <a:pt x="9512" y="4203"/>
                </a:lnTo>
                <a:cubicBezTo>
                  <a:pt x="9439" y="4470"/>
                  <a:pt x="9438" y="4489"/>
                  <a:pt x="9488" y="4771"/>
                </a:cubicBezTo>
                <a:cubicBezTo>
                  <a:pt x="9509" y="4891"/>
                  <a:pt x="9547" y="5408"/>
                  <a:pt x="9573" y="5918"/>
                </a:cubicBezTo>
                <a:cubicBezTo>
                  <a:pt x="9616" y="6803"/>
                  <a:pt x="9616" y="6855"/>
                  <a:pt x="9570" y="7002"/>
                </a:cubicBezTo>
                <a:cubicBezTo>
                  <a:pt x="9531" y="7129"/>
                  <a:pt x="9487" y="7155"/>
                  <a:pt x="9329" y="7155"/>
                </a:cubicBezTo>
                <a:cubicBezTo>
                  <a:pt x="9158" y="7155"/>
                  <a:pt x="9128" y="7134"/>
                  <a:pt x="9073" y="6962"/>
                </a:cubicBezTo>
                <a:cubicBezTo>
                  <a:pt x="9025" y="6813"/>
                  <a:pt x="9015" y="6712"/>
                  <a:pt x="9027" y="6527"/>
                </a:cubicBezTo>
                <a:cubicBezTo>
                  <a:pt x="9049" y="6206"/>
                  <a:pt x="9024" y="6223"/>
                  <a:pt x="8976" y="6562"/>
                </a:cubicBezTo>
                <a:cubicBezTo>
                  <a:pt x="8916" y="6984"/>
                  <a:pt x="8926" y="7369"/>
                  <a:pt x="9003" y="7596"/>
                </a:cubicBezTo>
                <a:lnTo>
                  <a:pt x="9069" y="7789"/>
                </a:lnTo>
                <a:lnTo>
                  <a:pt x="9813" y="7789"/>
                </a:lnTo>
                <a:lnTo>
                  <a:pt x="10556" y="7789"/>
                </a:lnTo>
                <a:lnTo>
                  <a:pt x="10638" y="7315"/>
                </a:lnTo>
                <a:cubicBezTo>
                  <a:pt x="10682" y="7056"/>
                  <a:pt x="10719" y="6777"/>
                  <a:pt x="10719" y="6694"/>
                </a:cubicBezTo>
                <a:cubicBezTo>
                  <a:pt x="10719" y="6483"/>
                  <a:pt x="10492" y="5891"/>
                  <a:pt x="10411" y="5891"/>
                </a:cubicBezTo>
                <a:cubicBezTo>
                  <a:pt x="10326" y="5891"/>
                  <a:pt x="10144" y="6123"/>
                  <a:pt x="9901" y="6539"/>
                </a:cubicBezTo>
                <a:cubicBezTo>
                  <a:pt x="9794" y="6722"/>
                  <a:pt x="9701" y="6863"/>
                  <a:pt x="9695" y="6855"/>
                </a:cubicBezTo>
                <a:cubicBezTo>
                  <a:pt x="9689" y="6846"/>
                  <a:pt x="9685" y="6484"/>
                  <a:pt x="9685" y="6048"/>
                </a:cubicBezTo>
                <a:cubicBezTo>
                  <a:pt x="9685" y="5347"/>
                  <a:pt x="9690" y="5238"/>
                  <a:pt x="9740" y="5102"/>
                </a:cubicBezTo>
                <a:cubicBezTo>
                  <a:pt x="9825" y="4870"/>
                  <a:pt x="9844" y="4620"/>
                  <a:pt x="9784" y="4521"/>
                </a:cubicBezTo>
                <a:cubicBezTo>
                  <a:pt x="9756" y="4476"/>
                  <a:pt x="9698" y="4336"/>
                  <a:pt x="9654" y="4208"/>
                </a:cubicBezTo>
                <a:lnTo>
                  <a:pt x="9574" y="3975"/>
                </a:lnTo>
                <a:close/>
                <a:moveTo>
                  <a:pt x="624" y="4073"/>
                </a:moveTo>
                <a:lnTo>
                  <a:pt x="565" y="4318"/>
                </a:lnTo>
                <a:cubicBezTo>
                  <a:pt x="507" y="4558"/>
                  <a:pt x="507" y="4569"/>
                  <a:pt x="551" y="4969"/>
                </a:cubicBezTo>
                <a:cubicBezTo>
                  <a:pt x="576" y="5194"/>
                  <a:pt x="613" y="5716"/>
                  <a:pt x="633" y="6129"/>
                </a:cubicBezTo>
                <a:cubicBezTo>
                  <a:pt x="681" y="7100"/>
                  <a:pt x="667" y="7155"/>
                  <a:pt x="391" y="7155"/>
                </a:cubicBezTo>
                <a:cubicBezTo>
                  <a:pt x="221" y="7155"/>
                  <a:pt x="191" y="7134"/>
                  <a:pt x="136" y="6962"/>
                </a:cubicBezTo>
                <a:cubicBezTo>
                  <a:pt x="86" y="6808"/>
                  <a:pt x="77" y="6709"/>
                  <a:pt x="89" y="6487"/>
                </a:cubicBezTo>
                <a:cubicBezTo>
                  <a:pt x="97" y="6333"/>
                  <a:pt x="99" y="6209"/>
                  <a:pt x="91" y="6209"/>
                </a:cubicBezTo>
                <a:cubicBezTo>
                  <a:pt x="59" y="6209"/>
                  <a:pt x="0" y="6788"/>
                  <a:pt x="0" y="7108"/>
                </a:cubicBezTo>
                <a:cubicBezTo>
                  <a:pt x="0" y="7394"/>
                  <a:pt x="13" y="7493"/>
                  <a:pt x="71" y="7626"/>
                </a:cubicBezTo>
                <a:cubicBezTo>
                  <a:pt x="141" y="7787"/>
                  <a:pt x="167" y="7789"/>
                  <a:pt x="1471" y="7789"/>
                </a:cubicBezTo>
                <a:lnTo>
                  <a:pt x="2800" y="7789"/>
                </a:lnTo>
                <a:lnTo>
                  <a:pt x="2977" y="7556"/>
                </a:lnTo>
                <a:cubicBezTo>
                  <a:pt x="3141" y="7338"/>
                  <a:pt x="3168" y="7324"/>
                  <a:pt x="3380" y="7368"/>
                </a:cubicBezTo>
                <a:cubicBezTo>
                  <a:pt x="3605" y="7414"/>
                  <a:pt x="3609" y="7412"/>
                  <a:pt x="3667" y="7195"/>
                </a:cubicBezTo>
                <a:cubicBezTo>
                  <a:pt x="3699" y="7075"/>
                  <a:pt x="3726" y="6951"/>
                  <a:pt x="3726" y="6920"/>
                </a:cubicBezTo>
                <a:cubicBezTo>
                  <a:pt x="3726" y="6889"/>
                  <a:pt x="3674" y="6821"/>
                  <a:pt x="3611" y="6767"/>
                </a:cubicBezTo>
                <a:cubicBezTo>
                  <a:pt x="3548" y="6713"/>
                  <a:pt x="3381" y="6501"/>
                  <a:pt x="3240" y="6294"/>
                </a:cubicBezTo>
                <a:cubicBezTo>
                  <a:pt x="2940" y="5854"/>
                  <a:pt x="2862" y="5785"/>
                  <a:pt x="2772" y="5886"/>
                </a:cubicBezTo>
                <a:cubicBezTo>
                  <a:pt x="2703" y="5962"/>
                  <a:pt x="2606" y="6228"/>
                  <a:pt x="2564" y="6452"/>
                </a:cubicBezTo>
                <a:cubicBezTo>
                  <a:pt x="2543" y="6563"/>
                  <a:pt x="2552" y="6570"/>
                  <a:pt x="2640" y="6502"/>
                </a:cubicBezTo>
                <a:cubicBezTo>
                  <a:pt x="2723" y="6437"/>
                  <a:pt x="2767" y="6455"/>
                  <a:pt x="2898" y="6612"/>
                </a:cubicBezTo>
                <a:cubicBezTo>
                  <a:pt x="2985" y="6715"/>
                  <a:pt x="3057" y="6836"/>
                  <a:pt x="3057" y="6880"/>
                </a:cubicBezTo>
                <a:cubicBezTo>
                  <a:pt x="3059" y="7106"/>
                  <a:pt x="2923" y="7154"/>
                  <a:pt x="2349" y="7135"/>
                </a:cubicBezTo>
                <a:lnTo>
                  <a:pt x="1768" y="7118"/>
                </a:lnTo>
                <a:lnTo>
                  <a:pt x="1768" y="6815"/>
                </a:lnTo>
                <a:cubicBezTo>
                  <a:pt x="1768" y="6567"/>
                  <a:pt x="1750" y="6463"/>
                  <a:pt x="1668" y="6244"/>
                </a:cubicBezTo>
                <a:cubicBezTo>
                  <a:pt x="1490" y="5765"/>
                  <a:pt x="1398" y="5797"/>
                  <a:pt x="988" y="6482"/>
                </a:cubicBezTo>
                <a:cubicBezTo>
                  <a:pt x="871" y="6677"/>
                  <a:pt x="768" y="6824"/>
                  <a:pt x="759" y="6807"/>
                </a:cubicBezTo>
                <a:cubicBezTo>
                  <a:pt x="750" y="6791"/>
                  <a:pt x="743" y="6455"/>
                  <a:pt x="744" y="6061"/>
                </a:cubicBezTo>
                <a:cubicBezTo>
                  <a:pt x="746" y="5440"/>
                  <a:pt x="755" y="5325"/>
                  <a:pt x="803" y="5202"/>
                </a:cubicBezTo>
                <a:cubicBezTo>
                  <a:pt x="896" y="4969"/>
                  <a:pt x="903" y="4751"/>
                  <a:pt x="821" y="4624"/>
                </a:cubicBezTo>
                <a:cubicBezTo>
                  <a:pt x="783" y="4563"/>
                  <a:pt x="722" y="4414"/>
                  <a:pt x="687" y="4293"/>
                </a:cubicBezTo>
                <a:lnTo>
                  <a:pt x="624" y="4073"/>
                </a:lnTo>
                <a:close/>
                <a:moveTo>
                  <a:pt x="21479" y="4193"/>
                </a:moveTo>
                <a:lnTo>
                  <a:pt x="21403" y="4566"/>
                </a:lnTo>
                <a:lnTo>
                  <a:pt x="21328" y="4939"/>
                </a:lnTo>
                <a:lnTo>
                  <a:pt x="21383" y="6186"/>
                </a:lnTo>
                <a:cubicBezTo>
                  <a:pt x="21413" y="6872"/>
                  <a:pt x="21439" y="7486"/>
                  <a:pt x="21439" y="7551"/>
                </a:cubicBezTo>
                <a:cubicBezTo>
                  <a:pt x="21440" y="7616"/>
                  <a:pt x="21461" y="7564"/>
                  <a:pt x="21486" y="7433"/>
                </a:cubicBezTo>
                <a:cubicBezTo>
                  <a:pt x="21524" y="7239"/>
                  <a:pt x="21531" y="7022"/>
                  <a:pt x="21526" y="6246"/>
                </a:cubicBezTo>
                <a:cubicBezTo>
                  <a:pt x="21522" y="5725"/>
                  <a:pt x="21509" y="5051"/>
                  <a:pt x="21498" y="4746"/>
                </a:cubicBezTo>
                <a:lnTo>
                  <a:pt x="21479" y="4193"/>
                </a:lnTo>
                <a:close/>
                <a:moveTo>
                  <a:pt x="18680" y="4266"/>
                </a:moveTo>
                <a:cubicBezTo>
                  <a:pt x="18664" y="4274"/>
                  <a:pt x="18648" y="4304"/>
                  <a:pt x="18626" y="4361"/>
                </a:cubicBezTo>
                <a:cubicBezTo>
                  <a:pt x="18574" y="4501"/>
                  <a:pt x="18574" y="4503"/>
                  <a:pt x="18635" y="4639"/>
                </a:cubicBezTo>
                <a:cubicBezTo>
                  <a:pt x="18692" y="4764"/>
                  <a:pt x="18701" y="4764"/>
                  <a:pt x="18744" y="4649"/>
                </a:cubicBezTo>
                <a:cubicBezTo>
                  <a:pt x="18806" y="4485"/>
                  <a:pt x="18805" y="4416"/>
                  <a:pt x="18736" y="4308"/>
                </a:cubicBezTo>
                <a:cubicBezTo>
                  <a:pt x="18713" y="4273"/>
                  <a:pt x="18697" y="4258"/>
                  <a:pt x="18680" y="4266"/>
                </a:cubicBezTo>
                <a:close/>
                <a:moveTo>
                  <a:pt x="17361" y="4286"/>
                </a:moveTo>
                <a:cubicBezTo>
                  <a:pt x="17349" y="4250"/>
                  <a:pt x="17313" y="4331"/>
                  <a:pt x="17279" y="4469"/>
                </a:cubicBezTo>
                <a:cubicBezTo>
                  <a:pt x="17210" y="4753"/>
                  <a:pt x="17212" y="4874"/>
                  <a:pt x="17297" y="6790"/>
                </a:cubicBezTo>
                <a:lnTo>
                  <a:pt x="17346" y="7884"/>
                </a:lnTo>
                <a:lnTo>
                  <a:pt x="17286" y="8027"/>
                </a:lnTo>
                <a:cubicBezTo>
                  <a:pt x="17117" y="8427"/>
                  <a:pt x="16719" y="8395"/>
                  <a:pt x="16605" y="7971"/>
                </a:cubicBezTo>
                <a:cubicBezTo>
                  <a:pt x="16541" y="7732"/>
                  <a:pt x="16535" y="7341"/>
                  <a:pt x="16590" y="6957"/>
                </a:cubicBezTo>
                <a:cubicBezTo>
                  <a:pt x="16655" y="6502"/>
                  <a:pt x="16607" y="6650"/>
                  <a:pt x="16532" y="7138"/>
                </a:cubicBezTo>
                <a:cubicBezTo>
                  <a:pt x="16439" y="7736"/>
                  <a:pt x="16430" y="8418"/>
                  <a:pt x="16513" y="8660"/>
                </a:cubicBezTo>
                <a:cubicBezTo>
                  <a:pt x="16544" y="8751"/>
                  <a:pt x="16617" y="8875"/>
                  <a:pt x="16675" y="8935"/>
                </a:cubicBezTo>
                <a:cubicBezTo>
                  <a:pt x="16808" y="9074"/>
                  <a:pt x="16827" y="9075"/>
                  <a:pt x="17019" y="8943"/>
                </a:cubicBezTo>
                <a:cubicBezTo>
                  <a:pt x="17194" y="8822"/>
                  <a:pt x="17307" y="8559"/>
                  <a:pt x="17391" y="8084"/>
                </a:cubicBezTo>
                <a:lnTo>
                  <a:pt x="17443" y="7789"/>
                </a:lnTo>
                <a:lnTo>
                  <a:pt x="18082" y="7789"/>
                </a:lnTo>
                <a:cubicBezTo>
                  <a:pt x="18694" y="7789"/>
                  <a:pt x="18723" y="7783"/>
                  <a:pt x="18781" y="7623"/>
                </a:cubicBezTo>
                <a:lnTo>
                  <a:pt x="18842" y="7456"/>
                </a:lnTo>
                <a:lnTo>
                  <a:pt x="18878" y="7623"/>
                </a:lnTo>
                <a:cubicBezTo>
                  <a:pt x="18912" y="7785"/>
                  <a:pt x="18932" y="7789"/>
                  <a:pt x="19552" y="7789"/>
                </a:cubicBezTo>
                <a:lnTo>
                  <a:pt x="20191" y="7789"/>
                </a:lnTo>
                <a:lnTo>
                  <a:pt x="20246" y="7513"/>
                </a:lnTo>
                <a:cubicBezTo>
                  <a:pt x="20277" y="7361"/>
                  <a:pt x="20311" y="7235"/>
                  <a:pt x="20323" y="7235"/>
                </a:cubicBezTo>
                <a:cubicBezTo>
                  <a:pt x="20335" y="7235"/>
                  <a:pt x="20442" y="7343"/>
                  <a:pt x="20561" y="7473"/>
                </a:cubicBezTo>
                <a:cubicBezTo>
                  <a:pt x="20679" y="7603"/>
                  <a:pt x="20786" y="7708"/>
                  <a:pt x="20797" y="7709"/>
                </a:cubicBezTo>
                <a:cubicBezTo>
                  <a:pt x="20831" y="7709"/>
                  <a:pt x="20952" y="7090"/>
                  <a:pt x="20952" y="6915"/>
                </a:cubicBezTo>
                <a:cubicBezTo>
                  <a:pt x="20952" y="6823"/>
                  <a:pt x="20926" y="6483"/>
                  <a:pt x="20894" y="6161"/>
                </a:cubicBezTo>
                <a:cubicBezTo>
                  <a:pt x="20829" y="5504"/>
                  <a:pt x="20818" y="5488"/>
                  <a:pt x="20628" y="5740"/>
                </a:cubicBezTo>
                <a:cubicBezTo>
                  <a:pt x="20464" y="5958"/>
                  <a:pt x="20394" y="6164"/>
                  <a:pt x="20301" y="6702"/>
                </a:cubicBezTo>
                <a:lnTo>
                  <a:pt x="20222" y="7155"/>
                </a:lnTo>
                <a:lnTo>
                  <a:pt x="19632" y="7155"/>
                </a:lnTo>
                <a:cubicBezTo>
                  <a:pt x="18937" y="7155"/>
                  <a:pt x="18939" y="7158"/>
                  <a:pt x="18968" y="6434"/>
                </a:cubicBezTo>
                <a:lnTo>
                  <a:pt x="18985" y="6011"/>
                </a:lnTo>
                <a:lnTo>
                  <a:pt x="18915" y="6246"/>
                </a:lnTo>
                <a:cubicBezTo>
                  <a:pt x="18877" y="6377"/>
                  <a:pt x="18837" y="6626"/>
                  <a:pt x="18825" y="6800"/>
                </a:cubicBezTo>
                <a:lnTo>
                  <a:pt x="18803" y="7118"/>
                </a:lnTo>
                <a:lnTo>
                  <a:pt x="18151" y="7138"/>
                </a:lnTo>
                <a:cubicBezTo>
                  <a:pt x="17550" y="7157"/>
                  <a:pt x="17497" y="7149"/>
                  <a:pt x="17474" y="7020"/>
                </a:cubicBezTo>
                <a:cubicBezTo>
                  <a:pt x="17460" y="6943"/>
                  <a:pt x="17433" y="6311"/>
                  <a:pt x="17415" y="5615"/>
                </a:cubicBezTo>
                <a:cubicBezTo>
                  <a:pt x="17396" y="4920"/>
                  <a:pt x="17372" y="4322"/>
                  <a:pt x="17361" y="4286"/>
                </a:cubicBezTo>
                <a:close/>
                <a:moveTo>
                  <a:pt x="6504" y="4311"/>
                </a:moveTo>
                <a:cubicBezTo>
                  <a:pt x="6492" y="4311"/>
                  <a:pt x="6454" y="4434"/>
                  <a:pt x="6419" y="4584"/>
                </a:cubicBezTo>
                <a:lnTo>
                  <a:pt x="6356" y="4854"/>
                </a:lnTo>
                <a:lnTo>
                  <a:pt x="6408" y="5883"/>
                </a:lnTo>
                <a:cubicBezTo>
                  <a:pt x="6436" y="6449"/>
                  <a:pt x="6452" y="6968"/>
                  <a:pt x="6444" y="7035"/>
                </a:cubicBezTo>
                <a:cubicBezTo>
                  <a:pt x="6430" y="7140"/>
                  <a:pt x="6336" y="7155"/>
                  <a:pt x="5768" y="7155"/>
                </a:cubicBezTo>
                <a:lnTo>
                  <a:pt x="5109" y="7155"/>
                </a:lnTo>
                <a:lnTo>
                  <a:pt x="5040" y="7493"/>
                </a:lnTo>
                <a:lnTo>
                  <a:pt x="4973" y="7829"/>
                </a:lnTo>
                <a:lnTo>
                  <a:pt x="5114" y="7876"/>
                </a:lnTo>
                <a:cubicBezTo>
                  <a:pt x="5246" y="7921"/>
                  <a:pt x="5400" y="8128"/>
                  <a:pt x="5400" y="8262"/>
                </a:cubicBezTo>
                <a:cubicBezTo>
                  <a:pt x="5400" y="8582"/>
                  <a:pt x="4916" y="8805"/>
                  <a:pt x="4691" y="8587"/>
                </a:cubicBezTo>
                <a:cubicBezTo>
                  <a:pt x="4579" y="8479"/>
                  <a:pt x="4455" y="8096"/>
                  <a:pt x="4455" y="7859"/>
                </a:cubicBezTo>
                <a:cubicBezTo>
                  <a:pt x="4455" y="7648"/>
                  <a:pt x="4526" y="7242"/>
                  <a:pt x="4611" y="6977"/>
                </a:cubicBezTo>
                <a:cubicBezTo>
                  <a:pt x="4649" y="6858"/>
                  <a:pt x="4668" y="6762"/>
                  <a:pt x="4651" y="6762"/>
                </a:cubicBezTo>
                <a:cubicBezTo>
                  <a:pt x="4559" y="6762"/>
                  <a:pt x="4347" y="7862"/>
                  <a:pt x="4347" y="8345"/>
                </a:cubicBezTo>
                <a:cubicBezTo>
                  <a:pt x="4347" y="8866"/>
                  <a:pt x="4410" y="9082"/>
                  <a:pt x="4603" y="9218"/>
                </a:cubicBezTo>
                <a:cubicBezTo>
                  <a:pt x="4731" y="9308"/>
                  <a:pt x="4861" y="9296"/>
                  <a:pt x="5024" y="9183"/>
                </a:cubicBezTo>
                <a:cubicBezTo>
                  <a:pt x="5260" y="9020"/>
                  <a:pt x="5399" y="8755"/>
                  <a:pt x="5515" y="8242"/>
                </a:cubicBezTo>
                <a:lnTo>
                  <a:pt x="5617" y="7789"/>
                </a:lnTo>
                <a:lnTo>
                  <a:pt x="5986" y="7789"/>
                </a:lnTo>
                <a:cubicBezTo>
                  <a:pt x="6323" y="7789"/>
                  <a:pt x="6360" y="7775"/>
                  <a:pt x="6415" y="7623"/>
                </a:cubicBezTo>
                <a:lnTo>
                  <a:pt x="6475" y="7458"/>
                </a:lnTo>
                <a:lnTo>
                  <a:pt x="6505" y="7623"/>
                </a:lnTo>
                <a:cubicBezTo>
                  <a:pt x="6535" y="7786"/>
                  <a:pt x="6552" y="7789"/>
                  <a:pt x="7311" y="7789"/>
                </a:cubicBezTo>
                <a:lnTo>
                  <a:pt x="8086" y="7786"/>
                </a:lnTo>
                <a:lnTo>
                  <a:pt x="8144" y="7471"/>
                </a:lnTo>
                <a:lnTo>
                  <a:pt x="8203" y="7155"/>
                </a:lnTo>
                <a:lnTo>
                  <a:pt x="7934" y="7155"/>
                </a:lnTo>
                <a:lnTo>
                  <a:pt x="7665" y="7155"/>
                </a:lnTo>
                <a:lnTo>
                  <a:pt x="7538" y="6805"/>
                </a:lnTo>
                <a:cubicBezTo>
                  <a:pt x="7416" y="6467"/>
                  <a:pt x="7413" y="6448"/>
                  <a:pt x="7460" y="6311"/>
                </a:cubicBezTo>
                <a:cubicBezTo>
                  <a:pt x="7525" y="6118"/>
                  <a:pt x="7859" y="6111"/>
                  <a:pt x="7985" y="6301"/>
                </a:cubicBezTo>
                <a:cubicBezTo>
                  <a:pt x="8085" y="6451"/>
                  <a:pt x="8088" y="6440"/>
                  <a:pt x="8035" y="6144"/>
                </a:cubicBezTo>
                <a:cubicBezTo>
                  <a:pt x="7927" y="5536"/>
                  <a:pt x="7746" y="5362"/>
                  <a:pt x="7574" y="5698"/>
                </a:cubicBezTo>
                <a:cubicBezTo>
                  <a:pt x="7441" y="5956"/>
                  <a:pt x="7294" y="6472"/>
                  <a:pt x="7274" y="6752"/>
                </a:cubicBezTo>
                <a:cubicBezTo>
                  <a:pt x="7265" y="6866"/>
                  <a:pt x="7254" y="7004"/>
                  <a:pt x="7248" y="7060"/>
                </a:cubicBezTo>
                <a:cubicBezTo>
                  <a:pt x="7240" y="7136"/>
                  <a:pt x="7162" y="7157"/>
                  <a:pt x="6933" y="7140"/>
                </a:cubicBezTo>
                <a:lnTo>
                  <a:pt x="6630" y="7118"/>
                </a:lnTo>
                <a:lnTo>
                  <a:pt x="6610" y="6880"/>
                </a:lnTo>
                <a:cubicBezTo>
                  <a:pt x="6599" y="6749"/>
                  <a:pt x="6577" y="6119"/>
                  <a:pt x="6559" y="5478"/>
                </a:cubicBezTo>
                <a:cubicBezTo>
                  <a:pt x="6541" y="4836"/>
                  <a:pt x="6517" y="4311"/>
                  <a:pt x="6504" y="4311"/>
                </a:cubicBezTo>
                <a:close/>
                <a:moveTo>
                  <a:pt x="15689" y="4351"/>
                </a:moveTo>
                <a:cubicBezTo>
                  <a:pt x="15678" y="4373"/>
                  <a:pt x="15663" y="4457"/>
                  <a:pt x="15634" y="4621"/>
                </a:cubicBezTo>
                <a:lnTo>
                  <a:pt x="15574" y="4967"/>
                </a:lnTo>
                <a:lnTo>
                  <a:pt x="15620" y="6201"/>
                </a:lnTo>
                <a:cubicBezTo>
                  <a:pt x="15645" y="6879"/>
                  <a:pt x="15673" y="7466"/>
                  <a:pt x="15682" y="7508"/>
                </a:cubicBezTo>
                <a:cubicBezTo>
                  <a:pt x="15691" y="7550"/>
                  <a:pt x="15715" y="7461"/>
                  <a:pt x="15736" y="7310"/>
                </a:cubicBezTo>
                <a:cubicBezTo>
                  <a:pt x="15767" y="7093"/>
                  <a:pt x="15771" y="6788"/>
                  <a:pt x="15757" y="5836"/>
                </a:cubicBezTo>
                <a:cubicBezTo>
                  <a:pt x="15748" y="5175"/>
                  <a:pt x="15730" y="4553"/>
                  <a:pt x="15717" y="4454"/>
                </a:cubicBezTo>
                <a:cubicBezTo>
                  <a:pt x="15706" y="4368"/>
                  <a:pt x="15700" y="4329"/>
                  <a:pt x="15689" y="4351"/>
                </a:cubicBezTo>
                <a:close/>
                <a:moveTo>
                  <a:pt x="13715" y="4491"/>
                </a:moveTo>
                <a:cubicBezTo>
                  <a:pt x="13697" y="4497"/>
                  <a:pt x="13679" y="4541"/>
                  <a:pt x="13647" y="4629"/>
                </a:cubicBezTo>
                <a:cubicBezTo>
                  <a:pt x="13565" y="4855"/>
                  <a:pt x="13564" y="4979"/>
                  <a:pt x="13641" y="5137"/>
                </a:cubicBezTo>
                <a:cubicBezTo>
                  <a:pt x="13717" y="5294"/>
                  <a:pt x="13742" y="5289"/>
                  <a:pt x="13821" y="5110"/>
                </a:cubicBezTo>
                <a:cubicBezTo>
                  <a:pt x="13897" y="4939"/>
                  <a:pt x="13886" y="4777"/>
                  <a:pt x="13784" y="4581"/>
                </a:cubicBezTo>
                <a:cubicBezTo>
                  <a:pt x="13750" y="4517"/>
                  <a:pt x="13732" y="4485"/>
                  <a:pt x="13715" y="4491"/>
                </a:cubicBezTo>
                <a:close/>
                <a:moveTo>
                  <a:pt x="12199" y="4516"/>
                </a:moveTo>
                <a:lnTo>
                  <a:pt x="12150" y="4706"/>
                </a:lnTo>
                <a:cubicBezTo>
                  <a:pt x="12104" y="4883"/>
                  <a:pt x="12104" y="4904"/>
                  <a:pt x="12145" y="4997"/>
                </a:cubicBezTo>
                <a:cubicBezTo>
                  <a:pt x="12210" y="5140"/>
                  <a:pt x="12296" y="5123"/>
                  <a:pt x="12347" y="4959"/>
                </a:cubicBezTo>
                <a:cubicBezTo>
                  <a:pt x="12388" y="4827"/>
                  <a:pt x="12385" y="4808"/>
                  <a:pt x="12295" y="4666"/>
                </a:cubicBezTo>
                <a:lnTo>
                  <a:pt x="12199" y="4516"/>
                </a:lnTo>
                <a:close/>
                <a:moveTo>
                  <a:pt x="2889" y="4571"/>
                </a:moveTo>
                <a:cubicBezTo>
                  <a:pt x="2868" y="4583"/>
                  <a:pt x="2849" y="4629"/>
                  <a:pt x="2818" y="4714"/>
                </a:cubicBezTo>
                <a:lnTo>
                  <a:pt x="2750" y="4902"/>
                </a:lnTo>
                <a:lnTo>
                  <a:pt x="2826" y="5079"/>
                </a:lnTo>
                <a:cubicBezTo>
                  <a:pt x="2924" y="5309"/>
                  <a:pt x="2953" y="5305"/>
                  <a:pt x="3021" y="5052"/>
                </a:cubicBezTo>
                <a:cubicBezTo>
                  <a:pt x="3086" y="4810"/>
                  <a:pt x="3080" y="4761"/>
                  <a:pt x="2969" y="4626"/>
                </a:cubicBezTo>
                <a:cubicBezTo>
                  <a:pt x="2932" y="4581"/>
                  <a:pt x="2910" y="4559"/>
                  <a:pt x="2889" y="4571"/>
                </a:cubicBezTo>
                <a:close/>
                <a:moveTo>
                  <a:pt x="12550" y="4584"/>
                </a:moveTo>
                <a:cubicBezTo>
                  <a:pt x="12530" y="4588"/>
                  <a:pt x="12510" y="4616"/>
                  <a:pt x="12484" y="4666"/>
                </a:cubicBezTo>
                <a:cubicBezTo>
                  <a:pt x="12399" y="4829"/>
                  <a:pt x="12403" y="4892"/>
                  <a:pt x="12508" y="5039"/>
                </a:cubicBezTo>
                <a:cubicBezTo>
                  <a:pt x="12587" y="5151"/>
                  <a:pt x="12600" y="5149"/>
                  <a:pt x="12643" y="5039"/>
                </a:cubicBezTo>
                <a:cubicBezTo>
                  <a:pt x="12709" y="4869"/>
                  <a:pt x="12701" y="4746"/>
                  <a:pt x="12619" y="4636"/>
                </a:cubicBezTo>
                <a:cubicBezTo>
                  <a:pt x="12590" y="4598"/>
                  <a:pt x="12570" y="4579"/>
                  <a:pt x="12550" y="4584"/>
                </a:cubicBezTo>
                <a:close/>
                <a:moveTo>
                  <a:pt x="18845" y="4899"/>
                </a:moveTo>
                <a:cubicBezTo>
                  <a:pt x="18827" y="4901"/>
                  <a:pt x="18809" y="4934"/>
                  <a:pt x="18779" y="4999"/>
                </a:cubicBezTo>
                <a:cubicBezTo>
                  <a:pt x="18693" y="5182"/>
                  <a:pt x="18695" y="5208"/>
                  <a:pt x="18799" y="5355"/>
                </a:cubicBezTo>
                <a:cubicBezTo>
                  <a:pt x="18896" y="5491"/>
                  <a:pt x="18914" y="5478"/>
                  <a:pt x="18953" y="5262"/>
                </a:cubicBezTo>
                <a:cubicBezTo>
                  <a:pt x="18974" y="5146"/>
                  <a:pt x="18967" y="5090"/>
                  <a:pt x="18913" y="4987"/>
                </a:cubicBezTo>
                <a:cubicBezTo>
                  <a:pt x="18881" y="4927"/>
                  <a:pt x="18863" y="4898"/>
                  <a:pt x="18845" y="4899"/>
                </a:cubicBezTo>
                <a:close/>
                <a:moveTo>
                  <a:pt x="18543" y="4919"/>
                </a:moveTo>
                <a:cubicBezTo>
                  <a:pt x="18520" y="4914"/>
                  <a:pt x="18507" y="4959"/>
                  <a:pt x="18485" y="5054"/>
                </a:cubicBezTo>
                <a:cubicBezTo>
                  <a:pt x="18446" y="5231"/>
                  <a:pt x="18447" y="5251"/>
                  <a:pt x="18503" y="5365"/>
                </a:cubicBezTo>
                <a:cubicBezTo>
                  <a:pt x="18581" y="5525"/>
                  <a:pt x="18586" y="5524"/>
                  <a:pt x="18645" y="5332"/>
                </a:cubicBezTo>
                <a:cubicBezTo>
                  <a:pt x="18689" y="5193"/>
                  <a:pt x="18689" y="5160"/>
                  <a:pt x="18656" y="5094"/>
                </a:cubicBezTo>
                <a:cubicBezTo>
                  <a:pt x="18597" y="4981"/>
                  <a:pt x="18566" y="4924"/>
                  <a:pt x="18543" y="4919"/>
                </a:cubicBezTo>
                <a:close/>
                <a:moveTo>
                  <a:pt x="20185" y="11900"/>
                </a:moveTo>
                <a:cubicBezTo>
                  <a:pt x="20162" y="11900"/>
                  <a:pt x="19820" y="12616"/>
                  <a:pt x="19801" y="12706"/>
                </a:cubicBezTo>
                <a:cubicBezTo>
                  <a:pt x="19780" y="12805"/>
                  <a:pt x="19790" y="12790"/>
                  <a:pt x="20012" y="12358"/>
                </a:cubicBezTo>
                <a:cubicBezTo>
                  <a:pt x="20151" y="12088"/>
                  <a:pt x="20222" y="11900"/>
                  <a:pt x="20185" y="11900"/>
                </a:cubicBezTo>
                <a:close/>
                <a:moveTo>
                  <a:pt x="19895" y="13926"/>
                </a:moveTo>
                <a:cubicBezTo>
                  <a:pt x="19840" y="13961"/>
                  <a:pt x="19774" y="14105"/>
                  <a:pt x="19745" y="14271"/>
                </a:cubicBezTo>
                <a:cubicBezTo>
                  <a:pt x="19716" y="14444"/>
                  <a:pt x="19718" y="14484"/>
                  <a:pt x="19770" y="14599"/>
                </a:cubicBezTo>
                <a:cubicBezTo>
                  <a:pt x="19820" y="14709"/>
                  <a:pt x="19824" y="14750"/>
                  <a:pt x="19794" y="14855"/>
                </a:cubicBezTo>
                <a:cubicBezTo>
                  <a:pt x="19767" y="14951"/>
                  <a:pt x="19781" y="14944"/>
                  <a:pt x="19862" y="14825"/>
                </a:cubicBezTo>
                <a:cubicBezTo>
                  <a:pt x="19920" y="14741"/>
                  <a:pt x="19991" y="14648"/>
                  <a:pt x="20021" y="14617"/>
                </a:cubicBezTo>
                <a:cubicBezTo>
                  <a:pt x="20061" y="14574"/>
                  <a:pt x="20042" y="14546"/>
                  <a:pt x="19946" y="14509"/>
                </a:cubicBezTo>
                <a:cubicBezTo>
                  <a:pt x="19784" y="14447"/>
                  <a:pt x="19729" y="14307"/>
                  <a:pt x="19803" y="14146"/>
                </a:cubicBezTo>
                <a:cubicBezTo>
                  <a:pt x="19832" y="14084"/>
                  <a:pt x="19876" y="14052"/>
                  <a:pt x="19902" y="14076"/>
                </a:cubicBezTo>
                <a:cubicBezTo>
                  <a:pt x="19957" y="14127"/>
                  <a:pt x="19996" y="13990"/>
                  <a:pt x="19944" y="13931"/>
                </a:cubicBezTo>
                <a:cubicBezTo>
                  <a:pt x="19930" y="13915"/>
                  <a:pt x="19913" y="13914"/>
                  <a:pt x="19895" y="13926"/>
                </a:cubicBezTo>
                <a:close/>
                <a:moveTo>
                  <a:pt x="19078" y="14374"/>
                </a:moveTo>
                <a:cubicBezTo>
                  <a:pt x="19056" y="14356"/>
                  <a:pt x="19030" y="14360"/>
                  <a:pt x="19002" y="14391"/>
                </a:cubicBezTo>
                <a:cubicBezTo>
                  <a:pt x="18925" y="14477"/>
                  <a:pt x="18864" y="15166"/>
                  <a:pt x="18918" y="15325"/>
                </a:cubicBezTo>
                <a:cubicBezTo>
                  <a:pt x="18967" y="15469"/>
                  <a:pt x="19107" y="15249"/>
                  <a:pt x="19139" y="14977"/>
                </a:cubicBezTo>
                <a:cubicBezTo>
                  <a:pt x="19175" y="14676"/>
                  <a:pt x="19144" y="14427"/>
                  <a:pt x="19078" y="14374"/>
                </a:cubicBezTo>
                <a:close/>
                <a:moveTo>
                  <a:pt x="20769" y="15143"/>
                </a:moveTo>
                <a:lnTo>
                  <a:pt x="20697" y="15463"/>
                </a:lnTo>
                <a:cubicBezTo>
                  <a:pt x="20632" y="15752"/>
                  <a:pt x="20628" y="15808"/>
                  <a:pt x="20656" y="16059"/>
                </a:cubicBezTo>
                <a:cubicBezTo>
                  <a:pt x="20692" y="16379"/>
                  <a:pt x="20670" y="16982"/>
                  <a:pt x="20617" y="17111"/>
                </a:cubicBezTo>
                <a:cubicBezTo>
                  <a:pt x="20590" y="17177"/>
                  <a:pt x="20565" y="17123"/>
                  <a:pt x="20509" y="16885"/>
                </a:cubicBezTo>
                <a:cubicBezTo>
                  <a:pt x="20385" y="16363"/>
                  <a:pt x="20092" y="15586"/>
                  <a:pt x="20054" y="15678"/>
                </a:cubicBezTo>
                <a:cubicBezTo>
                  <a:pt x="20036" y="15723"/>
                  <a:pt x="19984" y="15771"/>
                  <a:pt x="19939" y="15786"/>
                </a:cubicBezTo>
                <a:cubicBezTo>
                  <a:pt x="19865" y="15810"/>
                  <a:pt x="19858" y="15840"/>
                  <a:pt x="19850" y="16139"/>
                </a:cubicBezTo>
                <a:cubicBezTo>
                  <a:pt x="19842" y="16462"/>
                  <a:pt x="19845" y="16471"/>
                  <a:pt x="19993" y="16720"/>
                </a:cubicBezTo>
                <a:cubicBezTo>
                  <a:pt x="20109" y="16914"/>
                  <a:pt x="20152" y="16953"/>
                  <a:pt x="20180" y="16885"/>
                </a:cubicBezTo>
                <a:cubicBezTo>
                  <a:pt x="20222" y="16783"/>
                  <a:pt x="20344" y="17042"/>
                  <a:pt x="20441" y="17441"/>
                </a:cubicBezTo>
                <a:cubicBezTo>
                  <a:pt x="20508" y="17717"/>
                  <a:pt x="20496" y="17781"/>
                  <a:pt x="20310" y="18142"/>
                </a:cubicBezTo>
                <a:cubicBezTo>
                  <a:pt x="20197" y="18362"/>
                  <a:pt x="20182" y="18371"/>
                  <a:pt x="20126" y="18265"/>
                </a:cubicBezTo>
                <a:cubicBezTo>
                  <a:pt x="20073" y="18163"/>
                  <a:pt x="20064" y="18164"/>
                  <a:pt x="20050" y="18272"/>
                </a:cubicBezTo>
                <a:cubicBezTo>
                  <a:pt x="20028" y="18437"/>
                  <a:pt x="20030" y="18896"/>
                  <a:pt x="20052" y="18961"/>
                </a:cubicBezTo>
                <a:cubicBezTo>
                  <a:pt x="20062" y="18990"/>
                  <a:pt x="20220" y="19014"/>
                  <a:pt x="20403" y="19014"/>
                </a:cubicBezTo>
                <a:lnTo>
                  <a:pt x="20736" y="19014"/>
                </a:lnTo>
                <a:lnTo>
                  <a:pt x="20736" y="18575"/>
                </a:lnTo>
                <a:cubicBezTo>
                  <a:pt x="20736" y="18335"/>
                  <a:pt x="20718" y="18011"/>
                  <a:pt x="20696" y="17854"/>
                </a:cubicBezTo>
                <a:cubicBezTo>
                  <a:pt x="20658" y="17591"/>
                  <a:pt x="20659" y="17551"/>
                  <a:pt x="20709" y="17316"/>
                </a:cubicBezTo>
                <a:cubicBezTo>
                  <a:pt x="20738" y="17176"/>
                  <a:pt x="20772" y="16923"/>
                  <a:pt x="20784" y="16753"/>
                </a:cubicBezTo>
                <a:cubicBezTo>
                  <a:pt x="20798" y="16551"/>
                  <a:pt x="20825" y="16419"/>
                  <a:pt x="20863" y="16369"/>
                </a:cubicBezTo>
                <a:cubicBezTo>
                  <a:pt x="20923" y="16291"/>
                  <a:pt x="21055" y="15693"/>
                  <a:pt x="21013" y="15693"/>
                </a:cubicBezTo>
                <a:cubicBezTo>
                  <a:pt x="21000" y="15693"/>
                  <a:pt x="20939" y="15569"/>
                  <a:pt x="20879" y="15418"/>
                </a:cubicBezTo>
                <a:lnTo>
                  <a:pt x="20769" y="15143"/>
                </a:lnTo>
                <a:close/>
                <a:moveTo>
                  <a:pt x="21479" y="15418"/>
                </a:moveTo>
                <a:lnTo>
                  <a:pt x="21403" y="15791"/>
                </a:lnTo>
                <a:lnTo>
                  <a:pt x="21328" y="16164"/>
                </a:lnTo>
                <a:lnTo>
                  <a:pt x="21383" y="17411"/>
                </a:lnTo>
                <a:cubicBezTo>
                  <a:pt x="21413" y="18097"/>
                  <a:pt x="21439" y="18710"/>
                  <a:pt x="21440" y="18776"/>
                </a:cubicBezTo>
                <a:cubicBezTo>
                  <a:pt x="21441" y="18841"/>
                  <a:pt x="21462" y="18770"/>
                  <a:pt x="21486" y="18618"/>
                </a:cubicBezTo>
                <a:cubicBezTo>
                  <a:pt x="21534" y="18321"/>
                  <a:pt x="21539" y="17102"/>
                  <a:pt x="21498" y="15971"/>
                </a:cubicBezTo>
                <a:lnTo>
                  <a:pt x="21479" y="15418"/>
                </a:lnTo>
                <a:close/>
                <a:moveTo>
                  <a:pt x="17089" y="15536"/>
                </a:moveTo>
                <a:cubicBezTo>
                  <a:pt x="17076" y="15536"/>
                  <a:pt x="17039" y="15683"/>
                  <a:pt x="17008" y="15864"/>
                </a:cubicBezTo>
                <a:cubicBezTo>
                  <a:pt x="16951" y="16190"/>
                  <a:pt x="16951" y="16199"/>
                  <a:pt x="16995" y="17266"/>
                </a:cubicBezTo>
                <a:cubicBezTo>
                  <a:pt x="17019" y="17857"/>
                  <a:pt x="17047" y="18466"/>
                  <a:pt x="17056" y="18618"/>
                </a:cubicBezTo>
                <a:lnTo>
                  <a:pt x="17070" y="18896"/>
                </a:lnTo>
                <a:lnTo>
                  <a:pt x="17105" y="18608"/>
                </a:lnTo>
                <a:cubicBezTo>
                  <a:pt x="17124" y="18450"/>
                  <a:pt x="17144" y="18167"/>
                  <a:pt x="17149" y="17977"/>
                </a:cubicBezTo>
                <a:cubicBezTo>
                  <a:pt x="17162" y="17449"/>
                  <a:pt x="17115" y="15536"/>
                  <a:pt x="17089" y="15536"/>
                </a:cubicBezTo>
                <a:close/>
                <a:moveTo>
                  <a:pt x="18124" y="16612"/>
                </a:moveTo>
                <a:cubicBezTo>
                  <a:pt x="18116" y="16573"/>
                  <a:pt x="18088" y="16658"/>
                  <a:pt x="18062" y="16803"/>
                </a:cubicBezTo>
                <a:cubicBezTo>
                  <a:pt x="18018" y="17054"/>
                  <a:pt x="18018" y="17092"/>
                  <a:pt x="18068" y="17611"/>
                </a:cubicBezTo>
                <a:cubicBezTo>
                  <a:pt x="18097" y="17911"/>
                  <a:pt x="18115" y="18205"/>
                  <a:pt x="18107" y="18267"/>
                </a:cubicBezTo>
                <a:cubicBezTo>
                  <a:pt x="18095" y="18355"/>
                  <a:pt x="18028" y="18380"/>
                  <a:pt x="17806" y="18380"/>
                </a:cubicBezTo>
                <a:lnTo>
                  <a:pt x="17521" y="18380"/>
                </a:lnTo>
                <a:lnTo>
                  <a:pt x="17485" y="18137"/>
                </a:lnTo>
                <a:lnTo>
                  <a:pt x="17450" y="17892"/>
                </a:lnTo>
                <a:lnTo>
                  <a:pt x="17432" y="18195"/>
                </a:lnTo>
                <a:cubicBezTo>
                  <a:pt x="17423" y="18362"/>
                  <a:pt x="17416" y="18614"/>
                  <a:pt x="17415" y="18756"/>
                </a:cubicBezTo>
                <a:lnTo>
                  <a:pt x="17415" y="19014"/>
                </a:lnTo>
                <a:lnTo>
                  <a:pt x="17711" y="19014"/>
                </a:lnTo>
                <a:lnTo>
                  <a:pt x="18008" y="19014"/>
                </a:lnTo>
                <a:lnTo>
                  <a:pt x="18050" y="18771"/>
                </a:lnTo>
                <a:cubicBezTo>
                  <a:pt x="18085" y="18576"/>
                  <a:pt x="18100" y="18547"/>
                  <a:pt x="18131" y="18620"/>
                </a:cubicBezTo>
                <a:cubicBezTo>
                  <a:pt x="18152" y="18671"/>
                  <a:pt x="18176" y="18780"/>
                  <a:pt x="18185" y="18863"/>
                </a:cubicBezTo>
                <a:cubicBezTo>
                  <a:pt x="18201" y="19006"/>
                  <a:pt x="18235" y="19014"/>
                  <a:pt x="18787" y="19014"/>
                </a:cubicBezTo>
                <a:lnTo>
                  <a:pt x="19373" y="19014"/>
                </a:lnTo>
                <a:lnTo>
                  <a:pt x="19433" y="18701"/>
                </a:lnTo>
                <a:cubicBezTo>
                  <a:pt x="19467" y="18529"/>
                  <a:pt x="19494" y="18367"/>
                  <a:pt x="19494" y="18340"/>
                </a:cubicBezTo>
                <a:cubicBezTo>
                  <a:pt x="19494" y="18312"/>
                  <a:pt x="19372" y="18314"/>
                  <a:pt x="19224" y="18345"/>
                </a:cubicBezTo>
                <a:lnTo>
                  <a:pt x="18954" y="18403"/>
                </a:lnTo>
                <a:lnTo>
                  <a:pt x="18827" y="18032"/>
                </a:lnTo>
                <a:cubicBezTo>
                  <a:pt x="18708" y="17684"/>
                  <a:pt x="18704" y="17656"/>
                  <a:pt x="18748" y="17529"/>
                </a:cubicBezTo>
                <a:cubicBezTo>
                  <a:pt x="18814" y="17335"/>
                  <a:pt x="19183" y="17336"/>
                  <a:pt x="19285" y="17531"/>
                </a:cubicBezTo>
                <a:cubicBezTo>
                  <a:pt x="19390" y="17733"/>
                  <a:pt x="19397" y="17705"/>
                  <a:pt x="19328" y="17348"/>
                </a:cubicBezTo>
                <a:cubicBezTo>
                  <a:pt x="19262" y="17002"/>
                  <a:pt x="19132" y="16720"/>
                  <a:pt x="19038" y="16720"/>
                </a:cubicBezTo>
                <a:cubicBezTo>
                  <a:pt x="18887" y="16720"/>
                  <a:pt x="18621" y="17437"/>
                  <a:pt x="18565" y="17994"/>
                </a:cubicBezTo>
                <a:cubicBezTo>
                  <a:pt x="18534" y="18303"/>
                  <a:pt x="18520" y="18345"/>
                  <a:pt x="18443" y="18368"/>
                </a:cubicBezTo>
                <a:cubicBezTo>
                  <a:pt x="18310" y="18406"/>
                  <a:pt x="18263" y="18219"/>
                  <a:pt x="18197" y="17406"/>
                </a:cubicBezTo>
                <a:cubicBezTo>
                  <a:pt x="18166" y="17009"/>
                  <a:pt x="18132" y="16652"/>
                  <a:pt x="18124" y="16612"/>
                </a:cubicBezTo>
                <a:close/>
                <a:moveTo>
                  <a:pt x="16282" y="16642"/>
                </a:moveTo>
                <a:cubicBezTo>
                  <a:pt x="16270" y="16642"/>
                  <a:pt x="16248" y="16793"/>
                  <a:pt x="16232" y="16978"/>
                </a:cubicBezTo>
                <a:cubicBezTo>
                  <a:pt x="16209" y="17234"/>
                  <a:pt x="16210" y="17320"/>
                  <a:pt x="16235" y="17343"/>
                </a:cubicBezTo>
                <a:cubicBezTo>
                  <a:pt x="16300" y="17404"/>
                  <a:pt x="16500" y="18080"/>
                  <a:pt x="16491" y="18210"/>
                </a:cubicBezTo>
                <a:cubicBezTo>
                  <a:pt x="16484" y="18320"/>
                  <a:pt x="16441" y="18346"/>
                  <a:pt x="16236" y="18365"/>
                </a:cubicBezTo>
                <a:cubicBezTo>
                  <a:pt x="15973" y="18389"/>
                  <a:pt x="15958" y="18417"/>
                  <a:pt x="15957" y="18876"/>
                </a:cubicBezTo>
                <a:cubicBezTo>
                  <a:pt x="15957" y="18999"/>
                  <a:pt x="15989" y="19014"/>
                  <a:pt x="16255" y="19014"/>
                </a:cubicBezTo>
                <a:cubicBezTo>
                  <a:pt x="16600" y="19014"/>
                  <a:pt x="16593" y="19032"/>
                  <a:pt x="16591" y="18222"/>
                </a:cubicBezTo>
                <a:cubicBezTo>
                  <a:pt x="16590" y="17855"/>
                  <a:pt x="16573" y="17617"/>
                  <a:pt x="16531" y="17383"/>
                </a:cubicBezTo>
                <a:cubicBezTo>
                  <a:pt x="16476" y="17077"/>
                  <a:pt x="16330" y="16642"/>
                  <a:pt x="16282" y="16642"/>
                </a:cubicBezTo>
                <a:close/>
                <a:moveTo>
                  <a:pt x="15489" y="18220"/>
                </a:moveTo>
                <a:lnTo>
                  <a:pt x="15426" y="18393"/>
                </a:lnTo>
                <a:cubicBezTo>
                  <a:pt x="15347" y="18610"/>
                  <a:pt x="15347" y="18723"/>
                  <a:pt x="15424" y="18881"/>
                </a:cubicBezTo>
                <a:cubicBezTo>
                  <a:pt x="15501" y="19038"/>
                  <a:pt x="15501" y="19038"/>
                  <a:pt x="15573" y="18891"/>
                </a:cubicBezTo>
                <a:cubicBezTo>
                  <a:pt x="15652" y="18729"/>
                  <a:pt x="15648" y="18587"/>
                  <a:pt x="15561" y="18385"/>
                </a:cubicBezTo>
                <a:lnTo>
                  <a:pt x="15489" y="18220"/>
                </a:lnTo>
                <a:close/>
                <a:moveTo>
                  <a:pt x="16470" y="21147"/>
                </a:moveTo>
                <a:cubicBezTo>
                  <a:pt x="16470" y="21094"/>
                  <a:pt x="16329" y="21359"/>
                  <a:pt x="16221" y="21590"/>
                </a:cubicBezTo>
                <a:lnTo>
                  <a:pt x="16282" y="21590"/>
                </a:lnTo>
                <a:cubicBezTo>
                  <a:pt x="16297" y="21560"/>
                  <a:pt x="16297" y="21562"/>
                  <a:pt x="16315" y="21527"/>
                </a:cubicBezTo>
                <a:cubicBezTo>
                  <a:pt x="16400" y="21359"/>
                  <a:pt x="16470" y="21187"/>
                  <a:pt x="16470" y="2114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2" name="IMG_4838.png" descr="IMG_4838.png"/>
          <p:cNvPicPr>
            <a:picLocks noChangeAspect="1"/>
          </p:cNvPicPr>
          <p:nvPr/>
        </p:nvPicPr>
        <p:blipFill>
          <a:blip r:embed="rId27">
            <a:extLst/>
          </a:blip>
          <a:srcRect l="60266" t="51674" r="19361" b="11873"/>
          <a:stretch>
            <a:fillRect/>
          </a:stretch>
        </p:blipFill>
        <p:spPr>
          <a:xfrm>
            <a:off x="3100429" y="3075979"/>
            <a:ext cx="6051948" cy="7564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259" y="0"/>
                </a:moveTo>
                <a:cubicBezTo>
                  <a:pt x="4108" y="0"/>
                  <a:pt x="3979" y="122"/>
                  <a:pt x="3917" y="326"/>
                </a:cubicBezTo>
                <a:cubicBezTo>
                  <a:pt x="3884" y="432"/>
                  <a:pt x="3901" y="457"/>
                  <a:pt x="4036" y="498"/>
                </a:cubicBezTo>
                <a:lnTo>
                  <a:pt x="4193" y="545"/>
                </a:lnTo>
                <a:lnTo>
                  <a:pt x="3888" y="791"/>
                </a:lnTo>
                <a:cubicBezTo>
                  <a:pt x="3721" y="926"/>
                  <a:pt x="3621" y="1037"/>
                  <a:pt x="3664" y="1037"/>
                </a:cubicBezTo>
                <a:cubicBezTo>
                  <a:pt x="3708" y="1037"/>
                  <a:pt x="3878" y="927"/>
                  <a:pt x="4043" y="791"/>
                </a:cubicBezTo>
                <a:cubicBezTo>
                  <a:pt x="4235" y="632"/>
                  <a:pt x="4372" y="553"/>
                  <a:pt x="4427" y="570"/>
                </a:cubicBezTo>
                <a:cubicBezTo>
                  <a:pt x="4522" y="599"/>
                  <a:pt x="4547" y="474"/>
                  <a:pt x="4455" y="428"/>
                </a:cubicBezTo>
                <a:cubicBezTo>
                  <a:pt x="4424" y="413"/>
                  <a:pt x="4398" y="311"/>
                  <a:pt x="4398" y="201"/>
                </a:cubicBezTo>
                <a:cubicBezTo>
                  <a:pt x="4398" y="18"/>
                  <a:pt x="4387" y="0"/>
                  <a:pt x="4259" y="0"/>
                </a:cubicBezTo>
                <a:close/>
                <a:moveTo>
                  <a:pt x="19066" y="427"/>
                </a:moveTo>
                <a:cubicBezTo>
                  <a:pt x="18871" y="477"/>
                  <a:pt x="18704" y="806"/>
                  <a:pt x="18785" y="981"/>
                </a:cubicBezTo>
                <a:cubicBezTo>
                  <a:pt x="18899" y="1226"/>
                  <a:pt x="19400" y="1003"/>
                  <a:pt x="19400" y="708"/>
                </a:cubicBezTo>
                <a:cubicBezTo>
                  <a:pt x="19400" y="522"/>
                  <a:pt x="19237" y="384"/>
                  <a:pt x="19066" y="427"/>
                </a:cubicBezTo>
                <a:close/>
                <a:moveTo>
                  <a:pt x="14239" y="542"/>
                </a:moveTo>
                <a:cubicBezTo>
                  <a:pt x="13979" y="542"/>
                  <a:pt x="13753" y="1013"/>
                  <a:pt x="13941" y="1164"/>
                </a:cubicBezTo>
                <a:cubicBezTo>
                  <a:pt x="13978" y="1194"/>
                  <a:pt x="14041" y="1217"/>
                  <a:pt x="14078" y="1217"/>
                </a:cubicBezTo>
                <a:cubicBezTo>
                  <a:pt x="14198" y="1217"/>
                  <a:pt x="14480" y="998"/>
                  <a:pt x="14519" y="875"/>
                </a:cubicBezTo>
                <a:cubicBezTo>
                  <a:pt x="14569" y="716"/>
                  <a:pt x="14422" y="542"/>
                  <a:pt x="14239" y="542"/>
                </a:cubicBezTo>
                <a:close/>
                <a:moveTo>
                  <a:pt x="17104" y="1068"/>
                </a:moveTo>
                <a:cubicBezTo>
                  <a:pt x="16998" y="1078"/>
                  <a:pt x="16866" y="1153"/>
                  <a:pt x="16812" y="1248"/>
                </a:cubicBezTo>
                <a:cubicBezTo>
                  <a:pt x="16712" y="1423"/>
                  <a:pt x="16738" y="1515"/>
                  <a:pt x="16904" y="1576"/>
                </a:cubicBezTo>
                <a:lnTo>
                  <a:pt x="17060" y="1633"/>
                </a:lnTo>
                <a:lnTo>
                  <a:pt x="16726" y="1877"/>
                </a:lnTo>
                <a:cubicBezTo>
                  <a:pt x="16542" y="2011"/>
                  <a:pt x="16419" y="2119"/>
                  <a:pt x="16451" y="2119"/>
                </a:cubicBezTo>
                <a:cubicBezTo>
                  <a:pt x="16530" y="2119"/>
                  <a:pt x="16900" y="1881"/>
                  <a:pt x="17039" y="1740"/>
                </a:cubicBezTo>
                <a:cubicBezTo>
                  <a:pt x="17102" y="1676"/>
                  <a:pt x="17202" y="1624"/>
                  <a:pt x="17261" y="1624"/>
                </a:cubicBezTo>
                <a:cubicBezTo>
                  <a:pt x="17386" y="1624"/>
                  <a:pt x="17401" y="1576"/>
                  <a:pt x="17301" y="1496"/>
                </a:cubicBezTo>
                <a:cubicBezTo>
                  <a:pt x="17263" y="1466"/>
                  <a:pt x="17240" y="1368"/>
                  <a:pt x="17250" y="1278"/>
                </a:cubicBezTo>
                <a:cubicBezTo>
                  <a:pt x="17260" y="1183"/>
                  <a:pt x="17239" y="1100"/>
                  <a:pt x="17198" y="1080"/>
                </a:cubicBezTo>
                <a:cubicBezTo>
                  <a:pt x="17172" y="1067"/>
                  <a:pt x="17139" y="1064"/>
                  <a:pt x="17104" y="1068"/>
                </a:cubicBezTo>
                <a:close/>
                <a:moveTo>
                  <a:pt x="9207" y="1147"/>
                </a:moveTo>
                <a:cubicBezTo>
                  <a:pt x="9163" y="1163"/>
                  <a:pt x="9066" y="1211"/>
                  <a:pt x="8908" y="1295"/>
                </a:cubicBezTo>
                <a:cubicBezTo>
                  <a:pt x="8675" y="1420"/>
                  <a:pt x="8450" y="1556"/>
                  <a:pt x="8408" y="1596"/>
                </a:cubicBezTo>
                <a:cubicBezTo>
                  <a:pt x="8367" y="1636"/>
                  <a:pt x="8350" y="1668"/>
                  <a:pt x="8371" y="1668"/>
                </a:cubicBezTo>
                <a:cubicBezTo>
                  <a:pt x="8445" y="1668"/>
                  <a:pt x="9053" y="1317"/>
                  <a:pt x="9193" y="1193"/>
                </a:cubicBezTo>
                <a:cubicBezTo>
                  <a:pt x="9245" y="1147"/>
                  <a:pt x="9252" y="1131"/>
                  <a:pt x="9207" y="1147"/>
                </a:cubicBezTo>
                <a:close/>
                <a:moveTo>
                  <a:pt x="11949" y="1586"/>
                </a:moveTo>
                <a:cubicBezTo>
                  <a:pt x="11940" y="1584"/>
                  <a:pt x="11906" y="1596"/>
                  <a:pt x="11843" y="1622"/>
                </a:cubicBezTo>
                <a:cubicBezTo>
                  <a:pt x="11585" y="1729"/>
                  <a:pt x="10998" y="2079"/>
                  <a:pt x="10998" y="2125"/>
                </a:cubicBezTo>
                <a:cubicBezTo>
                  <a:pt x="10998" y="2175"/>
                  <a:pt x="11795" y="1747"/>
                  <a:pt x="11911" y="1634"/>
                </a:cubicBezTo>
                <a:cubicBezTo>
                  <a:pt x="11944" y="1603"/>
                  <a:pt x="11959" y="1587"/>
                  <a:pt x="11949" y="1586"/>
                </a:cubicBezTo>
                <a:close/>
                <a:moveTo>
                  <a:pt x="4240" y="1749"/>
                </a:moveTo>
                <a:lnTo>
                  <a:pt x="4038" y="1871"/>
                </a:lnTo>
                <a:lnTo>
                  <a:pt x="3837" y="1994"/>
                </a:lnTo>
                <a:lnTo>
                  <a:pt x="3577" y="1872"/>
                </a:lnTo>
                <a:lnTo>
                  <a:pt x="3316" y="1750"/>
                </a:lnTo>
                <a:lnTo>
                  <a:pt x="3126" y="1897"/>
                </a:lnTo>
                <a:cubicBezTo>
                  <a:pt x="3022" y="1978"/>
                  <a:pt x="2950" y="2061"/>
                  <a:pt x="2966" y="2082"/>
                </a:cubicBezTo>
                <a:cubicBezTo>
                  <a:pt x="2982" y="2103"/>
                  <a:pt x="3090" y="2159"/>
                  <a:pt x="3204" y="2208"/>
                </a:cubicBezTo>
                <a:cubicBezTo>
                  <a:pt x="3469" y="2320"/>
                  <a:pt x="3457" y="2321"/>
                  <a:pt x="3657" y="2186"/>
                </a:cubicBezTo>
                <a:lnTo>
                  <a:pt x="3826" y="2072"/>
                </a:lnTo>
                <a:lnTo>
                  <a:pt x="4145" y="2198"/>
                </a:lnTo>
                <a:lnTo>
                  <a:pt x="4463" y="2322"/>
                </a:lnTo>
                <a:lnTo>
                  <a:pt x="4623" y="2165"/>
                </a:lnTo>
                <a:cubicBezTo>
                  <a:pt x="4806" y="1986"/>
                  <a:pt x="4788" y="1946"/>
                  <a:pt x="4461" y="1828"/>
                </a:cubicBezTo>
                <a:lnTo>
                  <a:pt x="4240" y="1749"/>
                </a:lnTo>
                <a:close/>
                <a:moveTo>
                  <a:pt x="18869" y="1817"/>
                </a:moveTo>
                <a:cubicBezTo>
                  <a:pt x="18823" y="1818"/>
                  <a:pt x="18713" y="1940"/>
                  <a:pt x="18584" y="2143"/>
                </a:cubicBezTo>
                <a:lnTo>
                  <a:pt x="18426" y="2394"/>
                </a:lnTo>
                <a:lnTo>
                  <a:pt x="18553" y="2501"/>
                </a:lnTo>
                <a:cubicBezTo>
                  <a:pt x="18651" y="2585"/>
                  <a:pt x="18706" y="2734"/>
                  <a:pt x="18797" y="3165"/>
                </a:cubicBezTo>
                <a:cubicBezTo>
                  <a:pt x="18862" y="3472"/>
                  <a:pt x="18898" y="3757"/>
                  <a:pt x="18878" y="3800"/>
                </a:cubicBezTo>
                <a:cubicBezTo>
                  <a:pt x="18847" y="3864"/>
                  <a:pt x="18767" y="3878"/>
                  <a:pt x="18440" y="3878"/>
                </a:cubicBezTo>
                <a:cubicBezTo>
                  <a:pt x="18220" y="3878"/>
                  <a:pt x="17991" y="3857"/>
                  <a:pt x="17931" y="3832"/>
                </a:cubicBezTo>
                <a:cubicBezTo>
                  <a:pt x="17789" y="3771"/>
                  <a:pt x="17667" y="3577"/>
                  <a:pt x="17590" y="3290"/>
                </a:cubicBezTo>
                <a:lnTo>
                  <a:pt x="17528" y="3059"/>
                </a:lnTo>
                <a:lnTo>
                  <a:pt x="17322" y="3088"/>
                </a:lnTo>
                <a:cubicBezTo>
                  <a:pt x="17087" y="3122"/>
                  <a:pt x="16719" y="3257"/>
                  <a:pt x="16552" y="3372"/>
                </a:cubicBezTo>
                <a:cubicBezTo>
                  <a:pt x="16489" y="3415"/>
                  <a:pt x="16367" y="3546"/>
                  <a:pt x="16281" y="3664"/>
                </a:cubicBezTo>
                <a:lnTo>
                  <a:pt x="16125" y="3878"/>
                </a:lnTo>
                <a:lnTo>
                  <a:pt x="15651" y="3878"/>
                </a:lnTo>
                <a:cubicBezTo>
                  <a:pt x="15390" y="3878"/>
                  <a:pt x="15163" y="3859"/>
                  <a:pt x="15145" y="3836"/>
                </a:cubicBezTo>
                <a:cubicBezTo>
                  <a:pt x="15127" y="3813"/>
                  <a:pt x="15167" y="3721"/>
                  <a:pt x="15233" y="3631"/>
                </a:cubicBezTo>
                <a:cubicBezTo>
                  <a:pt x="15453" y="3333"/>
                  <a:pt x="15282" y="2840"/>
                  <a:pt x="14958" y="2842"/>
                </a:cubicBezTo>
                <a:cubicBezTo>
                  <a:pt x="14561" y="2845"/>
                  <a:pt x="13744" y="3350"/>
                  <a:pt x="13567" y="3703"/>
                </a:cubicBezTo>
                <a:lnTo>
                  <a:pt x="13475" y="3887"/>
                </a:lnTo>
                <a:lnTo>
                  <a:pt x="13001" y="3871"/>
                </a:lnTo>
                <a:cubicBezTo>
                  <a:pt x="12565" y="3857"/>
                  <a:pt x="12513" y="3845"/>
                  <a:pt x="12352" y="3722"/>
                </a:cubicBezTo>
                <a:cubicBezTo>
                  <a:pt x="12255" y="3648"/>
                  <a:pt x="12098" y="3489"/>
                  <a:pt x="12002" y="3369"/>
                </a:cubicBezTo>
                <a:cubicBezTo>
                  <a:pt x="11811" y="3132"/>
                  <a:pt x="11812" y="3132"/>
                  <a:pt x="11598" y="3429"/>
                </a:cubicBezTo>
                <a:lnTo>
                  <a:pt x="11451" y="3635"/>
                </a:lnTo>
                <a:lnTo>
                  <a:pt x="11648" y="3854"/>
                </a:lnTo>
                <a:cubicBezTo>
                  <a:pt x="11755" y="3976"/>
                  <a:pt x="11843" y="4125"/>
                  <a:pt x="11843" y="4188"/>
                </a:cubicBezTo>
                <a:cubicBezTo>
                  <a:pt x="11843" y="4354"/>
                  <a:pt x="11373" y="4693"/>
                  <a:pt x="10866" y="4894"/>
                </a:cubicBezTo>
                <a:cubicBezTo>
                  <a:pt x="10395" y="5080"/>
                  <a:pt x="10245" y="5082"/>
                  <a:pt x="9854" y="4915"/>
                </a:cubicBezTo>
                <a:cubicBezTo>
                  <a:pt x="9739" y="4866"/>
                  <a:pt x="9643" y="4836"/>
                  <a:pt x="9643" y="4848"/>
                </a:cubicBezTo>
                <a:cubicBezTo>
                  <a:pt x="9643" y="4905"/>
                  <a:pt x="10324" y="5212"/>
                  <a:pt x="10658" y="5305"/>
                </a:cubicBezTo>
                <a:cubicBezTo>
                  <a:pt x="11279" y="5479"/>
                  <a:pt x="11509" y="5379"/>
                  <a:pt x="11975" y="4735"/>
                </a:cubicBezTo>
                <a:lnTo>
                  <a:pt x="12210" y="4409"/>
                </a:lnTo>
                <a:lnTo>
                  <a:pt x="14074" y="4415"/>
                </a:lnTo>
                <a:lnTo>
                  <a:pt x="15937" y="4422"/>
                </a:lnTo>
                <a:lnTo>
                  <a:pt x="16033" y="4261"/>
                </a:lnTo>
                <a:cubicBezTo>
                  <a:pt x="16086" y="4172"/>
                  <a:pt x="16149" y="4107"/>
                  <a:pt x="16172" y="4117"/>
                </a:cubicBezTo>
                <a:cubicBezTo>
                  <a:pt x="17031" y="4501"/>
                  <a:pt x="17475" y="4690"/>
                  <a:pt x="17518" y="4690"/>
                </a:cubicBezTo>
                <a:cubicBezTo>
                  <a:pt x="17547" y="4690"/>
                  <a:pt x="17616" y="4629"/>
                  <a:pt x="17671" y="4555"/>
                </a:cubicBezTo>
                <a:lnTo>
                  <a:pt x="17771" y="4420"/>
                </a:lnTo>
                <a:lnTo>
                  <a:pt x="18441" y="4420"/>
                </a:lnTo>
                <a:cubicBezTo>
                  <a:pt x="19196" y="4420"/>
                  <a:pt x="19123" y="4459"/>
                  <a:pt x="19230" y="3992"/>
                </a:cubicBezTo>
                <a:cubicBezTo>
                  <a:pt x="19271" y="3812"/>
                  <a:pt x="19275" y="3592"/>
                  <a:pt x="19242" y="3338"/>
                </a:cubicBezTo>
                <a:lnTo>
                  <a:pt x="19192" y="2953"/>
                </a:lnTo>
                <a:lnTo>
                  <a:pt x="19465" y="2677"/>
                </a:lnTo>
                <a:lnTo>
                  <a:pt x="19740" y="2399"/>
                </a:lnTo>
                <a:lnTo>
                  <a:pt x="19471" y="2276"/>
                </a:lnTo>
                <a:cubicBezTo>
                  <a:pt x="19143" y="2125"/>
                  <a:pt x="18893" y="1944"/>
                  <a:pt x="18893" y="1858"/>
                </a:cubicBezTo>
                <a:cubicBezTo>
                  <a:pt x="18893" y="1829"/>
                  <a:pt x="18885" y="1816"/>
                  <a:pt x="18869" y="1817"/>
                </a:cubicBezTo>
                <a:close/>
                <a:moveTo>
                  <a:pt x="14212" y="1954"/>
                </a:moveTo>
                <a:cubicBezTo>
                  <a:pt x="14162" y="1943"/>
                  <a:pt x="14122" y="1957"/>
                  <a:pt x="14056" y="1987"/>
                </a:cubicBezTo>
                <a:cubicBezTo>
                  <a:pt x="13977" y="2022"/>
                  <a:pt x="13859" y="2109"/>
                  <a:pt x="13794" y="2179"/>
                </a:cubicBezTo>
                <a:lnTo>
                  <a:pt x="13676" y="2306"/>
                </a:lnTo>
                <a:lnTo>
                  <a:pt x="13873" y="2438"/>
                </a:lnTo>
                <a:cubicBezTo>
                  <a:pt x="13982" y="2510"/>
                  <a:pt x="14126" y="2569"/>
                  <a:pt x="14193" y="2569"/>
                </a:cubicBezTo>
                <a:cubicBezTo>
                  <a:pt x="14334" y="2571"/>
                  <a:pt x="14663" y="2366"/>
                  <a:pt x="14663" y="2277"/>
                </a:cubicBezTo>
                <a:cubicBezTo>
                  <a:pt x="14663" y="2244"/>
                  <a:pt x="14558" y="2151"/>
                  <a:pt x="14430" y="2069"/>
                </a:cubicBezTo>
                <a:cubicBezTo>
                  <a:pt x="14321" y="2001"/>
                  <a:pt x="14262" y="1965"/>
                  <a:pt x="14212" y="1954"/>
                </a:cubicBezTo>
                <a:close/>
                <a:moveTo>
                  <a:pt x="20866" y="2097"/>
                </a:moveTo>
                <a:cubicBezTo>
                  <a:pt x="20844" y="2086"/>
                  <a:pt x="20738" y="2213"/>
                  <a:pt x="20631" y="2380"/>
                </a:cubicBezTo>
                <a:lnTo>
                  <a:pt x="20437" y="2684"/>
                </a:lnTo>
                <a:lnTo>
                  <a:pt x="20589" y="3518"/>
                </a:lnTo>
                <a:cubicBezTo>
                  <a:pt x="20672" y="3977"/>
                  <a:pt x="20744" y="4358"/>
                  <a:pt x="20747" y="4366"/>
                </a:cubicBezTo>
                <a:cubicBezTo>
                  <a:pt x="20751" y="4373"/>
                  <a:pt x="20778" y="4368"/>
                  <a:pt x="20807" y="4354"/>
                </a:cubicBezTo>
                <a:cubicBezTo>
                  <a:pt x="20927" y="4295"/>
                  <a:pt x="21059" y="3844"/>
                  <a:pt x="21059" y="3495"/>
                </a:cubicBezTo>
                <a:cubicBezTo>
                  <a:pt x="21059" y="3082"/>
                  <a:pt x="20927" y="2127"/>
                  <a:pt x="20866" y="2097"/>
                </a:cubicBezTo>
                <a:close/>
                <a:moveTo>
                  <a:pt x="6778" y="2113"/>
                </a:moveTo>
                <a:cubicBezTo>
                  <a:pt x="6729" y="2104"/>
                  <a:pt x="6652" y="2204"/>
                  <a:pt x="6516" y="2431"/>
                </a:cubicBezTo>
                <a:lnTo>
                  <a:pt x="6354" y="2702"/>
                </a:lnTo>
                <a:lnTo>
                  <a:pt x="6478" y="3392"/>
                </a:lnTo>
                <a:cubicBezTo>
                  <a:pt x="6546" y="3771"/>
                  <a:pt x="6617" y="4162"/>
                  <a:pt x="6636" y="4261"/>
                </a:cubicBezTo>
                <a:lnTo>
                  <a:pt x="6672" y="4441"/>
                </a:lnTo>
                <a:lnTo>
                  <a:pt x="6802" y="4218"/>
                </a:lnTo>
                <a:cubicBezTo>
                  <a:pt x="6873" y="4095"/>
                  <a:pt x="6948" y="3884"/>
                  <a:pt x="6969" y="3750"/>
                </a:cubicBezTo>
                <a:cubicBezTo>
                  <a:pt x="7003" y="3536"/>
                  <a:pt x="6935" y="2733"/>
                  <a:pt x="6842" y="2243"/>
                </a:cubicBezTo>
                <a:cubicBezTo>
                  <a:pt x="6826" y="2162"/>
                  <a:pt x="6807" y="2118"/>
                  <a:pt x="6778" y="2113"/>
                </a:cubicBezTo>
                <a:close/>
                <a:moveTo>
                  <a:pt x="8764" y="2594"/>
                </a:moveTo>
                <a:cubicBezTo>
                  <a:pt x="8740" y="2595"/>
                  <a:pt x="8724" y="2606"/>
                  <a:pt x="8717" y="2625"/>
                </a:cubicBezTo>
                <a:cubicBezTo>
                  <a:pt x="8705" y="2657"/>
                  <a:pt x="8655" y="2784"/>
                  <a:pt x="8605" y="2907"/>
                </a:cubicBezTo>
                <a:cubicBezTo>
                  <a:pt x="8521" y="3117"/>
                  <a:pt x="8521" y="3133"/>
                  <a:pt x="8614" y="3174"/>
                </a:cubicBezTo>
                <a:cubicBezTo>
                  <a:pt x="8802" y="3258"/>
                  <a:pt x="9299" y="3676"/>
                  <a:pt x="9316" y="3766"/>
                </a:cubicBezTo>
                <a:cubicBezTo>
                  <a:pt x="9332" y="3851"/>
                  <a:pt x="9297" y="3856"/>
                  <a:pt x="8649" y="3868"/>
                </a:cubicBezTo>
                <a:lnTo>
                  <a:pt x="7966" y="3880"/>
                </a:lnTo>
                <a:lnTo>
                  <a:pt x="7931" y="4048"/>
                </a:lnTo>
                <a:cubicBezTo>
                  <a:pt x="7912" y="4140"/>
                  <a:pt x="7896" y="4262"/>
                  <a:pt x="7895" y="4318"/>
                </a:cubicBezTo>
                <a:cubicBezTo>
                  <a:pt x="7895" y="4419"/>
                  <a:pt x="7900" y="4420"/>
                  <a:pt x="8767" y="4420"/>
                </a:cubicBezTo>
                <a:lnTo>
                  <a:pt x="9639" y="4420"/>
                </a:lnTo>
                <a:lnTo>
                  <a:pt x="9676" y="4259"/>
                </a:lnTo>
                <a:cubicBezTo>
                  <a:pt x="9697" y="4171"/>
                  <a:pt x="9703" y="3932"/>
                  <a:pt x="9689" y="3729"/>
                </a:cubicBezTo>
                <a:cubicBezTo>
                  <a:pt x="9659" y="3296"/>
                  <a:pt x="9538" y="3074"/>
                  <a:pt x="9201" y="2831"/>
                </a:cubicBezTo>
                <a:cubicBezTo>
                  <a:pt x="8976" y="2668"/>
                  <a:pt x="8834" y="2590"/>
                  <a:pt x="8764" y="2594"/>
                </a:cubicBezTo>
                <a:close/>
                <a:moveTo>
                  <a:pt x="5360" y="2841"/>
                </a:moveTo>
                <a:cubicBezTo>
                  <a:pt x="5341" y="2841"/>
                  <a:pt x="5248" y="2948"/>
                  <a:pt x="5155" y="3078"/>
                </a:cubicBezTo>
                <a:lnTo>
                  <a:pt x="4985" y="3315"/>
                </a:lnTo>
                <a:lnTo>
                  <a:pt x="5143" y="3556"/>
                </a:lnTo>
                <a:cubicBezTo>
                  <a:pt x="5230" y="3689"/>
                  <a:pt x="5287" y="3815"/>
                  <a:pt x="5269" y="3837"/>
                </a:cubicBezTo>
                <a:cubicBezTo>
                  <a:pt x="5252" y="3860"/>
                  <a:pt x="4713" y="3878"/>
                  <a:pt x="4071" y="3878"/>
                </a:cubicBezTo>
                <a:cubicBezTo>
                  <a:pt x="3039" y="3878"/>
                  <a:pt x="2885" y="3869"/>
                  <a:pt x="2735" y="3795"/>
                </a:cubicBezTo>
                <a:cubicBezTo>
                  <a:pt x="2450" y="3656"/>
                  <a:pt x="2393" y="3520"/>
                  <a:pt x="2497" y="3227"/>
                </a:cubicBezTo>
                <a:cubicBezTo>
                  <a:pt x="2606" y="2920"/>
                  <a:pt x="2530" y="2902"/>
                  <a:pt x="2347" y="3190"/>
                </a:cubicBezTo>
                <a:cubicBezTo>
                  <a:pt x="2037" y="3681"/>
                  <a:pt x="2039" y="4132"/>
                  <a:pt x="2351" y="4328"/>
                </a:cubicBezTo>
                <a:cubicBezTo>
                  <a:pt x="2487" y="4414"/>
                  <a:pt x="2577" y="4420"/>
                  <a:pt x="3890" y="4420"/>
                </a:cubicBezTo>
                <a:lnTo>
                  <a:pt x="5285" y="4420"/>
                </a:lnTo>
                <a:lnTo>
                  <a:pt x="5470" y="4096"/>
                </a:lnTo>
                <a:cubicBezTo>
                  <a:pt x="5709" y="3683"/>
                  <a:pt x="5726" y="3369"/>
                  <a:pt x="5529" y="3055"/>
                </a:cubicBezTo>
                <a:cubicBezTo>
                  <a:pt x="5454" y="2938"/>
                  <a:pt x="5379" y="2841"/>
                  <a:pt x="5360" y="2841"/>
                </a:cubicBezTo>
                <a:close/>
                <a:moveTo>
                  <a:pt x="2143" y="6990"/>
                </a:moveTo>
                <a:lnTo>
                  <a:pt x="2143" y="7305"/>
                </a:lnTo>
                <a:lnTo>
                  <a:pt x="2143" y="7622"/>
                </a:lnTo>
                <a:lnTo>
                  <a:pt x="11872" y="7622"/>
                </a:lnTo>
                <a:lnTo>
                  <a:pt x="21600" y="7622"/>
                </a:lnTo>
                <a:lnTo>
                  <a:pt x="21600" y="7305"/>
                </a:lnTo>
                <a:lnTo>
                  <a:pt x="21600" y="6990"/>
                </a:lnTo>
                <a:lnTo>
                  <a:pt x="11872" y="6990"/>
                </a:lnTo>
                <a:lnTo>
                  <a:pt x="2143" y="6990"/>
                </a:lnTo>
                <a:close/>
                <a:moveTo>
                  <a:pt x="16579" y="7751"/>
                </a:moveTo>
                <a:cubicBezTo>
                  <a:pt x="16366" y="7719"/>
                  <a:pt x="16016" y="7933"/>
                  <a:pt x="16016" y="8180"/>
                </a:cubicBezTo>
                <a:cubicBezTo>
                  <a:pt x="16016" y="8314"/>
                  <a:pt x="16046" y="8353"/>
                  <a:pt x="16193" y="8414"/>
                </a:cubicBezTo>
                <a:lnTo>
                  <a:pt x="16370" y="8486"/>
                </a:lnTo>
                <a:lnTo>
                  <a:pt x="16236" y="8593"/>
                </a:lnTo>
                <a:cubicBezTo>
                  <a:pt x="16162" y="8652"/>
                  <a:pt x="15962" y="8762"/>
                  <a:pt x="15791" y="8837"/>
                </a:cubicBezTo>
                <a:cubicBezTo>
                  <a:pt x="15555" y="8940"/>
                  <a:pt x="15513" y="8973"/>
                  <a:pt x="15614" y="8974"/>
                </a:cubicBezTo>
                <a:cubicBezTo>
                  <a:pt x="15782" y="8975"/>
                  <a:pt x="16282" y="8776"/>
                  <a:pt x="16468" y="8635"/>
                </a:cubicBezTo>
                <a:cubicBezTo>
                  <a:pt x="16570" y="8557"/>
                  <a:pt x="16633" y="8538"/>
                  <a:pt x="16693" y="8569"/>
                </a:cubicBezTo>
                <a:cubicBezTo>
                  <a:pt x="16740" y="8592"/>
                  <a:pt x="16798" y="8612"/>
                  <a:pt x="16821" y="8612"/>
                </a:cubicBezTo>
                <a:cubicBezTo>
                  <a:pt x="16896" y="8613"/>
                  <a:pt x="16865" y="8401"/>
                  <a:pt x="16783" y="8346"/>
                </a:cubicBezTo>
                <a:cubicBezTo>
                  <a:pt x="16729" y="8310"/>
                  <a:pt x="16712" y="8242"/>
                  <a:pt x="16733" y="8140"/>
                </a:cubicBezTo>
                <a:cubicBezTo>
                  <a:pt x="16750" y="8056"/>
                  <a:pt x="16747" y="7935"/>
                  <a:pt x="16727" y="7872"/>
                </a:cubicBezTo>
                <a:cubicBezTo>
                  <a:pt x="16705" y="7799"/>
                  <a:pt x="16649" y="7761"/>
                  <a:pt x="16579" y="7751"/>
                </a:cubicBezTo>
                <a:close/>
                <a:moveTo>
                  <a:pt x="10124" y="8307"/>
                </a:moveTo>
                <a:cubicBezTo>
                  <a:pt x="10105" y="8290"/>
                  <a:pt x="8969" y="8735"/>
                  <a:pt x="8879" y="8796"/>
                </a:cubicBezTo>
                <a:cubicBezTo>
                  <a:pt x="8841" y="8821"/>
                  <a:pt x="8796" y="8883"/>
                  <a:pt x="8779" y="8933"/>
                </a:cubicBezTo>
                <a:cubicBezTo>
                  <a:pt x="8763" y="8983"/>
                  <a:pt x="8767" y="9017"/>
                  <a:pt x="8788" y="9009"/>
                </a:cubicBezTo>
                <a:cubicBezTo>
                  <a:pt x="8809" y="9000"/>
                  <a:pt x="9100" y="8888"/>
                  <a:pt x="9434" y="8759"/>
                </a:cubicBezTo>
                <a:cubicBezTo>
                  <a:pt x="9861" y="8596"/>
                  <a:pt x="10055" y="8495"/>
                  <a:pt x="10090" y="8423"/>
                </a:cubicBezTo>
                <a:cubicBezTo>
                  <a:pt x="10116" y="8366"/>
                  <a:pt x="10132" y="8315"/>
                  <a:pt x="10124" y="8307"/>
                </a:cubicBezTo>
                <a:close/>
                <a:moveTo>
                  <a:pt x="16851" y="8995"/>
                </a:moveTo>
                <a:cubicBezTo>
                  <a:pt x="16841" y="8980"/>
                  <a:pt x="16820" y="8999"/>
                  <a:pt x="16780" y="9039"/>
                </a:cubicBezTo>
                <a:cubicBezTo>
                  <a:pt x="16732" y="9088"/>
                  <a:pt x="16693" y="9172"/>
                  <a:pt x="16693" y="9228"/>
                </a:cubicBezTo>
                <a:cubicBezTo>
                  <a:pt x="16693" y="9376"/>
                  <a:pt x="16590" y="9403"/>
                  <a:pt x="16443" y="9292"/>
                </a:cubicBezTo>
                <a:lnTo>
                  <a:pt x="16314" y="9195"/>
                </a:lnTo>
                <a:lnTo>
                  <a:pt x="16283" y="9291"/>
                </a:lnTo>
                <a:cubicBezTo>
                  <a:pt x="16257" y="9368"/>
                  <a:pt x="16215" y="9383"/>
                  <a:pt x="16063" y="9371"/>
                </a:cubicBezTo>
                <a:cubicBezTo>
                  <a:pt x="15912" y="9360"/>
                  <a:pt x="15879" y="9340"/>
                  <a:pt x="15893" y="9267"/>
                </a:cubicBezTo>
                <a:cubicBezTo>
                  <a:pt x="15910" y="9184"/>
                  <a:pt x="15904" y="9185"/>
                  <a:pt x="15819" y="9279"/>
                </a:cubicBezTo>
                <a:lnTo>
                  <a:pt x="15729" y="9379"/>
                </a:lnTo>
                <a:lnTo>
                  <a:pt x="7864" y="9379"/>
                </a:lnTo>
                <a:lnTo>
                  <a:pt x="0" y="9379"/>
                </a:lnTo>
                <a:lnTo>
                  <a:pt x="0" y="11994"/>
                </a:lnTo>
                <a:lnTo>
                  <a:pt x="0" y="14607"/>
                </a:lnTo>
                <a:lnTo>
                  <a:pt x="578" y="14621"/>
                </a:lnTo>
                <a:cubicBezTo>
                  <a:pt x="915" y="14628"/>
                  <a:pt x="1156" y="14653"/>
                  <a:pt x="1156" y="14679"/>
                </a:cubicBezTo>
                <a:cubicBezTo>
                  <a:pt x="1156" y="14704"/>
                  <a:pt x="1027" y="14774"/>
                  <a:pt x="870" y="14836"/>
                </a:cubicBezTo>
                <a:cubicBezTo>
                  <a:pt x="448" y="15002"/>
                  <a:pt x="300" y="15090"/>
                  <a:pt x="266" y="15194"/>
                </a:cubicBezTo>
                <a:cubicBezTo>
                  <a:pt x="250" y="15246"/>
                  <a:pt x="241" y="15287"/>
                  <a:pt x="248" y="15287"/>
                </a:cubicBezTo>
                <a:cubicBezTo>
                  <a:pt x="354" y="15287"/>
                  <a:pt x="1534" y="14769"/>
                  <a:pt x="1578" y="14703"/>
                </a:cubicBezTo>
                <a:lnTo>
                  <a:pt x="1639" y="14611"/>
                </a:lnTo>
                <a:lnTo>
                  <a:pt x="11591" y="14611"/>
                </a:lnTo>
                <a:lnTo>
                  <a:pt x="21543" y="14611"/>
                </a:lnTo>
                <a:lnTo>
                  <a:pt x="21543" y="11996"/>
                </a:lnTo>
                <a:lnTo>
                  <a:pt x="21543" y="9381"/>
                </a:lnTo>
                <a:lnTo>
                  <a:pt x="19189" y="9369"/>
                </a:lnTo>
                <a:lnTo>
                  <a:pt x="16835" y="9358"/>
                </a:lnTo>
                <a:lnTo>
                  <a:pt x="16851" y="9154"/>
                </a:lnTo>
                <a:cubicBezTo>
                  <a:pt x="16858" y="9059"/>
                  <a:pt x="16860" y="9011"/>
                  <a:pt x="16851" y="8995"/>
                </a:cubicBezTo>
                <a:close/>
                <a:moveTo>
                  <a:pt x="11907" y="15625"/>
                </a:moveTo>
                <a:cubicBezTo>
                  <a:pt x="11662" y="15620"/>
                  <a:pt x="11372" y="15911"/>
                  <a:pt x="11401" y="16178"/>
                </a:cubicBezTo>
                <a:lnTo>
                  <a:pt x="11420" y="16347"/>
                </a:lnTo>
                <a:lnTo>
                  <a:pt x="11012" y="16361"/>
                </a:lnTo>
                <a:lnTo>
                  <a:pt x="10602" y="16373"/>
                </a:lnTo>
                <a:lnTo>
                  <a:pt x="10602" y="18987"/>
                </a:lnTo>
                <a:lnTo>
                  <a:pt x="10602" y="21600"/>
                </a:lnTo>
                <a:lnTo>
                  <a:pt x="16073" y="21600"/>
                </a:lnTo>
                <a:lnTo>
                  <a:pt x="21543" y="21600"/>
                </a:lnTo>
                <a:lnTo>
                  <a:pt x="21543" y="18985"/>
                </a:lnTo>
                <a:lnTo>
                  <a:pt x="21543" y="16370"/>
                </a:lnTo>
                <a:lnTo>
                  <a:pt x="18050" y="16370"/>
                </a:lnTo>
                <a:cubicBezTo>
                  <a:pt x="16068" y="16370"/>
                  <a:pt x="14544" y="16352"/>
                  <a:pt x="14526" y="16329"/>
                </a:cubicBezTo>
                <a:cubicBezTo>
                  <a:pt x="14509" y="16307"/>
                  <a:pt x="14555" y="16257"/>
                  <a:pt x="14628" y="16219"/>
                </a:cubicBezTo>
                <a:cubicBezTo>
                  <a:pt x="14741" y="16160"/>
                  <a:pt x="14872" y="15964"/>
                  <a:pt x="14798" y="15964"/>
                </a:cubicBezTo>
                <a:cubicBezTo>
                  <a:pt x="14785" y="15964"/>
                  <a:pt x="14546" y="16055"/>
                  <a:pt x="14268" y="16167"/>
                </a:cubicBezTo>
                <a:lnTo>
                  <a:pt x="13763" y="16370"/>
                </a:lnTo>
                <a:lnTo>
                  <a:pt x="13037" y="16370"/>
                </a:lnTo>
                <a:cubicBezTo>
                  <a:pt x="12388" y="16370"/>
                  <a:pt x="12301" y="16360"/>
                  <a:pt x="12212" y="16281"/>
                </a:cubicBezTo>
                <a:cubicBezTo>
                  <a:pt x="12145" y="16223"/>
                  <a:pt x="12123" y="16156"/>
                  <a:pt x="12146" y="16083"/>
                </a:cubicBezTo>
                <a:cubicBezTo>
                  <a:pt x="12197" y="15922"/>
                  <a:pt x="12125" y="15697"/>
                  <a:pt x="12008" y="15647"/>
                </a:cubicBezTo>
                <a:cubicBezTo>
                  <a:pt x="11975" y="15633"/>
                  <a:pt x="11942" y="15626"/>
                  <a:pt x="11907" y="1562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9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7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5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6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8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4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1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6" name="IMG_4839.png" descr="IMG_4839.png"/>
          <p:cNvPicPr>
            <a:picLocks noChangeAspect="1"/>
          </p:cNvPicPr>
          <p:nvPr/>
        </p:nvPicPr>
        <p:blipFill>
          <a:blip r:embed="rId8">
            <a:extLst/>
          </a:blip>
          <a:srcRect l="0" t="23226" r="11938" b="24979"/>
          <a:stretch>
            <a:fillRect/>
          </a:stretch>
        </p:blipFill>
        <p:spPr>
          <a:xfrm>
            <a:off x="4979879" y="1367359"/>
            <a:ext cx="16784265" cy="6895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IMG_4840.png" descr="IMG_4840.png"/>
          <p:cNvPicPr>
            <a:picLocks noChangeAspect="1"/>
          </p:cNvPicPr>
          <p:nvPr/>
        </p:nvPicPr>
        <p:blipFill>
          <a:blip r:embed="rId9">
            <a:extLst/>
          </a:blip>
          <a:srcRect l="3061" t="5258" r="13101" b="72620"/>
          <a:stretch>
            <a:fillRect/>
          </a:stretch>
        </p:blipFill>
        <p:spPr>
          <a:xfrm>
            <a:off x="4421319" y="8688024"/>
            <a:ext cx="16774982" cy="30916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42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201306" y="0"/>
              <a:ext cx="4382509" cy="1438177"/>
              <a:chOff x="0" y="0"/>
              <a:chExt cx="4382508" cy="1438176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مثال"/>
              <p:cNvSpPr/>
              <p:nvPr/>
            </p:nvSpPr>
            <p:spPr>
              <a:xfrm>
                <a:off x="2191254" y="168176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519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446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1" name="IMG_4840.png" descr="IMG_4840.png"/>
          <p:cNvPicPr>
            <a:picLocks noChangeAspect="1"/>
          </p:cNvPicPr>
          <p:nvPr/>
        </p:nvPicPr>
        <p:blipFill>
          <a:blip r:embed="rId8">
            <a:extLst/>
          </a:blip>
          <a:srcRect l="5632" t="27872" r="11325" b="34007"/>
          <a:stretch>
            <a:fillRect/>
          </a:stretch>
        </p:blipFill>
        <p:spPr>
          <a:xfrm>
            <a:off x="4019044" y="2776484"/>
            <a:ext cx="18706055" cy="5998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1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539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537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526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524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52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3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5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7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0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528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29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1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2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3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38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0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43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4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5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1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62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17" name="IMG_5566.png" descr="IMG_5566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2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2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1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1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21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pic>
        <p:nvPicPr>
          <p:cNvPr id="1624" name="IMG_4841.png" descr="IMG_4841.png"/>
          <p:cNvPicPr>
            <a:picLocks noChangeAspect="1"/>
          </p:cNvPicPr>
          <p:nvPr/>
        </p:nvPicPr>
        <p:blipFill>
          <a:blip r:embed="rId8">
            <a:extLst/>
          </a:blip>
          <a:srcRect l="4836" t="3768" r="14448" b="9378"/>
          <a:stretch>
            <a:fillRect/>
          </a:stretch>
        </p:blipFill>
        <p:spPr>
          <a:xfrm>
            <a:off x="7068041" y="1955030"/>
            <a:ext cx="14529139" cy="109201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4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642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640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629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627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62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26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28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0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3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631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2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8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1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3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4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1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726" name="تجميع"/>
          <p:cNvGrpSpPr/>
          <p:nvPr/>
        </p:nvGrpSpPr>
        <p:grpSpPr>
          <a:xfrm>
            <a:off x="2649326" y="189521"/>
            <a:ext cx="3893165" cy="1345604"/>
            <a:chOff x="0" y="0"/>
            <a:chExt cx="3893164" cy="1345603"/>
          </a:xfrm>
        </p:grpSpPr>
        <p:pic>
          <p:nvPicPr>
            <p:cNvPr id="1720" name="IMG_5566.png" descr="IMG_5566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083787"/>
              <a:ext cx="3790883" cy="261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25" name="تجميع"/>
            <p:cNvGrpSpPr/>
            <p:nvPr/>
          </p:nvGrpSpPr>
          <p:grpSpPr>
            <a:xfrm>
              <a:off x="154984" y="-1"/>
              <a:ext cx="3738181" cy="1169983"/>
              <a:chOff x="0" y="0"/>
              <a:chExt cx="3738179" cy="1169981"/>
            </a:xfrm>
          </p:grpSpPr>
          <p:grpSp>
            <p:nvGrpSpPr>
              <p:cNvPr id="1723" name="تجميع"/>
              <p:cNvGrpSpPr/>
              <p:nvPr/>
            </p:nvGrpSpPr>
            <p:grpSpPr>
              <a:xfrm>
                <a:off x="0" y="-1"/>
                <a:ext cx="3738180" cy="1169983"/>
                <a:chOff x="0" y="0"/>
                <a:chExt cx="3738179" cy="1169981"/>
              </a:xfrm>
            </p:grpSpPr>
            <p:sp>
              <p:nvSpPr>
                <p:cNvPr id="1721" name="Google Shape;433;p18"/>
                <p:cNvSpPr/>
                <p:nvPr/>
              </p:nvSpPr>
              <p:spPr>
                <a:xfrm>
                  <a:off x="0" y="137097"/>
                  <a:ext cx="3637837" cy="1032885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22" name="Google Shape;435;p18"/>
                <p:cNvSpPr/>
                <p:nvPr/>
              </p:nvSpPr>
              <p:spPr>
                <a:xfrm>
                  <a:off x="100342" y="0"/>
                  <a:ext cx="3637838" cy="1032885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24" name="مثال"/>
              <p:cNvSpPr txBox="1"/>
              <p:nvPr/>
            </p:nvSpPr>
            <p:spPr>
              <a:xfrm>
                <a:off x="63430" y="145463"/>
                <a:ext cx="3611319" cy="8863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pic>
        <p:nvPicPr>
          <p:cNvPr id="1727" name="IMG_4842.png" descr="IMG_4842.png"/>
          <p:cNvPicPr>
            <a:picLocks noChangeAspect="1"/>
          </p:cNvPicPr>
          <p:nvPr/>
        </p:nvPicPr>
        <p:blipFill>
          <a:blip r:embed="rId8">
            <a:extLst/>
          </a:blip>
          <a:srcRect l="2816" t="3593" r="8387" b="1557"/>
          <a:stretch>
            <a:fillRect/>
          </a:stretch>
        </p:blipFill>
        <p:spPr>
          <a:xfrm>
            <a:off x="6542491" y="1367359"/>
            <a:ext cx="15009193" cy="11198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47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745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743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732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730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7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29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1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3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6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734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5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3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1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4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46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7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5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7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7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75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75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57" name="IMG_4843.png" descr="IMG_4843.png"/>
          <p:cNvPicPr>
            <a:picLocks noChangeAspect="1"/>
          </p:cNvPicPr>
          <p:nvPr/>
        </p:nvPicPr>
        <p:blipFill>
          <a:blip r:embed="rId8">
            <a:extLst/>
          </a:blip>
          <a:srcRect l="2777" t="12007" r="0" b="14812"/>
          <a:stretch>
            <a:fillRect/>
          </a:stretch>
        </p:blipFill>
        <p:spPr>
          <a:xfrm>
            <a:off x="4116892" y="1550503"/>
            <a:ext cx="18932912" cy="99541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89832" y="11504524"/>
            <a:ext cx="3299602" cy="1072716"/>
            <a:chOff x="0" y="0"/>
            <a:chExt cx="3299601" cy="1072714"/>
          </a:xfrm>
        </p:grpSpPr>
        <p:grpSp>
          <p:nvGrpSpPr>
            <p:cNvPr id="1760" name="Google Shape;2502;p79"/>
            <p:cNvGrpSpPr/>
            <p:nvPr/>
          </p:nvGrpSpPr>
          <p:grpSpPr>
            <a:xfrm rot="10800000">
              <a:off x="0" y="62027"/>
              <a:ext cx="1095409" cy="949565"/>
              <a:chOff x="360" y="360"/>
              <a:chExt cx="1095408" cy="949563"/>
            </a:xfrm>
          </p:grpSpPr>
          <p:sp>
            <p:nvSpPr>
              <p:cNvPr id="1758" name="Google Shape;2503;p79"/>
              <p:cNvSpPr/>
              <p:nvPr/>
            </p:nvSpPr>
            <p:spPr>
              <a:xfrm>
                <a:off x="317870" y="360"/>
                <a:ext cx="777900" cy="949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9" name="Google Shape;2504;p79"/>
              <p:cNvSpPr/>
              <p:nvPr/>
            </p:nvSpPr>
            <p:spPr>
              <a:xfrm>
                <a:off x="360" y="360"/>
                <a:ext cx="491781" cy="949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61" name="الحل"/>
            <p:cNvSpPr txBox="1"/>
            <p:nvPr/>
          </p:nvSpPr>
          <p:spPr>
            <a:xfrm>
              <a:off x="1358577" y="0"/>
              <a:ext cx="1941025" cy="1072715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782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780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778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767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765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76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64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66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68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71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769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70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7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6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77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79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81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783" name="تجميع"/>
          <p:cNvSpPr/>
          <p:nvPr/>
        </p:nvSpPr>
        <p:spPr>
          <a:xfrm>
            <a:off x="18930456" y="2716720"/>
            <a:ext cx="1064247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6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 أ </a:t>
            </a:r>
          </a:p>
        </p:txBody>
      </p:sp>
      <p:sp>
        <p:nvSpPr>
          <p:cNvPr id="1784" name="أ"/>
          <p:cNvSpPr txBox="1"/>
          <p:nvPr/>
        </p:nvSpPr>
        <p:spPr>
          <a:xfrm>
            <a:off x="8706132" y="2532171"/>
            <a:ext cx="1064246" cy="1107913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6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 أ </a:t>
            </a:r>
          </a:p>
        </p:txBody>
      </p:sp>
      <p:sp>
        <p:nvSpPr>
          <p:cNvPr id="1785" name="٩٦٤٠٠"/>
          <p:cNvSpPr txBox="1"/>
          <p:nvPr/>
        </p:nvSpPr>
        <p:spPr>
          <a:xfrm>
            <a:off x="15976581" y="5973558"/>
            <a:ext cx="2947525" cy="1107912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6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٩٦٤٠٠</a:t>
            </a:r>
          </a:p>
        </p:txBody>
      </p:sp>
      <p:sp>
        <p:nvSpPr>
          <p:cNvPr id="1786" name="٢٥٧٠٠٠"/>
          <p:cNvSpPr txBox="1"/>
          <p:nvPr/>
        </p:nvSpPr>
        <p:spPr>
          <a:xfrm>
            <a:off x="15474664" y="8734771"/>
            <a:ext cx="3073892" cy="1107912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6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٢٥٧٠٠٠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8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6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6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6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6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6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6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6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187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24105" y="11870814"/>
            <a:ext cx="2624800" cy="853335"/>
            <a:chOff x="0" y="0"/>
            <a:chExt cx="2624799" cy="853333"/>
          </a:xfrm>
        </p:grpSpPr>
        <p:grpSp>
          <p:nvGrpSpPr>
            <p:cNvPr id="1871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869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0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72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187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7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824105" y="11870814"/>
            <a:ext cx="2624800" cy="853335"/>
            <a:chOff x="0" y="0"/>
            <a:chExt cx="2624799" cy="853333"/>
          </a:xfrm>
        </p:grpSpPr>
        <p:grpSp>
          <p:nvGrpSpPr>
            <p:cNvPr id="1877" name="Google Shape;2502;p79"/>
            <p:cNvGrpSpPr/>
            <p:nvPr/>
          </p:nvGrpSpPr>
          <p:grpSpPr>
            <a:xfrm rot="10800000">
              <a:off x="0" y="49342"/>
              <a:ext cx="871387" cy="755369"/>
              <a:chOff x="287" y="286"/>
              <a:chExt cx="871386" cy="755368"/>
            </a:xfrm>
          </p:grpSpPr>
          <p:sp>
            <p:nvSpPr>
              <p:cNvPr id="1875" name="Google Shape;2503;p79"/>
              <p:cNvSpPr/>
              <p:nvPr/>
            </p:nvSpPr>
            <p:spPr>
              <a:xfrm>
                <a:off x="252862" y="286"/>
                <a:ext cx="618812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6" name="Google Shape;2504;p79"/>
              <p:cNvSpPr/>
              <p:nvPr/>
            </p:nvSpPr>
            <p:spPr>
              <a:xfrm>
                <a:off x="287" y="286"/>
                <a:ext cx="391206" cy="755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78" name="الحل"/>
            <p:cNvSpPr txBox="1"/>
            <p:nvPr/>
          </p:nvSpPr>
          <p:spPr>
            <a:xfrm>
              <a:off x="1080734" y="0"/>
              <a:ext cx="1544066" cy="85333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880" name="IMG_4843.png" descr="IMG_4843.png"/>
          <p:cNvPicPr>
            <a:picLocks noChangeAspect="1"/>
          </p:cNvPicPr>
          <p:nvPr/>
        </p:nvPicPr>
        <p:blipFill>
          <a:blip r:embed="rId8">
            <a:extLst/>
          </a:blip>
          <a:srcRect l="11142" t="84930" r="5816" b="5434"/>
          <a:stretch>
            <a:fillRect/>
          </a:stretch>
        </p:blipFill>
        <p:spPr>
          <a:xfrm>
            <a:off x="5877523" y="2525821"/>
            <a:ext cx="16306546" cy="13215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0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89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89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88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88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88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8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8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8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8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88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8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9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9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9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9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01" name="IMG_4916.png" descr="IMG_4916.png"/>
          <p:cNvPicPr>
            <a:picLocks noChangeAspect="1"/>
          </p:cNvPicPr>
          <p:nvPr/>
        </p:nvPicPr>
        <p:blipFill>
          <a:blip r:embed="rId28">
            <a:extLst/>
          </a:blip>
          <a:srcRect l="26080" t="37600" r="9611" b="42596"/>
          <a:stretch>
            <a:fillRect/>
          </a:stretch>
        </p:blipFill>
        <p:spPr>
          <a:xfrm>
            <a:off x="5439594" y="4937218"/>
            <a:ext cx="14225995" cy="30598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