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1330948" y="-4483380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4933832" y="6952239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 ١-١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>
                          <a:solidFill>
                            <a:srgbClr val="FF5A54"/>
                          </a:solidFill>
                        </a:rPr>
                        <a:t>التماثل الدوراني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0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9.xml"/><Relationship Id="rId6" Type="http://schemas.openxmlformats.org/officeDocument/2006/relationships/slide" Target="slide10.xml"/><Relationship Id="rId7" Type="http://schemas.openxmlformats.org/officeDocument/2006/relationships/image" Target="../media/image7.png"/><Relationship Id="rId8" Type="http://schemas.openxmlformats.org/officeDocument/2006/relationships/hyperlink" Target="https://ar.oryxlearning.com/grade/4th-grade/maths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2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8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youtu.be/9zjMNBnwj4k" TargetMode="External"/><Relationship Id="rId19" Type="http://schemas.openxmlformats.org/officeDocument/2006/relationships/image" Target="../media/image5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9.png"/><Relationship Id="rId22" Type="http://schemas.openxmlformats.org/officeDocument/2006/relationships/image" Target="../media/image6.jpeg"/><Relationship Id="rId23" Type="http://schemas.openxmlformats.org/officeDocument/2006/relationships/hyperlink" Target="https://drive.google.com/file/d/1AN8CvcRBlGRAncT4ZhbJCuE3r0LY8oUD/view?usp=drivesdk" TargetMode="External"/><Relationship Id="rId24" Type="http://schemas.openxmlformats.org/officeDocument/2006/relationships/image" Target="../media/image7.jpe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8.jpeg"/><Relationship Id="rId27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image" Target="../media/image12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9zjMNBnwj4k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9zjMNBnwj4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image" Target="../media/image15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9zjMNBnwj4k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image" Target="../media/image16.png"/><Relationship Id="rId9" Type="http://schemas.openxmlformats.org/officeDocument/2006/relationships/hyperlink" Target="https://ar.oryxlearning.com/grade/4th-grade/maths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8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youtu.be/9zjMNBnwj4k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9.png"/><Relationship Id="rId23" Type="http://schemas.openxmlformats.org/officeDocument/2006/relationships/image" Target="../media/image6.jpeg"/><Relationship Id="rId24" Type="http://schemas.openxmlformats.org/officeDocument/2006/relationships/hyperlink" Target="https://drive.google.com/file/d/1AN8CvcRBlGRAncT4ZhbJCuE3r0LY8oUD/view?usp=drivesdk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0.xml"/><Relationship Id="rId8" Type="http://schemas.openxmlformats.org/officeDocument/2006/relationships/image" Target="../media/image17.png"/><Relationship Id="rId9" Type="http://schemas.openxmlformats.org/officeDocument/2006/relationships/image" Target="../media/image16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9zjMNBnwj4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18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0.xml"/><Relationship Id="rId9" Type="http://schemas.openxmlformats.org/officeDocument/2006/relationships/image" Target="../media/image1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9zjMNBnwj4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9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AN8CvcRBlGRAncT4ZhbJCuE3r0LY8oUD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١٣٨"/>
          <p:cNvSpPr txBox="1"/>
          <p:nvPr/>
        </p:nvSpPr>
        <p:spPr>
          <a:xfrm>
            <a:off x="3292739" y="11012696"/>
            <a:ext cx="1846831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١٣٨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9880916" y="226300"/>
            <a:ext cx="8835436" cy="1986163"/>
            <a:chOff x="0" y="0"/>
            <a:chExt cx="8835435" cy="1986161"/>
          </a:xfrm>
        </p:grpSpPr>
        <p:sp>
          <p:nvSpPr>
            <p:cNvPr id="1014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٨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1018" name="الأشكال الهندسية والاستدلال المكاني"/>
            <p:cNvSpPr txBox="1"/>
            <p:nvPr/>
          </p:nvSpPr>
          <p:spPr>
            <a:xfrm>
              <a:off x="0" y="644323"/>
              <a:ext cx="7016573" cy="134183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243327">
                <a:lnSpc>
                  <a:spcPct val="90000"/>
                </a:lnSpc>
                <a:spcBef>
                  <a:spcPts val="2400"/>
                </a:spcBef>
                <a:defRPr sz="368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 والاستدلال المكاني </a:t>
              </a:r>
            </a:p>
          </p:txBody>
        </p:sp>
      </p:grpSp>
      <p:sp>
        <p:nvSpPr>
          <p:cNvPr id="1020" name="الفصل الثامن  : الأشكال الهندسية والاستدلال المكاني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الثامن  :</a:t>
            </a:r>
            <a:r>
              <a:rPr>
                <a:solidFill>
                  <a:srgbClr val="BE863E"/>
                </a:solidFill>
              </a:rPr>
              <a:t> الأشكال الهندسية والاستدلال المكاني</a:t>
            </a:r>
            <a:endParaRPr>
              <a:solidFill>
                <a:srgbClr val="BE863E"/>
              </a:solidFill>
            </a:endParaR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023872" rtl="0">
              <a:lnSpc>
                <a:spcPct val="150000"/>
              </a:lnSpc>
              <a:defRPr sz="6059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٨-٧</a:t>
            </a:r>
            <a:r>
              <a:rPr>
                <a:solidFill>
                  <a:srgbClr val="FF5A54"/>
                </a:solidFill>
              </a:rPr>
              <a:t>  التماثل الدوراني     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7113155"/>
            <a:ext cx="7454455" cy="6505708"/>
            <a:chOff x="0" y="0"/>
            <a:chExt cx="7454454" cy="6505706"/>
          </a:xfrm>
        </p:grpSpPr>
        <p:sp>
          <p:nvSpPr>
            <p:cNvPr id="1021" name="Google Shape;1047;p43"/>
            <p:cNvSpPr/>
            <p:nvPr/>
          </p:nvSpPr>
          <p:spPr>
            <a:xfrm>
              <a:off x="769947" y="0"/>
              <a:ext cx="6681277" cy="446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070560"/>
              <a:ext cx="7454455" cy="435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134242" y="5821458"/>
              <a:ext cx="1194763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132721" y="5586183"/>
              <a:ext cx="1196284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327436" y="5821458"/>
              <a:ext cx="436714" cy="467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192145" y="5586183"/>
              <a:ext cx="572006" cy="23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481760" y="1700617"/>
              <a:ext cx="527385" cy="565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769307" y="1700617"/>
              <a:ext cx="1131657" cy="2006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780047" y="1714446"/>
              <a:ext cx="885689" cy="1445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1989732" y="2164988"/>
              <a:ext cx="1774419" cy="3421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069662" y="5064931"/>
              <a:ext cx="462850" cy="41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652407" y="2930688"/>
              <a:ext cx="592012" cy="55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290087" y="1952762"/>
              <a:ext cx="2135765" cy="14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22401" y="3122908"/>
              <a:ext cx="359780" cy="161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626818" y="2867675"/>
              <a:ext cx="267542" cy="92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541731" y="3902483"/>
              <a:ext cx="1222420" cy="1683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2870764" y="1594505"/>
              <a:ext cx="524342" cy="76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2949173" y="1760588"/>
              <a:ext cx="238363" cy="38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158858" y="2229568"/>
              <a:ext cx="573527" cy="146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208515" y="5687686"/>
              <a:ext cx="296766" cy="365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283835" y="5687686"/>
              <a:ext cx="221446" cy="213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108960" y="5980812"/>
              <a:ext cx="511219" cy="308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210036" y="2700070"/>
              <a:ext cx="828007" cy="3187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325368" y="3013753"/>
              <a:ext cx="235613" cy="92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233129" y="5709214"/>
              <a:ext cx="321336" cy="19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360724" y="6051292"/>
              <a:ext cx="94805" cy="36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361115" y="6008285"/>
              <a:ext cx="71888" cy="53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040909" y="5787623"/>
              <a:ext cx="161429" cy="347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3977332" y="6118224"/>
              <a:ext cx="505126" cy="17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454529" y="1525315"/>
              <a:ext cx="981015" cy="822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386685" y="1408876"/>
              <a:ext cx="476854" cy="668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408387" y="1669825"/>
              <a:ext cx="313684" cy="407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315601" y="1852826"/>
              <a:ext cx="227577" cy="18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383270" y="1834388"/>
              <a:ext cx="307507" cy="130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045520" y="5787623"/>
              <a:ext cx="156819" cy="1783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714919" y="1402008"/>
              <a:ext cx="1019459" cy="1405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3784110" y="1703660"/>
              <a:ext cx="118034" cy="342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3959412" y="1062465"/>
              <a:ext cx="373015" cy="460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180811" y="1500699"/>
              <a:ext cx="63061" cy="40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243871" y="1486871"/>
              <a:ext cx="49231" cy="3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3950192" y="1413071"/>
              <a:ext cx="266021" cy="18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246959" y="1391544"/>
              <a:ext cx="119093" cy="192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053495" y="1122436"/>
              <a:ext cx="138103" cy="150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3919650" y="653825"/>
              <a:ext cx="446388" cy="586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3814173" y="709831"/>
              <a:ext cx="211228" cy="33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3798720" y="607682"/>
              <a:ext cx="522375" cy="16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3834610" y="544485"/>
              <a:ext cx="471887" cy="129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3853982" y="941141"/>
              <a:ext cx="165676" cy="158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3936364" y="2738514"/>
              <a:ext cx="515077" cy="3193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3965542" y="5835286"/>
              <a:ext cx="350607" cy="103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153879" y="887024"/>
              <a:ext cx="28789" cy="43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289709" y="868125"/>
              <a:ext cx="28267" cy="4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246959" y="904125"/>
              <a:ext cx="72279" cy="115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142793" y="1019826"/>
              <a:ext cx="92455" cy="36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098742" y="824149"/>
              <a:ext cx="62110" cy="47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284619" y="793403"/>
              <a:ext cx="64831" cy="44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211603" y="6105731"/>
              <a:ext cx="78794" cy="38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211603" y="6071528"/>
              <a:ext cx="47884" cy="68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345750" y="1612943"/>
              <a:ext cx="490633" cy="106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427373" y="1502866"/>
              <a:ext cx="471155" cy="585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680197" y="2564732"/>
              <a:ext cx="182368" cy="156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694960" y="2698503"/>
              <a:ext cx="166038" cy="136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5947577" y="1053246"/>
              <a:ext cx="47664" cy="12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5701563" y="796491"/>
              <a:ext cx="210660" cy="17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077285" y="1222418"/>
              <a:ext cx="459716" cy="461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144527" y="830280"/>
              <a:ext cx="786133" cy="786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386312" y="972532"/>
              <a:ext cx="378402" cy="426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297889" y="1179503"/>
              <a:ext cx="179966" cy="297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9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1887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90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1891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892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1893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894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895" name="١٠ -١١"/>
          <p:cNvSpPr txBox="1"/>
          <p:nvPr/>
        </p:nvSpPr>
        <p:spPr>
          <a:xfrm>
            <a:off x="11714657" y="4982602"/>
            <a:ext cx="5162658" cy="114622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١٠ -١١ </a:t>
            </a:r>
          </a:p>
        </p:txBody>
      </p:sp>
      <p:sp>
        <p:nvSpPr>
          <p:cNvPr id="1896" name="١٣٩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١٣٩</a:t>
            </a:r>
          </a:p>
        </p:txBody>
      </p:sp>
      <p:grpSp>
        <p:nvGrpSpPr>
          <p:cNvPr id="1943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1897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42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1940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41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1944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45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948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1946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94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808846" y="10217533"/>
            <a:ext cx="2461433" cy="2424127"/>
            <a:chOff x="0" y="0"/>
            <a:chExt cx="2461432" cy="2424125"/>
          </a:xfrm>
        </p:grpSpPr>
        <p:sp>
          <p:nvSpPr>
            <p:cNvPr id="1184" name="Google Shape;1827;p65"/>
            <p:cNvSpPr/>
            <p:nvPr/>
          </p:nvSpPr>
          <p:spPr>
            <a:xfrm>
              <a:off x="92438" y="0"/>
              <a:ext cx="2264926" cy="1647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2280442"/>
              <a:ext cx="2461433" cy="143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573664" y="653698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1489148" y="592207"/>
              <a:ext cx="27413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341401" y="592207"/>
              <a:ext cx="113730" cy="773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536602" y="616636"/>
              <a:ext cx="1433493" cy="870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612816" y="655220"/>
              <a:ext cx="1315511" cy="373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1834744" y="692800"/>
              <a:ext cx="41327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1839904" y="817701"/>
              <a:ext cx="32578" cy="31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1755149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1764323" y="767945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1675438" y="692800"/>
              <a:ext cx="4171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1675982" y="877610"/>
              <a:ext cx="32497" cy="30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1596117" y="692800"/>
              <a:ext cx="41326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1599752" y="838508"/>
              <a:ext cx="32141" cy="31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1516417" y="692800"/>
              <a:ext cx="41818" cy="298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1522649" y="807549"/>
              <a:ext cx="32497" cy="30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770589" y="722739"/>
              <a:ext cx="614029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673605" y="816164"/>
              <a:ext cx="702974" cy="5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943851" y="909589"/>
              <a:ext cx="424963" cy="5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1767885" y="1106088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1656180" y="1106088"/>
              <a:ext cx="82254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1544993" y="1106088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433805" y="1106088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1758752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1647550" y="1217275"/>
              <a:ext cx="81751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1535860" y="1217275"/>
              <a:ext cx="81737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424673" y="1217275"/>
              <a:ext cx="81736" cy="75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1749605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1638418" y="1328965"/>
              <a:ext cx="81736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1526713" y="1328965"/>
              <a:ext cx="81751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415525" y="1328965"/>
              <a:ext cx="81752" cy="75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179939" y="1257382"/>
              <a:ext cx="28951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217002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25407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29114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186043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223105" y="1181735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26016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29723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19213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22919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26625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30331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998189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035251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072816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109878" y="1257382"/>
              <a:ext cx="29454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00427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041842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07890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115967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010868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047945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085008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12207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816925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853988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891050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928113" y="1257382"/>
              <a:ext cx="29453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823014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860076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89713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934719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829117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866180" y="1106088"/>
              <a:ext cx="29438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90374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940807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635677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672740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709802" y="1257382"/>
              <a:ext cx="29438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746865" y="1257382"/>
              <a:ext cx="29437" cy="51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641765" y="1181735"/>
              <a:ext cx="29454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678828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715890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752953" y="1181735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647854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684916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721979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759041" y="1106088"/>
              <a:ext cx="29453" cy="5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278289" y="1358995"/>
              <a:ext cx="32809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206195" y="1358995"/>
              <a:ext cx="32802" cy="32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134152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062064" y="1358934"/>
              <a:ext cx="32677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990034" y="1358934"/>
              <a:ext cx="33051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917934" y="1358934"/>
              <a:ext cx="33054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846280" y="1358934"/>
              <a:ext cx="32622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774179" y="1358934"/>
              <a:ext cx="32693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702081" y="1358934"/>
              <a:ext cx="32690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629993" y="1358934"/>
              <a:ext cx="32678" cy="3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538820" y="705997"/>
              <a:ext cx="215154" cy="2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728584" y="875571"/>
              <a:ext cx="54826" cy="68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755997" y="853744"/>
              <a:ext cx="60929" cy="82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903984" y="513013"/>
              <a:ext cx="10525" cy="1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898676" y="527793"/>
              <a:ext cx="20808" cy="41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890773" y="487085"/>
              <a:ext cx="25519" cy="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739239" y="529817"/>
              <a:ext cx="126147" cy="181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713866" y="633714"/>
              <a:ext cx="149773" cy="5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560533" y="2202131"/>
              <a:ext cx="27541" cy="13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560658" y="2187839"/>
              <a:ext cx="23863" cy="16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953501" y="2289193"/>
              <a:ext cx="33262" cy="1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952999" y="2276758"/>
              <a:ext cx="19859" cy="23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896636" y="2177884"/>
              <a:ext cx="57886" cy="121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505190" y="2074810"/>
              <a:ext cx="110686" cy="12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470951" y="2169224"/>
              <a:ext cx="157151" cy="119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876659" y="2293136"/>
              <a:ext cx="198510" cy="59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552405" y="674216"/>
              <a:ext cx="177792" cy="206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653942" y="779619"/>
              <a:ext cx="41645" cy="10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646834" y="663987"/>
              <a:ext cx="318860" cy="469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894094" y="729360"/>
              <a:ext cx="339667" cy="24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194673" y="758295"/>
              <a:ext cx="66516" cy="75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224627" y="736971"/>
              <a:ext cx="67018" cy="75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859027" y="674749"/>
              <a:ext cx="213790" cy="22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899178" y="2177884"/>
              <a:ext cx="55344" cy="62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535647" y="2074810"/>
              <a:ext cx="80229" cy="7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761994" y="424520"/>
              <a:ext cx="148717" cy="20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719954" y="391720"/>
              <a:ext cx="175851" cy="2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862116" y="406955"/>
              <a:ext cx="67123" cy="71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843967" y="501248"/>
              <a:ext cx="30214" cy="5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520411" y="1132998"/>
              <a:ext cx="329779" cy="100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792731" y="1217610"/>
              <a:ext cx="57614" cy="320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513820" y="2078874"/>
              <a:ext cx="127954" cy="65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759041" y="1132998"/>
              <a:ext cx="269006" cy="1095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872268" y="2193105"/>
              <a:ext cx="116272" cy="36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7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0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32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31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31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31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6" name="IMG_4015.jpeg" descr="IMG_4015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1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317" name="IMG_4016.jpeg" descr="IMG_4016.jpeg">
                    <a:hlinkClick r:id="rId1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1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8" name="صورة 20" descr="صورة 20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0" name="IMG_4017.jpeg" descr="IMG_4017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1" name="IMG_4020.jpeg" descr="IMG_4020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2.jpeg" descr="IMG_4022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3.png" descr="IMG_4023.pn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4.jpeg" descr="IMG_4024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2303.jpeg" descr="IMG_2303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29" name="Picture 2" descr="Picture 2">
              <a:hlinkClick r:id="rId25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6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1" name="IMG_4832.png" descr="IMG_4832.png"/>
          <p:cNvPicPr>
            <a:picLocks noChangeAspect="1"/>
          </p:cNvPicPr>
          <p:nvPr/>
        </p:nvPicPr>
        <p:blipFill>
          <a:blip r:embed="rId27">
            <a:extLst/>
          </a:blip>
          <a:srcRect l="24890" t="10122" r="19353" b="66041"/>
          <a:stretch>
            <a:fillRect/>
          </a:stretch>
        </p:blipFill>
        <p:spPr>
          <a:xfrm>
            <a:off x="12470492" y="4768788"/>
            <a:ext cx="10089091" cy="3012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84" fill="norm" stroke="1" extrusionOk="0">
                <a:moveTo>
                  <a:pt x="15650" y="6"/>
                </a:moveTo>
                <a:cubicBezTo>
                  <a:pt x="15604" y="29"/>
                  <a:pt x="15548" y="113"/>
                  <a:pt x="15506" y="242"/>
                </a:cubicBezTo>
                <a:cubicBezTo>
                  <a:pt x="15423" y="503"/>
                  <a:pt x="15425" y="733"/>
                  <a:pt x="15511" y="845"/>
                </a:cubicBezTo>
                <a:lnTo>
                  <a:pt x="15578" y="930"/>
                </a:lnTo>
                <a:lnTo>
                  <a:pt x="15521" y="1101"/>
                </a:lnTo>
                <a:cubicBezTo>
                  <a:pt x="15449" y="1311"/>
                  <a:pt x="15454" y="1310"/>
                  <a:pt x="15597" y="1098"/>
                </a:cubicBezTo>
                <a:cubicBezTo>
                  <a:pt x="15661" y="1004"/>
                  <a:pt x="15730" y="927"/>
                  <a:pt x="15751" y="927"/>
                </a:cubicBezTo>
                <a:cubicBezTo>
                  <a:pt x="15772" y="927"/>
                  <a:pt x="15799" y="882"/>
                  <a:pt x="15813" y="828"/>
                </a:cubicBezTo>
                <a:cubicBezTo>
                  <a:pt x="15833" y="745"/>
                  <a:pt x="15815" y="723"/>
                  <a:pt x="15693" y="683"/>
                </a:cubicBezTo>
                <a:cubicBezTo>
                  <a:pt x="15528" y="628"/>
                  <a:pt x="15458" y="474"/>
                  <a:pt x="15520" y="302"/>
                </a:cubicBezTo>
                <a:cubicBezTo>
                  <a:pt x="15539" y="249"/>
                  <a:pt x="15594" y="207"/>
                  <a:pt x="15643" y="211"/>
                </a:cubicBezTo>
                <a:cubicBezTo>
                  <a:pt x="15702" y="215"/>
                  <a:pt x="15732" y="189"/>
                  <a:pt x="15732" y="131"/>
                </a:cubicBezTo>
                <a:cubicBezTo>
                  <a:pt x="15732" y="22"/>
                  <a:pt x="15696" y="-16"/>
                  <a:pt x="15650" y="6"/>
                </a:cubicBezTo>
                <a:close/>
                <a:moveTo>
                  <a:pt x="21416" y="15"/>
                </a:moveTo>
                <a:cubicBezTo>
                  <a:pt x="21356" y="54"/>
                  <a:pt x="21269" y="195"/>
                  <a:pt x="21240" y="322"/>
                </a:cubicBezTo>
                <a:cubicBezTo>
                  <a:pt x="21201" y="489"/>
                  <a:pt x="21190" y="788"/>
                  <a:pt x="21222" y="788"/>
                </a:cubicBezTo>
                <a:cubicBezTo>
                  <a:pt x="21233" y="788"/>
                  <a:pt x="21266" y="822"/>
                  <a:pt x="21298" y="862"/>
                </a:cubicBezTo>
                <a:lnTo>
                  <a:pt x="21354" y="933"/>
                </a:lnTo>
                <a:lnTo>
                  <a:pt x="21294" y="1101"/>
                </a:lnTo>
                <a:lnTo>
                  <a:pt x="21234" y="1269"/>
                </a:lnTo>
                <a:lnTo>
                  <a:pt x="21352" y="1098"/>
                </a:lnTo>
                <a:cubicBezTo>
                  <a:pt x="21417" y="1004"/>
                  <a:pt x="21492" y="927"/>
                  <a:pt x="21519" y="927"/>
                </a:cubicBezTo>
                <a:cubicBezTo>
                  <a:pt x="21546" y="927"/>
                  <a:pt x="21572" y="884"/>
                  <a:pt x="21579" y="831"/>
                </a:cubicBezTo>
                <a:cubicBezTo>
                  <a:pt x="21587" y="757"/>
                  <a:pt x="21559" y="722"/>
                  <a:pt x="21462" y="686"/>
                </a:cubicBezTo>
                <a:cubicBezTo>
                  <a:pt x="21393" y="660"/>
                  <a:pt x="21314" y="592"/>
                  <a:pt x="21287" y="535"/>
                </a:cubicBezTo>
                <a:cubicBezTo>
                  <a:pt x="21242" y="439"/>
                  <a:pt x="21241" y="424"/>
                  <a:pt x="21273" y="319"/>
                </a:cubicBezTo>
                <a:cubicBezTo>
                  <a:pt x="21295" y="245"/>
                  <a:pt x="21339" y="207"/>
                  <a:pt x="21399" y="211"/>
                </a:cubicBezTo>
                <a:cubicBezTo>
                  <a:pt x="21459" y="215"/>
                  <a:pt x="21489" y="190"/>
                  <a:pt x="21489" y="134"/>
                </a:cubicBezTo>
                <a:cubicBezTo>
                  <a:pt x="21489" y="87"/>
                  <a:pt x="21478" y="34"/>
                  <a:pt x="21463" y="15"/>
                </a:cubicBezTo>
                <a:cubicBezTo>
                  <a:pt x="21452" y="1"/>
                  <a:pt x="21435" y="2"/>
                  <a:pt x="21416" y="15"/>
                </a:cubicBezTo>
                <a:close/>
                <a:moveTo>
                  <a:pt x="12654" y="1439"/>
                </a:moveTo>
                <a:cubicBezTo>
                  <a:pt x="12650" y="1427"/>
                  <a:pt x="12626" y="1522"/>
                  <a:pt x="12599" y="1653"/>
                </a:cubicBezTo>
                <a:lnTo>
                  <a:pt x="12550" y="1891"/>
                </a:lnTo>
                <a:lnTo>
                  <a:pt x="12574" y="3040"/>
                </a:lnTo>
                <a:cubicBezTo>
                  <a:pt x="12610" y="4742"/>
                  <a:pt x="12639" y="5883"/>
                  <a:pt x="12650" y="6057"/>
                </a:cubicBezTo>
                <a:cubicBezTo>
                  <a:pt x="12659" y="6211"/>
                  <a:pt x="12660" y="6213"/>
                  <a:pt x="13104" y="6213"/>
                </a:cubicBezTo>
                <a:lnTo>
                  <a:pt x="13548" y="6213"/>
                </a:lnTo>
                <a:lnTo>
                  <a:pt x="13616" y="5994"/>
                </a:lnTo>
                <a:lnTo>
                  <a:pt x="13683" y="5772"/>
                </a:lnTo>
                <a:lnTo>
                  <a:pt x="13751" y="5994"/>
                </a:lnTo>
                <a:cubicBezTo>
                  <a:pt x="13818" y="6213"/>
                  <a:pt x="13819" y="6213"/>
                  <a:pt x="14033" y="6213"/>
                </a:cubicBezTo>
                <a:cubicBezTo>
                  <a:pt x="14174" y="6213"/>
                  <a:pt x="14257" y="6184"/>
                  <a:pt x="14273" y="6131"/>
                </a:cubicBezTo>
                <a:cubicBezTo>
                  <a:pt x="14292" y="6067"/>
                  <a:pt x="14303" y="6067"/>
                  <a:pt x="14322" y="6131"/>
                </a:cubicBezTo>
                <a:cubicBezTo>
                  <a:pt x="14355" y="6241"/>
                  <a:pt x="14793" y="6243"/>
                  <a:pt x="14826" y="6134"/>
                </a:cubicBezTo>
                <a:cubicBezTo>
                  <a:pt x="14843" y="6076"/>
                  <a:pt x="14864" y="6076"/>
                  <a:pt x="14906" y="6131"/>
                </a:cubicBezTo>
                <a:cubicBezTo>
                  <a:pt x="14938" y="6172"/>
                  <a:pt x="14982" y="6221"/>
                  <a:pt x="15005" y="6239"/>
                </a:cubicBezTo>
                <a:cubicBezTo>
                  <a:pt x="15027" y="6257"/>
                  <a:pt x="15072" y="6257"/>
                  <a:pt x="15105" y="6242"/>
                </a:cubicBezTo>
                <a:cubicBezTo>
                  <a:pt x="15137" y="6226"/>
                  <a:pt x="15182" y="6213"/>
                  <a:pt x="15203" y="6213"/>
                </a:cubicBezTo>
                <a:cubicBezTo>
                  <a:pt x="15266" y="6213"/>
                  <a:pt x="15302" y="5818"/>
                  <a:pt x="15302" y="5147"/>
                </a:cubicBezTo>
                <a:lnTo>
                  <a:pt x="15302" y="4561"/>
                </a:lnTo>
                <a:lnTo>
                  <a:pt x="15238" y="4803"/>
                </a:lnTo>
                <a:cubicBezTo>
                  <a:pt x="15179" y="5030"/>
                  <a:pt x="15176" y="5068"/>
                  <a:pt x="15195" y="5320"/>
                </a:cubicBezTo>
                <a:cubicBezTo>
                  <a:pt x="15221" y="5669"/>
                  <a:pt x="15195" y="5747"/>
                  <a:pt x="15062" y="5718"/>
                </a:cubicBezTo>
                <a:cubicBezTo>
                  <a:pt x="14952" y="5695"/>
                  <a:pt x="14950" y="5671"/>
                  <a:pt x="14983" y="5062"/>
                </a:cubicBezTo>
                <a:cubicBezTo>
                  <a:pt x="14995" y="4830"/>
                  <a:pt x="14992" y="4779"/>
                  <a:pt x="14971" y="4809"/>
                </a:cubicBezTo>
                <a:cubicBezTo>
                  <a:pt x="14924" y="4872"/>
                  <a:pt x="14864" y="5197"/>
                  <a:pt x="14852" y="5454"/>
                </a:cubicBezTo>
                <a:lnTo>
                  <a:pt x="14840" y="5699"/>
                </a:lnTo>
                <a:lnTo>
                  <a:pt x="14651" y="5704"/>
                </a:lnTo>
                <a:cubicBezTo>
                  <a:pt x="14435" y="5710"/>
                  <a:pt x="14401" y="5651"/>
                  <a:pt x="14437" y="5337"/>
                </a:cubicBezTo>
                <a:cubicBezTo>
                  <a:pt x="14448" y="5234"/>
                  <a:pt x="14463" y="5013"/>
                  <a:pt x="14469" y="4848"/>
                </a:cubicBezTo>
                <a:lnTo>
                  <a:pt x="14479" y="4550"/>
                </a:lnTo>
                <a:lnTo>
                  <a:pt x="14409" y="4777"/>
                </a:lnTo>
                <a:cubicBezTo>
                  <a:pt x="14357" y="4946"/>
                  <a:pt x="14339" y="5061"/>
                  <a:pt x="14339" y="5229"/>
                </a:cubicBezTo>
                <a:cubicBezTo>
                  <a:pt x="14339" y="5370"/>
                  <a:pt x="14322" y="5514"/>
                  <a:pt x="14295" y="5605"/>
                </a:cubicBezTo>
                <a:cubicBezTo>
                  <a:pt x="14254" y="5740"/>
                  <a:pt x="14236" y="5748"/>
                  <a:pt x="14058" y="5713"/>
                </a:cubicBezTo>
                <a:lnTo>
                  <a:pt x="13865" y="5673"/>
                </a:lnTo>
                <a:lnTo>
                  <a:pt x="13523" y="4553"/>
                </a:lnTo>
                <a:cubicBezTo>
                  <a:pt x="13335" y="3936"/>
                  <a:pt x="13177" y="3402"/>
                  <a:pt x="13172" y="3364"/>
                </a:cubicBezTo>
                <a:cubicBezTo>
                  <a:pt x="13163" y="3295"/>
                  <a:pt x="13261" y="3146"/>
                  <a:pt x="13622" y="2685"/>
                </a:cubicBezTo>
                <a:cubicBezTo>
                  <a:pt x="13814" y="2439"/>
                  <a:pt x="13818" y="2431"/>
                  <a:pt x="13850" y="2127"/>
                </a:cubicBezTo>
                <a:cubicBezTo>
                  <a:pt x="13868" y="1958"/>
                  <a:pt x="13881" y="1817"/>
                  <a:pt x="13880" y="1817"/>
                </a:cubicBezTo>
                <a:cubicBezTo>
                  <a:pt x="13859" y="1818"/>
                  <a:pt x="13593" y="2192"/>
                  <a:pt x="13383" y="2514"/>
                </a:cubicBezTo>
                <a:cubicBezTo>
                  <a:pt x="13095" y="2957"/>
                  <a:pt x="13083" y="2995"/>
                  <a:pt x="13058" y="3552"/>
                </a:cubicBezTo>
                <a:cubicBezTo>
                  <a:pt x="13045" y="3843"/>
                  <a:pt x="13049" y="3881"/>
                  <a:pt x="13121" y="4149"/>
                </a:cubicBezTo>
                <a:cubicBezTo>
                  <a:pt x="13165" y="4311"/>
                  <a:pt x="13209" y="4420"/>
                  <a:pt x="13225" y="4399"/>
                </a:cubicBezTo>
                <a:cubicBezTo>
                  <a:pt x="13254" y="4362"/>
                  <a:pt x="13575" y="5258"/>
                  <a:pt x="13595" y="5431"/>
                </a:cubicBezTo>
                <a:cubicBezTo>
                  <a:pt x="13601" y="5484"/>
                  <a:pt x="13593" y="5578"/>
                  <a:pt x="13578" y="5639"/>
                </a:cubicBezTo>
                <a:cubicBezTo>
                  <a:pt x="13555" y="5734"/>
                  <a:pt x="13505" y="5743"/>
                  <a:pt x="13207" y="5718"/>
                </a:cubicBezTo>
                <a:cubicBezTo>
                  <a:pt x="12755" y="5680"/>
                  <a:pt x="12778" y="5750"/>
                  <a:pt x="12732" y="4291"/>
                </a:cubicBezTo>
                <a:cubicBezTo>
                  <a:pt x="12714" y="3706"/>
                  <a:pt x="12690" y="2829"/>
                  <a:pt x="12679" y="2343"/>
                </a:cubicBezTo>
                <a:cubicBezTo>
                  <a:pt x="12669" y="1858"/>
                  <a:pt x="12658" y="1452"/>
                  <a:pt x="12654" y="1439"/>
                </a:cubicBezTo>
                <a:close/>
                <a:moveTo>
                  <a:pt x="2000" y="1442"/>
                </a:moveTo>
                <a:lnTo>
                  <a:pt x="1951" y="1635"/>
                </a:lnTo>
                <a:cubicBezTo>
                  <a:pt x="1924" y="1741"/>
                  <a:pt x="1901" y="1894"/>
                  <a:pt x="1901" y="1977"/>
                </a:cubicBezTo>
                <a:cubicBezTo>
                  <a:pt x="1900" y="2201"/>
                  <a:pt x="1986" y="5878"/>
                  <a:pt x="1996" y="6057"/>
                </a:cubicBezTo>
                <a:cubicBezTo>
                  <a:pt x="2005" y="6209"/>
                  <a:pt x="2009" y="6213"/>
                  <a:pt x="2315" y="6213"/>
                </a:cubicBezTo>
                <a:lnTo>
                  <a:pt x="2626" y="6213"/>
                </a:lnTo>
                <a:lnTo>
                  <a:pt x="2679" y="6006"/>
                </a:lnTo>
                <a:lnTo>
                  <a:pt x="2731" y="5801"/>
                </a:lnTo>
                <a:lnTo>
                  <a:pt x="2936" y="6173"/>
                </a:lnTo>
                <a:cubicBezTo>
                  <a:pt x="3048" y="6379"/>
                  <a:pt x="3151" y="6549"/>
                  <a:pt x="3163" y="6552"/>
                </a:cubicBezTo>
                <a:cubicBezTo>
                  <a:pt x="3176" y="6554"/>
                  <a:pt x="3196" y="6478"/>
                  <a:pt x="3209" y="6384"/>
                </a:cubicBezTo>
                <a:lnTo>
                  <a:pt x="3232" y="6213"/>
                </a:lnTo>
                <a:lnTo>
                  <a:pt x="3538" y="6213"/>
                </a:lnTo>
                <a:lnTo>
                  <a:pt x="3842" y="6213"/>
                </a:lnTo>
                <a:lnTo>
                  <a:pt x="3868" y="5704"/>
                </a:lnTo>
                <a:cubicBezTo>
                  <a:pt x="3896" y="5148"/>
                  <a:pt x="3879" y="4749"/>
                  <a:pt x="3808" y="4294"/>
                </a:cubicBezTo>
                <a:lnTo>
                  <a:pt x="3770" y="4055"/>
                </a:lnTo>
                <a:lnTo>
                  <a:pt x="3727" y="4294"/>
                </a:lnTo>
                <a:cubicBezTo>
                  <a:pt x="3679" y="4555"/>
                  <a:pt x="3678" y="4558"/>
                  <a:pt x="3752" y="5147"/>
                </a:cubicBezTo>
                <a:cubicBezTo>
                  <a:pt x="3822" y="5697"/>
                  <a:pt x="3811" y="5734"/>
                  <a:pt x="3574" y="5724"/>
                </a:cubicBezTo>
                <a:cubicBezTo>
                  <a:pt x="3307" y="5713"/>
                  <a:pt x="3274" y="5678"/>
                  <a:pt x="3219" y="5355"/>
                </a:cubicBezTo>
                <a:cubicBezTo>
                  <a:pt x="3194" y="5204"/>
                  <a:pt x="3162" y="4916"/>
                  <a:pt x="3150" y="4715"/>
                </a:cubicBezTo>
                <a:cubicBezTo>
                  <a:pt x="3128" y="4366"/>
                  <a:pt x="3124" y="4350"/>
                  <a:pt x="3072" y="4391"/>
                </a:cubicBezTo>
                <a:cubicBezTo>
                  <a:pt x="3042" y="4414"/>
                  <a:pt x="2967" y="4515"/>
                  <a:pt x="2905" y="4618"/>
                </a:cubicBezTo>
                <a:cubicBezTo>
                  <a:pt x="2811" y="4774"/>
                  <a:pt x="2784" y="4862"/>
                  <a:pt x="2741" y="5155"/>
                </a:cubicBezTo>
                <a:cubicBezTo>
                  <a:pt x="2652" y="5769"/>
                  <a:pt x="2659" y="5757"/>
                  <a:pt x="2415" y="5707"/>
                </a:cubicBezTo>
                <a:cubicBezTo>
                  <a:pt x="2245" y="5672"/>
                  <a:pt x="2192" y="5637"/>
                  <a:pt x="2162" y="5536"/>
                </a:cubicBezTo>
                <a:cubicBezTo>
                  <a:pt x="2116" y="5385"/>
                  <a:pt x="2079" y="4570"/>
                  <a:pt x="2045" y="2986"/>
                </a:cubicBezTo>
                <a:cubicBezTo>
                  <a:pt x="2033" y="2401"/>
                  <a:pt x="2018" y="1813"/>
                  <a:pt x="2011" y="1681"/>
                </a:cubicBezTo>
                <a:lnTo>
                  <a:pt x="2000" y="1442"/>
                </a:lnTo>
                <a:close/>
                <a:moveTo>
                  <a:pt x="4939" y="1485"/>
                </a:moveTo>
                <a:cubicBezTo>
                  <a:pt x="4930" y="1505"/>
                  <a:pt x="4918" y="1545"/>
                  <a:pt x="4904" y="1601"/>
                </a:cubicBezTo>
                <a:cubicBezTo>
                  <a:pt x="4842" y="1847"/>
                  <a:pt x="4839" y="2098"/>
                  <a:pt x="4881" y="3671"/>
                </a:cubicBezTo>
                <a:cubicBezTo>
                  <a:pt x="4897" y="4257"/>
                  <a:pt x="4916" y="5069"/>
                  <a:pt x="4924" y="5474"/>
                </a:cubicBezTo>
                <a:lnTo>
                  <a:pt x="4938" y="6207"/>
                </a:lnTo>
                <a:lnTo>
                  <a:pt x="5228" y="6227"/>
                </a:lnTo>
                <a:cubicBezTo>
                  <a:pt x="5499" y="6245"/>
                  <a:pt x="5518" y="6255"/>
                  <a:pt x="5524" y="6384"/>
                </a:cubicBezTo>
                <a:cubicBezTo>
                  <a:pt x="5553" y="6963"/>
                  <a:pt x="5628" y="7392"/>
                  <a:pt x="5721" y="7518"/>
                </a:cubicBezTo>
                <a:cubicBezTo>
                  <a:pt x="5784" y="7603"/>
                  <a:pt x="5928" y="7598"/>
                  <a:pt x="5988" y="7507"/>
                </a:cubicBezTo>
                <a:cubicBezTo>
                  <a:pt x="6043" y="7422"/>
                  <a:pt x="6109" y="7020"/>
                  <a:pt x="6133" y="6625"/>
                </a:cubicBezTo>
                <a:cubicBezTo>
                  <a:pt x="6157" y="6228"/>
                  <a:pt x="6167" y="6213"/>
                  <a:pt x="6422" y="6213"/>
                </a:cubicBezTo>
                <a:cubicBezTo>
                  <a:pt x="6652" y="6213"/>
                  <a:pt x="6656" y="6208"/>
                  <a:pt x="6675" y="6043"/>
                </a:cubicBezTo>
                <a:cubicBezTo>
                  <a:pt x="6715" y="5693"/>
                  <a:pt x="6721" y="5151"/>
                  <a:pt x="6696" y="4203"/>
                </a:cubicBezTo>
                <a:lnTo>
                  <a:pt x="6670" y="3225"/>
                </a:lnTo>
                <a:lnTo>
                  <a:pt x="6723" y="2872"/>
                </a:lnTo>
                <a:lnTo>
                  <a:pt x="6776" y="2520"/>
                </a:lnTo>
                <a:lnTo>
                  <a:pt x="6694" y="2338"/>
                </a:lnTo>
                <a:cubicBezTo>
                  <a:pt x="6626" y="2188"/>
                  <a:pt x="6614" y="2129"/>
                  <a:pt x="6626" y="2005"/>
                </a:cubicBezTo>
                <a:cubicBezTo>
                  <a:pt x="6649" y="1765"/>
                  <a:pt x="6593" y="1958"/>
                  <a:pt x="6533" y="2324"/>
                </a:cubicBezTo>
                <a:cubicBezTo>
                  <a:pt x="6485" y="2622"/>
                  <a:pt x="6484" y="2641"/>
                  <a:pt x="6517" y="2861"/>
                </a:cubicBezTo>
                <a:cubicBezTo>
                  <a:pt x="6536" y="2986"/>
                  <a:pt x="6570" y="3540"/>
                  <a:pt x="6593" y="4092"/>
                </a:cubicBezTo>
                <a:cubicBezTo>
                  <a:pt x="6637" y="5163"/>
                  <a:pt x="6644" y="5567"/>
                  <a:pt x="6619" y="5619"/>
                </a:cubicBezTo>
                <a:cubicBezTo>
                  <a:pt x="6611" y="5637"/>
                  <a:pt x="6477" y="5670"/>
                  <a:pt x="6323" y="5693"/>
                </a:cubicBezTo>
                <a:cubicBezTo>
                  <a:pt x="6042" y="5734"/>
                  <a:pt x="5989" y="5699"/>
                  <a:pt x="6038" y="5502"/>
                </a:cubicBezTo>
                <a:cubicBezTo>
                  <a:pt x="6110" y="5209"/>
                  <a:pt x="6154" y="3742"/>
                  <a:pt x="6090" y="3742"/>
                </a:cubicBezTo>
                <a:cubicBezTo>
                  <a:pt x="5982" y="3742"/>
                  <a:pt x="5831" y="4267"/>
                  <a:pt x="5684" y="5144"/>
                </a:cubicBezTo>
                <a:lnTo>
                  <a:pt x="5584" y="5733"/>
                </a:lnTo>
                <a:lnTo>
                  <a:pt x="5459" y="5727"/>
                </a:lnTo>
                <a:cubicBezTo>
                  <a:pt x="5262" y="5719"/>
                  <a:pt x="5115" y="5628"/>
                  <a:pt x="5087" y="5500"/>
                </a:cubicBezTo>
                <a:cubicBezTo>
                  <a:pt x="5073" y="5436"/>
                  <a:pt x="5051" y="5100"/>
                  <a:pt x="5039" y="4752"/>
                </a:cubicBezTo>
                <a:cubicBezTo>
                  <a:pt x="5018" y="4191"/>
                  <a:pt x="4954" y="1730"/>
                  <a:pt x="4954" y="1488"/>
                </a:cubicBezTo>
                <a:cubicBezTo>
                  <a:pt x="4954" y="1462"/>
                  <a:pt x="4948" y="1465"/>
                  <a:pt x="4939" y="1485"/>
                </a:cubicBezTo>
                <a:close/>
                <a:moveTo>
                  <a:pt x="10296" y="1525"/>
                </a:moveTo>
                <a:lnTo>
                  <a:pt x="10235" y="1925"/>
                </a:lnTo>
                <a:lnTo>
                  <a:pt x="10174" y="2326"/>
                </a:lnTo>
                <a:lnTo>
                  <a:pt x="10197" y="3120"/>
                </a:lnTo>
                <a:cubicBezTo>
                  <a:pt x="10210" y="3556"/>
                  <a:pt x="10234" y="4345"/>
                  <a:pt x="10251" y="4874"/>
                </a:cubicBezTo>
                <a:cubicBezTo>
                  <a:pt x="10268" y="5403"/>
                  <a:pt x="10282" y="5896"/>
                  <a:pt x="10283" y="5971"/>
                </a:cubicBezTo>
                <a:cubicBezTo>
                  <a:pt x="10284" y="6071"/>
                  <a:pt x="10294" y="6044"/>
                  <a:pt x="10317" y="5869"/>
                </a:cubicBezTo>
                <a:cubicBezTo>
                  <a:pt x="10357" y="5573"/>
                  <a:pt x="10358" y="5191"/>
                  <a:pt x="10323" y="3131"/>
                </a:cubicBezTo>
                <a:lnTo>
                  <a:pt x="10296" y="1525"/>
                </a:lnTo>
                <a:close/>
                <a:moveTo>
                  <a:pt x="21481" y="1630"/>
                </a:moveTo>
                <a:cubicBezTo>
                  <a:pt x="21477" y="1616"/>
                  <a:pt x="21449" y="1779"/>
                  <a:pt x="21419" y="1991"/>
                </a:cubicBezTo>
                <a:lnTo>
                  <a:pt x="21365" y="2375"/>
                </a:lnTo>
                <a:lnTo>
                  <a:pt x="21395" y="3282"/>
                </a:lnTo>
                <a:cubicBezTo>
                  <a:pt x="21412" y="3780"/>
                  <a:pt x="21437" y="4617"/>
                  <a:pt x="21450" y="5141"/>
                </a:cubicBezTo>
                <a:cubicBezTo>
                  <a:pt x="21472" y="5962"/>
                  <a:pt x="21479" y="6069"/>
                  <a:pt x="21500" y="5929"/>
                </a:cubicBezTo>
                <a:cubicBezTo>
                  <a:pt x="21514" y="5839"/>
                  <a:pt x="21531" y="5656"/>
                  <a:pt x="21539" y="5519"/>
                </a:cubicBezTo>
                <a:cubicBezTo>
                  <a:pt x="21551" y="5287"/>
                  <a:pt x="21498" y="1686"/>
                  <a:pt x="21481" y="1630"/>
                </a:cubicBezTo>
                <a:close/>
                <a:moveTo>
                  <a:pt x="16357" y="1701"/>
                </a:moveTo>
                <a:cubicBezTo>
                  <a:pt x="16340" y="1675"/>
                  <a:pt x="16333" y="1708"/>
                  <a:pt x="16320" y="1778"/>
                </a:cubicBezTo>
                <a:cubicBezTo>
                  <a:pt x="16247" y="2155"/>
                  <a:pt x="16243" y="2209"/>
                  <a:pt x="16285" y="2386"/>
                </a:cubicBezTo>
                <a:cubicBezTo>
                  <a:pt x="16307" y="2481"/>
                  <a:pt x="16336" y="2771"/>
                  <a:pt x="16349" y="3043"/>
                </a:cubicBezTo>
                <a:cubicBezTo>
                  <a:pt x="16377" y="3615"/>
                  <a:pt x="16351" y="4050"/>
                  <a:pt x="16275" y="4291"/>
                </a:cubicBezTo>
                <a:lnTo>
                  <a:pt x="16227" y="4442"/>
                </a:lnTo>
                <a:lnTo>
                  <a:pt x="16191" y="4246"/>
                </a:lnTo>
                <a:cubicBezTo>
                  <a:pt x="15978" y="3094"/>
                  <a:pt x="15840" y="2565"/>
                  <a:pt x="15643" y="2127"/>
                </a:cubicBezTo>
                <a:cubicBezTo>
                  <a:pt x="15504" y="1819"/>
                  <a:pt x="15487" y="1848"/>
                  <a:pt x="15487" y="2403"/>
                </a:cubicBezTo>
                <a:cubicBezTo>
                  <a:pt x="15486" y="2821"/>
                  <a:pt x="15516" y="2981"/>
                  <a:pt x="15656" y="3296"/>
                </a:cubicBezTo>
                <a:cubicBezTo>
                  <a:pt x="15749" y="3506"/>
                  <a:pt x="15765" y="3521"/>
                  <a:pt x="15794" y="3432"/>
                </a:cubicBezTo>
                <a:cubicBezTo>
                  <a:pt x="15824" y="3343"/>
                  <a:pt x="15835" y="3360"/>
                  <a:pt x="15899" y="3589"/>
                </a:cubicBezTo>
                <a:cubicBezTo>
                  <a:pt x="15939" y="3730"/>
                  <a:pt x="16016" y="4027"/>
                  <a:pt x="16069" y="4248"/>
                </a:cubicBezTo>
                <a:lnTo>
                  <a:pt x="16165" y="4652"/>
                </a:lnTo>
                <a:lnTo>
                  <a:pt x="16097" y="4888"/>
                </a:lnTo>
                <a:cubicBezTo>
                  <a:pt x="16060" y="5019"/>
                  <a:pt x="15971" y="5253"/>
                  <a:pt x="15901" y="5409"/>
                </a:cubicBezTo>
                <a:cubicBezTo>
                  <a:pt x="15808" y="5614"/>
                  <a:pt x="15773" y="5734"/>
                  <a:pt x="15773" y="5844"/>
                </a:cubicBezTo>
                <a:cubicBezTo>
                  <a:pt x="15773" y="5927"/>
                  <a:pt x="15767" y="6045"/>
                  <a:pt x="15760" y="6105"/>
                </a:cubicBezTo>
                <a:cubicBezTo>
                  <a:pt x="15749" y="6201"/>
                  <a:pt x="15782" y="6213"/>
                  <a:pt x="16035" y="6213"/>
                </a:cubicBezTo>
                <a:cubicBezTo>
                  <a:pt x="16278" y="6213"/>
                  <a:pt x="16323" y="6197"/>
                  <a:pt x="16334" y="6105"/>
                </a:cubicBezTo>
                <a:cubicBezTo>
                  <a:pt x="16355" y="5926"/>
                  <a:pt x="16348" y="5661"/>
                  <a:pt x="16314" y="5246"/>
                </a:cubicBezTo>
                <a:lnTo>
                  <a:pt x="16281" y="4854"/>
                </a:lnTo>
                <a:lnTo>
                  <a:pt x="16359" y="4328"/>
                </a:lnTo>
                <a:cubicBezTo>
                  <a:pt x="16421" y="3907"/>
                  <a:pt x="16438" y="3696"/>
                  <a:pt x="16448" y="3273"/>
                </a:cubicBezTo>
                <a:cubicBezTo>
                  <a:pt x="16457" y="2873"/>
                  <a:pt x="16471" y="2696"/>
                  <a:pt x="16506" y="2537"/>
                </a:cubicBezTo>
                <a:lnTo>
                  <a:pt x="16554" y="2326"/>
                </a:lnTo>
                <a:lnTo>
                  <a:pt x="16450" y="1980"/>
                </a:lnTo>
                <a:cubicBezTo>
                  <a:pt x="16400" y="1811"/>
                  <a:pt x="16374" y="1727"/>
                  <a:pt x="16357" y="1701"/>
                </a:cubicBezTo>
                <a:close/>
                <a:moveTo>
                  <a:pt x="16869" y="1738"/>
                </a:moveTo>
                <a:cubicBezTo>
                  <a:pt x="16858" y="1732"/>
                  <a:pt x="16830" y="1871"/>
                  <a:pt x="16809" y="2048"/>
                </a:cubicBezTo>
                <a:cubicBezTo>
                  <a:pt x="16769" y="2368"/>
                  <a:pt x="16769" y="2377"/>
                  <a:pt x="16815" y="3964"/>
                </a:cubicBezTo>
                <a:cubicBezTo>
                  <a:pt x="16841" y="4841"/>
                  <a:pt x="16867" y="5669"/>
                  <a:pt x="16874" y="5801"/>
                </a:cubicBezTo>
                <a:lnTo>
                  <a:pt x="16887" y="6040"/>
                </a:lnTo>
                <a:lnTo>
                  <a:pt x="16913" y="5835"/>
                </a:lnTo>
                <a:cubicBezTo>
                  <a:pt x="16929" y="5711"/>
                  <a:pt x="16939" y="5356"/>
                  <a:pt x="16938" y="4942"/>
                </a:cubicBezTo>
                <a:cubicBezTo>
                  <a:pt x="16937" y="3842"/>
                  <a:pt x="16891" y="1749"/>
                  <a:pt x="16869" y="1738"/>
                </a:cubicBezTo>
                <a:close/>
                <a:moveTo>
                  <a:pt x="1167" y="1832"/>
                </a:moveTo>
                <a:cubicBezTo>
                  <a:pt x="1149" y="1839"/>
                  <a:pt x="1138" y="1901"/>
                  <a:pt x="1117" y="2022"/>
                </a:cubicBezTo>
                <a:cubicBezTo>
                  <a:pt x="1078" y="2244"/>
                  <a:pt x="1077" y="2242"/>
                  <a:pt x="1215" y="2494"/>
                </a:cubicBezTo>
                <a:cubicBezTo>
                  <a:pt x="1248" y="2555"/>
                  <a:pt x="1262" y="2542"/>
                  <a:pt x="1291" y="2426"/>
                </a:cubicBezTo>
                <a:cubicBezTo>
                  <a:pt x="1344" y="2218"/>
                  <a:pt x="1337" y="2124"/>
                  <a:pt x="1255" y="1962"/>
                </a:cubicBezTo>
                <a:cubicBezTo>
                  <a:pt x="1208" y="1870"/>
                  <a:pt x="1184" y="1824"/>
                  <a:pt x="1167" y="1832"/>
                </a:cubicBezTo>
                <a:close/>
                <a:moveTo>
                  <a:pt x="893" y="1854"/>
                </a:moveTo>
                <a:lnTo>
                  <a:pt x="832" y="2093"/>
                </a:lnTo>
                <a:cubicBezTo>
                  <a:pt x="777" y="2309"/>
                  <a:pt x="772" y="2368"/>
                  <a:pt x="782" y="2676"/>
                </a:cubicBezTo>
                <a:cubicBezTo>
                  <a:pt x="788" y="2865"/>
                  <a:pt x="811" y="3577"/>
                  <a:pt x="833" y="4257"/>
                </a:cubicBezTo>
                <a:cubicBezTo>
                  <a:pt x="855" y="4937"/>
                  <a:pt x="880" y="5741"/>
                  <a:pt x="887" y="6048"/>
                </a:cubicBezTo>
                <a:lnTo>
                  <a:pt x="901" y="6608"/>
                </a:lnTo>
                <a:lnTo>
                  <a:pt x="831" y="6788"/>
                </a:lnTo>
                <a:cubicBezTo>
                  <a:pt x="728" y="7051"/>
                  <a:pt x="603" y="7174"/>
                  <a:pt x="439" y="7174"/>
                </a:cubicBezTo>
                <a:cubicBezTo>
                  <a:pt x="247" y="7174"/>
                  <a:pt x="165" y="7038"/>
                  <a:pt x="102" y="6614"/>
                </a:cubicBezTo>
                <a:lnTo>
                  <a:pt x="55" y="6296"/>
                </a:lnTo>
                <a:lnTo>
                  <a:pt x="107" y="5772"/>
                </a:lnTo>
                <a:cubicBezTo>
                  <a:pt x="168" y="5164"/>
                  <a:pt x="169" y="5138"/>
                  <a:pt x="130" y="5246"/>
                </a:cubicBezTo>
                <a:cubicBezTo>
                  <a:pt x="89" y="5360"/>
                  <a:pt x="17" y="6105"/>
                  <a:pt x="3" y="6563"/>
                </a:cubicBezTo>
                <a:cubicBezTo>
                  <a:pt x="-13" y="7061"/>
                  <a:pt x="32" y="7385"/>
                  <a:pt x="147" y="7623"/>
                </a:cubicBezTo>
                <a:cubicBezTo>
                  <a:pt x="224" y="7781"/>
                  <a:pt x="248" y="7797"/>
                  <a:pt x="406" y="7774"/>
                </a:cubicBezTo>
                <a:cubicBezTo>
                  <a:pt x="550" y="7753"/>
                  <a:pt x="603" y="7710"/>
                  <a:pt x="715" y="7530"/>
                </a:cubicBezTo>
                <a:cubicBezTo>
                  <a:pt x="878" y="7268"/>
                  <a:pt x="886" y="7243"/>
                  <a:pt x="945" y="6685"/>
                </a:cubicBezTo>
                <a:lnTo>
                  <a:pt x="992" y="6247"/>
                </a:lnTo>
                <a:lnTo>
                  <a:pt x="1272" y="6227"/>
                </a:lnTo>
                <a:lnTo>
                  <a:pt x="1552" y="6207"/>
                </a:lnTo>
                <a:lnTo>
                  <a:pt x="1575" y="5920"/>
                </a:lnTo>
                <a:cubicBezTo>
                  <a:pt x="1615" y="5417"/>
                  <a:pt x="1604" y="4889"/>
                  <a:pt x="1544" y="4447"/>
                </a:cubicBezTo>
                <a:lnTo>
                  <a:pt x="1488" y="4049"/>
                </a:lnTo>
                <a:lnTo>
                  <a:pt x="1447" y="4317"/>
                </a:lnTo>
                <a:lnTo>
                  <a:pt x="1406" y="4584"/>
                </a:lnTo>
                <a:lnTo>
                  <a:pt x="1460" y="5016"/>
                </a:lnTo>
                <a:cubicBezTo>
                  <a:pt x="1545" y="5683"/>
                  <a:pt x="1543" y="5693"/>
                  <a:pt x="1276" y="5716"/>
                </a:cubicBezTo>
                <a:cubicBezTo>
                  <a:pt x="1115" y="5729"/>
                  <a:pt x="1040" y="5712"/>
                  <a:pt x="1014" y="5647"/>
                </a:cubicBezTo>
                <a:cubicBezTo>
                  <a:pt x="982" y="5569"/>
                  <a:pt x="973" y="5338"/>
                  <a:pt x="947" y="3876"/>
                </a:cubicBezTo>
                <a:cubicBezTo>
                  <a:pt x="930" y="2952"/>
                  <a:pt x="911" y="2119"/>
                  <a:pt x="905" y="2025"/>
                </a:cubicBezTo>
                <a:lnTo>
                  <a:pt x="893" y="1854"/>
                </a:lnTo>
                <a:close/>
                <a:moveTo>
                  <a:pt x="9742" y="1965"/>
                </a:moveTo>
                <a:cubicBezTo>
                  <a:pt x="9733" y="1930"/>
                  <a:pt x="9718" y="2008"/>
                  <a:pt x="9678" y="2258"/>
                </a:cubicBezTo>
                <a:cubicBezTo>
                  <a:pt x="9619" y="2622"/>
                  <a:pt x="9618" y="2646"/>
                  <a:pt x="9650" y="2830"/>
                </a:cubicBezTo>
                <a:cubicBezTo>
                  <a:pt x="9685" y="3034"/>
                  <a:pt x="9783" y="5374"/>
                  <a:pt x="9764" y="5545"/>
                </a:cubicBezTo>
                <a:cubicBezTo>
                  <a:pt x="9750" y="5667"/>
                  <a:pt x="9402" y="5757"/>
                  <a:pt x="9325" y="5659"/>
                </a:cubicBezTo>
                <a:cubicBezTo>
                  <a:pt x="9268" y="5587"/>
                  <a:pt x="9268" y="5563"/>
                  <a:pt x="9311" y="4564"/>
                </a:cubicBezTo>
                <a:lnTo>
                  <a:pt x="9324" y="4257"/>
                </a:lnTo>
                <a:lnTo>
                  <a:pt x="9251" y="4530"/>
                </a:lnTo>
                <a:cubicBezTo>
                  <a:pt x="9185" y="4775"/>
                  <a:pt x="9177" y="4848"/>
                  <a:pt x="9176" y="5192"/>
                </a:cubicBezTo>
                <a:cubicBezTo>
                  <a:pt x="9175" y="5717"/>
                  <a:pt x="9159" y="5748"/>
                  <a:pt x="8915" y="5730"/>
                </a:cubicBezTo>
                <a:cubicBezTo>
                  <a:pt x="8804" y="5722"/>
                  <a:pt x="8603" y="5720"/>
                  <a:pt x="8467" y="5724"/>
                </a:cubicBezTo>
                <a:lnTo>
                  <a:pt x="8220" y="5733"/>
                </a:lnTo>
                <a:lnTo>
                  <a:pt x="8185" y="5974"/>
                </a:lnTo>
                <a:cubicBezTo>
                  <a:pt x="8141" y="6289"/>
                  <a:pt x="8140" y="6280"/>
                  <a:pt x="8218" y="6281"/>
                </a:cubicBezTo>
                <a:cubicBezTo>
                  <a:pt x="8386" y="6286"/>
                  <a:pt x="8520" y="6520"/>
                  <a:pt x="8520" y="6807"/>
                </a:cubicBezTo>
                <a:cubicBezTo>
                  <a:pt x="8520" y="6976"/>
                  <a:pt x="8310" y="7244"/>
                  <a:pt x="8115" y="7325"/>
                </a:cubicBezTo>
                <a:cubicBezTo>
                  <a:pt x="7859" y="7431"/>
                  <a:pt x="7752" y="7363"/>
                  <a:pt x="7655" y="7038"/>
                </a:cubicBezTo>
                <a:cubicBezTo>
                  <a:pt x="7546" y="6672"/>
                  <a:pt x="7550" y="6502"/>
                  <a:pt x="7690" y="5426"/>
                </a:cubicBezTo>
                <a:cubicBezTo>
                  <a:pt x="7723" y="5167"/>
                  <a:pt x="7723" y="5160"/>
                  <a:pt x="7689" y="5255"/>
                </a:cubicBezTo>
                <a:cubicBezTo>
                  <a:pt x="7639" y="5392"/>
                  <a:pt x="7542" y="6094"/>
                  <a:pt x="7513" y="6526"/>
                </a:cubicBezTo>
                <a:cubicBezTo>
                  <a:pt x="7466" y="7231"/>
                  <a:pt x="7545" y="7729"/>
                  <a:pt x="7731" y="7899"/>
                </a:cubicBezTo>
                <a:cubicBezTo>
                  <a:pt x="7885" y="8040"/>
                  <a:pt x="8156" y="7893"/>
                  <a:pt x="8358" y="7561"/>
                </a:cubicBezTo>
                <a:cubicBezTo>
                  <a:pt x="8479" y="7360"/>
                  <a:pt x="8496" y="7304"/>
                  <a:pt x="8589" y="6779"/>
                </a:cubicBezTo>
                <a:lnTo>
                  <a:pt x="8690" y="6213"/>
                </a:lnTo>
                <a:lnTo>
                  <a:pt x="8879" y="6213"/>
                </a:lnTo>
                <a:cubicBezTo>
                  <a:pt x="9051" y="6213"/>
                  <a:pt x="9071" y="6198"/>
                  <a:pt x="9101" y="6057"/>
                </a:cubicBezTo>
                <a:lnTo>
                  <a:pt x="9133" y="5903"/>
                </a:lnTo>
                <a:lnTo>
                  <a:pt x="9173" y="6057"/>
                </a:lnTo>
                <a:cubicBezTo>
                  <a:pt x="9210" y="6203"/>
                  <a:pt x="9228" y="6213"/>
                  <a:pt x="9502" y="6213"/>
                </a:cubicBezTo>
                <a:cubicBezTo>
                  <a:pt x="9783" y="6213"/>
                  <a:pt x="9792" y="6207"/>
                  <a:pt x="9808" y="6057"/>
                </a:cubicBezTo>
                <a:cubicBezTo>
                  <a:pt x="9848" y="5705"/>
                  <a:pt x="9853" y="5181"/>
                  <a:pt x="9829" y="4246"/>
                </a:cubicBezTo>
                <a:lnTo>
                  <a:pt x="9803" y="3256"/>
                </a:lnTo>
                <a:lnTo>
                  <a:pt x="9856" y="2889"/>
                </a:lnTo>
                <a:lnTo>
                  <a:pt x="9910" y="2523"/>
                </a:lnTo>
                <a:lnTo>
                  <a:pt x="9836" y="2361"/>
                </a:lnTo>
                <a:cubicBezTo>
                  <a:pt x="9795" y="2271"/>
                  <a:pt x="9756" y="2124"/>
                  <a:pt x="9750" y="2036"/>
                </a:cubicBezTo>
                <a:cubicBezTo>
                  <a:pt x="9747" y="2001"/>
                  <a:pt x="9745" y="1977"/>
                  <a:pt x="9742" y="1965"/>
                </a:cubicBezTo>
                <a:close/>
                <a:moveTo>
                  <a:pt x="14671" y="2107"/>
                </a:moveTo>
                <a:cubicBezTo>
                  <a:pt x="14649" y="2113"/>
                  <a:pt x="14634" y="2175"/>
                  <a:pt x="14616" y="2295"/>
                </a:cubicBezTo>
                <a:cubicBezTo>
                  <a:pt x="14585" y="2496"/>
                  <a:pt x="14585" y="2496"/>
                  <a:pt x="14672" y="2665"/>
                </a:cubicBezTo>
                <a:cubicBezTo>
                  <a:pt x="14720" y="2758"/>
                  <a:pt x="14760" y="2837"/>
                  <a:pt x="14762" y="2841"/>
                </a:cubicBezTo>
                <a:cubicBezTo>
                  <a:pt x="14764" y="2845"/>
                  <a:pt x="14784" y="2749"/>
                  <a:pt x="14807" y="2628"/>
                </a:cubicBezTo>
                <a:lnTo>
                  <a:pt x="14848" y="2409"/>
                </a:lnTo>
                <a:lnTo>
                  <a:pt x="14773" y="2252"/>
                </a:lnTo>
                <a:cubicBezTo>
                  <a:pt x="14723" y="2150"/>
                  <a:pt x="14693" y="2102"/>
                  <a:pt x="14671" y="2107"/>
                </a:cubicBezTo>
                <a:close/>
                <a:moveTo>
                  <a:pt x="12116" y="2136"/>
                </a:moveTo>
                <a:cubicBezTo>
                  <a:pt x="12108" y="2151"/>
                  <a:pt x="12096" y="2209"/>
                  <a:pt x="12074" y="2315"/>
                </a:cubicBezTo>
                <a:cubicBezTo>
                  <a:pt x="11995" y="2708"/>
                  <a:pt x="11976" y="2915"/>
                  <a:pt x="12009" y="3046"/>
                </a:cubicBezTo>
                <a:cubicBezTo>
                  <a:pt x="12026" y="3115"/>
                  <a:pt x="12059" y="3772"/>
                  <a:pt x="12095" y="4797"/>
                </a:cubicBezTo>
                <a:cubicBezTo>
                  <a:pt x="12163" y="6698"/>
                  <a:pt x="12164" y="6674"/>
                  <a:pt x="11982" y="6981"/>
                </a:cubicBezTo>
                <a:cubicBezTo>
                  <a:pt x="11823" y="7248"/>
                  <a:pt x="11684" y="7335"/>
                  <a:pt x="11561" y="7242"/>
                </a:cubicBezTo>
                <a:cubicBezTo>
                  <a:pt x="11334" y="7072"/>
                  <a:pt x="11273" y="6477"/>
                  <a:pt x="11387" y="5559"/>
                </a:cubicBezTo>
                <a:lnTo>
                  <a:pt x="11429" y="5218"/>
                </a:lnTo>
                <a:lnTo>
                  <a:pt x="11382" y="5409"/>
                </a:lnTo>
                <a:cubicBezTo>
                  <a:pt x="11265" y="5876"/>
                  <a:pt x="11219" y="6888"/>
                  <a:pt x="11292" y="7359"/>
                </a:cubicBezTo>
                <a:cubicBezTo>
                  <a:pt x="11327" y="7581"/>
                  <a:pt x="11371" y="7692"/>
                  <a:pt x="11469" y="7800"/>
                </a:cubicBezTo>
                <a:cubicBezTo>
                  <a:pt x="11559" y="7899"/>
                  <a:pt x="11805" y="7818"/>
                  <a:pt x="11898" y="7658"/>
                </a:cubicBezTo>
                <a:cubicBezTo>
                  <a:pt x="12039" y="7418"/>
                  <a:pt x="12140" y="7063"/>
                  <a:pt x="12186" y="6651"/>
                </a:cubicBezTo>
                <a:cubicBezTo>
                  <a:pt x="12235" y="6219"/>
                  <a:pt x="12237" y="5881"/>
                  <a:pt x="12205" y="4541"/>
                </a:cubicBezTo>
                <a:lnTo>
                  <a:pt x="12182" y="3589"/>
                </a:lnTo>
                <a:lnTo>
                  <a:pt x="12241" y="3174"/>
                </a:lnTo>
                <a:cubicBezTo>
                  <a:pt x="12297" y="2778"/>
                  <a:pt x="12298" y="2757"/>
                  <a:pt x="12262" y="2685"/>
                </a:cubicBezTo>
                <a:cubicBezTo>
                  <a:pt x="12169" y="2499"/>
                  <a:pt x="12126" y="2348"/>
                  <a:pt x="12126" y="2210"/>
                </a:cubicBezTo>
                <a:cubicBezTo>
                  <a:pt x="12126" y="2148"/>
                  <a:pt x="12123" y="2121"/>
                  <a:pt x="12116" y="2136"/>
                </a:cubicBezTo>
                <a:close/>
                <a:moveTo>
                  <a:pt x="3413" y="2642"/>
                </a:moveTo>
                <a:cubicBezTo>
                  <a:pt x="3405" y="2642"/>
                  <a:pt x="3384" y="2731"/>
                  <a:pt x="3367" y="2841"/>
                </a:cubicBezTo>
                <a:cubicBezTo>
                  <a:pt x="3336" y="3040"/>
                  <a:pt x="3337" y="3042"/>
                  <a:pt x="3423" y="3216"/>
                </a:cubicBezTo>
                <a:cubicBezTo>
                  <a:pt x="3471" y="3313"/>
                  <a:pt x="3513" y="3394"/>
                  <a:pt x="3516" y="3395"/>
                </a:cubicBezTo>
                <a:cubicBezTo>
                  <a:pt x="3520" y="3397"/>
                  <a:pt x="3540" y="3331"/>
                  <a:pt x="3561" y="3248"/>
                </a:cubicBezTo>
                <a:lnTo>
                  <a:pt x="3597" y="3094"/>
                </a:lnTo>
                <a:lnTo>
                  <a:pt x="3691" y="3262"/>
                </a:lnTo>
                <a:cubicBezTo>
                  <a:pt x="3785" y="3428"/>
                  <a:pt x="3786" y="3428"/>
                  <a:pt x="3816" y="3293"/>
                </a:cubicBezTo>
                <a:cubicBezTo>
                  <a:pt x="3863" y="3084"/>
                  <a:pt x="3855" y="3014"/>
                  <a:pt x="3761" y="2824"/>
                </a:cubicBezTo>
                <a:lnTo>
                  <a:pt x="3673" y="2648"/>
                </a:lnTo>
                <a:lnTo>
                  <a:pt x="3633" y="2813"/>
                </a:lnTo>
                <a:lnTo>
                  <a:pt x="3592" y="2978"/>
                </a:lnTo>
                <a:lnTo>
                  <a:pt x="3510" y="2810"/>
                </a:lnTo>
                <a:cubicBezTo>
                  <a:pt x="3465" y="2718"/>
                  <a:pt x="3421" y="2642"/>
                  <a:pt x="3413" y="2642"/>
                </a:cubicBezTo>
                <a:close/>
                <a:moveTo>
                  <a:pt x="8841" y="2710"/>
                </a:moveTo>
                <a:cubicBezTo>
                  <a:pt x="8830" y="2710"/>
                  <a:pt x="8765" y="3076"/>
                  <a:pt x="8765" y="3140"/>
                </a:cubicBezTo>
                <a:cubicBezTo>
                  <a:pt x="8765" y="3152"/>
                  <a:pt x="8806" y="3236"/>
                  <a:pt x="8856" y="3327"/>
                </a:cubicBezTo>
                <a:lnTo>
                  <a:pt x="8947" y="3492"/>
                </a:lnTo>
                <a:lnTo>
                  <a:pt x="8986" y="3333"/>
                </a:lnTo>
                <a:lnTo>
                  <a:pt x="9025" y="3171"/>
                </a:lnTo>
                <a:lnTo>
                  <a:pt x="9116" y="3353"/>
                </a:lnTo>
                <a:lnTo>
                  <a:pt x="9206" y="3532"/>
                </a:lnTo>
                <a:lnTo>
                  <a:pt x="9241" y="3378"/>
                </a:lnTo>
                <a:cubicBezTo>
                  <a:pt x="9295" y="3145"/>
                  <a:pt x="9286" y="3067"/>
                  <a:pt x="9185" y="2904"/>
                </a:cubicBezTo>
                <a:lnTo>
                  <a:pt x="9093" y="2753"/>
                </a:lnTo>
                <a:lnTo>
                  <a:pt x="9061" y="2904"/>
                </a:lnTo>
                <a:lnTo>
                  <a:pt x="9029" y="3054"/>
                </a:lnTo>
                <a:lnTo>
                  <a:pt x="8942" y="2884"/>
                </a:lnTo>
                <a:cubicBezTo>
                  <a:pt x="8894" y="2789"/>
                  <a:pt x="8848" y="2710"/>
                  <a:pt x="8841" y="2710"/>
                </a:cubicBezTo>
                <a:close/>
                <a:moveTo>
                  <a:pt x="1115" y="2724"/>
                </a:moveTo>
                <a:cubicBezTo>
                  <a:pt x="1064" y="2988"/>
                  <a:pt x="1039" y="3138"/>
                  <a:pt x="1044" y="3157"/>
                </a:cubicBezTo>
                <a:cubicBezTo>
                  <a:pt x="1048" y="3169"/>
                  <a:pt x="1091" y="3258"/>
                  <a:pt x="1141" y="3353"/>
                </a:cubicBezTo>
                <a:lnTo>
                  <a:pt x="1232" y="3523"/>
                </a:lnTo>
                <a:lnTo>
                  <a:pt x="1270" y="3364"/>
                </a:lnTo>
                <a:lnTo>
                  <a:pt x="1308" y="3202"/>
                </a:lnTo>
                <a:lnTo>
                  <a:pt x="1398" y="3373"/>
                </a:lnTo>
                <a:lnTo>
                  <a:pt x="1488" y="3540"/>
                </a:lnTo>
                <a:lnTo>
                  <a:pt x="1521" y="3384"/>
                </a:lnTo>
                <a:cubicBezTo>
                  <a:pt x="1568" y="3158"/>
                  <a:pt x="1562" y="3107"/>
                  <a:pt x="1469" y="2929"/>
                </a:cubicBezTo>
                <a:lnTo>
                  <a:pt x="1385" y="2767"/>
                </a:lnTo>
                <a:lnTo>
                  <a:pt x="1336" y="2921"/>
                </a:lnTo>
                <a:lnTo>
                  <a:pt x="1288" y="3074"/>
                </a:lnTo>
                <a:lnTo>
                  <a:pt x="1203" y="2889"/>
                </a:lnTo>
                <a:cubicBezTo>
                  <a:pt x="1157" y="2786"/>
                  <a:pt x="1117" y="2712"/>
                  <a:pt x="1115" y="2724"/>
                </a:cubicBezTo>
                <a:close/>
                <a:moveTo>
                  <a:pt x="14876" y="3054"/>
                </a:moveTo>
                <a:lnTo>
                  <a:pt x="14842" y="3225"/>
                </a:lnTo>
                <a:lnTo>
                  <a:pt x="14809" y="3395"/>
                </a:lnTo>
                <a:lnTo>
                  <a:pt x="14708" y="3208"/>
                </a:lnTo>
                <a:cubicBezTo>
                  <a:pt x="14608" y="3021"/>
                  <a:pt x="14607" y="3020"/>
                  <a:pt x="14576" y="3157"/>
                </a:cubicBezTo>
                <a:cubicBezTo>
                  <a:pt x="14530" y="3358"/>
                  <a:pt x="14544" y="3480"/>
                  <a:pt x="14635" y="3651"/>
                </a:cubicBezTo>
                <a:lnTo>
                  <a:pt x="14717" y="3802"/>
                </a:lnTo>
                <a:lnTo>
                  <a:pt x="14763" y="3660"/>
                </a:lnTo>
                <a:lnTo>
                  <a:pt x="14808" y="3518"/>
                </a:lnTo>
                <a:lnTo>
                  <a:pt x="14882" y="3663"/>
                </a:lnTo>
                <a:cubicBezTo>
                  <a:pt x="14922" y="3743"/>
                  <a:pt x="14963" y="3811"/>
                  <a:pt x="14972" y="3811"/>
                </a:cubicBezTo>
                <a:cubicBezTo>
                  <a:pt x="14990" y="3811"/>
                  <a:pt x="15046" y="3407"/>
                  <a:pt x="15033" y="3373"/>
                </a:cubicBezTo>
                <a:cubicBezTo>
                  <a:pt x="15028" y="3362"/>
                  <a:pt x="14991" y="3284"/>
                  <a:pt x="14950" y="3202"/>
                </a:cubicBezTo>
                <a:lnTo>
                  <a:pt x="14876" y="3054"/>
                </a:lnTo>
                <a:close/>
                <a:moveTo>
                  <a:pt x="18334" y="3512"/>
                </a:moveTo>
                <a:cubicBezTo>
                  <a:pt x="18326" y="3543"/>
                  <a:pt x="18314" y="3694"/>
                  <a:pt x="18307" y="3848"/>
                </a:cubicBezTo>
                <a:cubicBezTo>
                  <a:pt x="18295" y="4112"/>
                  <a:pt x="18299" y="4142"/>
                  <a:pt x="18396" y="4462"/>
                </a:cubicBezTo>
                <a:cubicBezTo>
                  <a:pt x="18505" y="4821"/>
                  <a:pt x="18582" y="5341"/>
                  <a:pt x="18545" y="5465"/>
                </a:cubicBezTo>
                <a:cubicBezTo>
                  <a:pt x="18516" y="5563"/>
                  <a:pt x="18220" y="5684"/>
                  <a:pt x="18118" y="5639"/>
                </a:cubicBezTo>
                <a:cubicBezTo>
                  <a:pt x="18015" y="5593"/>
                  <a:pt x="17995" y="5634"/>
                  <a:pt x="17969" y="5954"/>
                </a:cubicBezTo>
                <a:lnTo>
                  <a:pt x="17948" y="6213"/>
                </a:lnTo>
                <a:lnTo>
                  <a:pt x="18173" y="6213"/>
                </a:lnTo>
                <a:cubicBezTo>
                  <a:pt x="18296" y="6213"/>
                  <a:pt x="18439" y="6179"/>
                  <a:pt x="18489" y="6136"/>
                </a:cubicBezTo>
                <a:cubicBezTo>
                  <a:pt x="18571" y="6066"/>
                  <a:pt x="18582" y="6034"/>
                  <a:pt x="18603" y="5775"/>
                </a:cubicBezTo>
                <a:cubicBezTo>
                  <a:pt x="18637" y="5357"/>
                  <a:pt x="18615" y="4727"/>
                  <a:pt x="18551" y="4277"/>
                </a:cubicBezTo>
                <a:cubicBezTo>
                  <a:pt x="18495" y="3881"/>
                  <a:pt x="18362" y="3410"/>
                  <a:pt x="18334" y="3512"/>
                </a:cubicBezTo>
                <a:close/>
                <a:moveTo>
                  <a:pt x="19553" y="3540"/>
                </a:moveTo>
                <a:cubicBezTo>
                  <a:pt x="19542" y="3533"/>
                  <a:pt x="19530" y="3611"/>
                  <a:pt x="19511" y="3745"/>
                </a:cubicBezTo>
                <a:cubicBezTo>
                  <a:pt x="19473" y="4029"/>
                  <a:pt x="19473" y="4037"/>
                  <a:pt x="19518" y="4624"/>
                </a:cubicBezTo>
                <a:cubicBezTo>
                  <a:pt x="19575" y="5363"/>
                  <a:pt x="19575" y="5399"/>
                  <a:pt x="19514" y="5590"/>
                </a:cubicBezTo>
                <a:cubicBezTo>
                  <a:pt x="19473" y="5720"/>
                  <a:pt x="19434" y="5754"/>
                  <a:pt x="19291" y="5784"/>
                </a:cubicBezTo>
                <a:cubicBezTo>
                  <a:pt x="19078" y="5828"/>
                  <a:pt x="19020" y="5783"/>
                  <a:pt x="18983" y="5551"/>
                </a:cubicBezTo>
                <a:lnTo>
                  <a:pt x="18955" y="5372"/>
                </a:lnTo>
                <a:lnTo>
                  <a:pt x="18943" y="5576"/>
                </a:lnTo>
                <a:cubicBezTo>
                  <a:pt x="18936" y="5690"/>
                  <a:pt x="18925" y="5861"/>
                  <a:pt x="18918" y="5954"/>
                </a:cubicBezTo>
                <a:cubicBezTo>
                  <a:pt x="18909" y="6070"/>
                  <a:pt x="18917" y="6164"/>
                  <a:pt x="18942" y="6247"/>
                </a:cubicBezTo>
                <a:cubicBezTo>
                  <a:pt x="18974" y="6355"/>
                  <a:pt x="19003" y="6365"/>
                  <a:pt x="19194" y="6327"/>
                </a:cubicBezTo>
                <a:cubicBezTo>
                  <a:pt x="19469" y="6271"/>
                  <a:pt x="19482" y="6255"/>
                  <a:pt x="19540" y="5954"/>
                </a:cubicBezTo>
                <a:lnTo>
                  <a:pt x="19590" y="5704"/>
                </a:lnTo>
                <a:lnTo>
                  <a:pt x="19651" y="5960"/>
                </a:lnTo>
                <a:lnTo>
                  <a:pt x="19711" y="6213"/>
                </a:lnTo>
                <a:lnTo>
                  <a:pt x="19953" y="6213"/>
                </a:lnTo>
                <a:cubicBezTo>
                  <a:pt x="20172" y="6213"/>
                  <a:pt x="20213" y="6191"/>
                  <a:pt x="20376" y="5997"/>
                </a:cubicBezTo>
                <a:cubicBezTo>
                  <a:pt x="20565" y="5773"/>
                  <a:pt x="20697" y="5733"/>
                  <a:pt x="20911" y="5832"/>
                </a:cubicBezTo>
                <a:lnTo>
                  <a:pt x="21019" y="5883"/>
                </a:lnTo>
                <a:lnTo>
                  <a:pt x="21050" y="5639"/>
                </a:lnTo>
                <a:cubicBezTo>
                  <a:pt x="21090" y="5314"/>
                  <a:pt x="21091" y="5320"/>
                  <a:pt x="21003" y="5320"/>
                </a:cubicBezTo>
                <a:cubicBezTo>
                  <a:pt x="20916" y="5320"/>
                  <a:pt x="20759" y="5083"/>
                  <a:pt x="20508" y="4573"/>
                </a:cubicBezTo>
                <a:cubicBezTo>
                  <a:pt x="20362" y="4275"/>
                  <a:pt x="20320" y="4223"/>
                  <a:pt x="20234" y="4223"/>
                </a:cubicBezTo>
                <a:cubicBezTo>
                  <a:pt x="20143" y="4223"/>
                  <a:pt x="20124" y="4249"/>
                  <a:pt x="20053" y="4487"/>
                </a:cubicBezTo>
                <a:cubicBezTo>
                  <a:pt x="19955" y="4817"/>
                  <a:pt x="19948" y="4956"/>
                  <a:pt x="20038" y="4800"/>
                </a:cubicBezTo>
                <a:cubicBezTo>
                  <a:pt x="20079" y="4728"/>
                  <a:pt x="20130" y="4701"/>
                  <a:pt x="20180" y="4723"/>
                </a:cubicBezTo>
                <a:cubicBezTo>
                  <a:pt x="20262" y="4760"/>
                  <a:pt x="20506" y="5213"/>
                  <a:pt x="20506" y="5329"/>
                </a:cubicBezTo>
                <a:cubicBezTo>
                  <a:pt x="20506" y="5366"/>
                  <a:pt x="20463" y="5461"/>
                  <a:pt x="20410" y="5539"/>
                </a:cubicBezTo>
                <a:cubicBezTo>
                  <a:pt x="20300" y="5702"/>
                  <a:pt x="20028" y="5780"/>
                  <a:pt x="19841" y="5701"/>
                </a:cubicBezTo>
                <a:cubicBezTo>
                  <a:pt x="19699" y="5642"/>
                  <a:pt x="19692" y="5600"/>
                  <a:pt x="19624" y="4428"/>
                </a:cubicBezTo>
                <a:cubicBezTo>
                  <a:pt x="19588" y="3802"/>
                  <a:pt x="19572" y="3553"/>
                  <a:pt x="19553" y="3540"/>
                </a:cubicBezTo>
                <a:close/>
                <a:moveTo>
                  <a:pt x="7898" y="8528"/>
                </a:moveTo>
                <a:lnTo>
                  <a:pt x="7859" y="8687"/>
                </a:lnTo>
                <a:cubicBezTo>
                  <a:pt x="7811" y="8886"/>
                  <a:pt x="7817" y="8936"/>
                  <a:pt x="7910" y="9113"/>
                </a:cubicBezTo>
                <a:cubicBezTo>
                  <a:pt x="7982" y="9252"/>
                  <a:pt x="7987" y="9254"/>
                  <a:pt x="8025" y="9139"/>
                </a:cubicBezTo>
                <a:cubicBezTo>
                  <a:pt x="8063" y="9024"/>
                  <a:pt x="8069" y="9025"/>
                  <a:pt x="8144" y="9156"/>
                </a:cubicBezTo>
                <a:lnTo>
                  <a:pt x="8223" y="9292"/>
                </a:lnTo>
                <a:lnTo>
                  <a:pt x="8258" y="9142"/>
                </a:lnTo>
                <a:cubicBezTo>
                  <a:pt x="8304" y="8946"/>
                  <a:pt x="8296" y="8883"/>
                  <a:pt x="8206" y="8718"/>
                </a:cubicBezTo>
                <a:lnTo>
                  <a:pt x="8131" y="8582"/>
                </a:lnTo>
                <a:lnTo>
                  <a:pt x="8099" y="8735"/>
                </a:lnTo>
                <a:lnTo>
                  <a:pt x="8067" y="8889"/>
                </a:lnTo>
                <a:lnTo>
                  <a:pt x="7983" y="8710"/>
                </a:lnTo>
                <a:lnTo>
                  <a:pt x="7898" y="8528"/>
                </a:lnTo>
                <a:close/>
                <a:moveTo>
                  <a:pt x="17550" y="13867"/>
                </a:moveTo>
                <a:lnTo>
                  <a:pt x="17494" y="14280"/>
                </a:lnTo>
                <a:lnTo>
                  <a:pt x="17438" y="14692"/>
                </a:lnTo>
                <a:lnTo>
                  <a:pt x="17494" y="16475"/>
                </a:lnTo>
                <a:cubicBezTo>
                  <a:pt x="17525" y="17456"/>
                  <a:pt x="17552" y="18275"/>
                  <a:pt x="17555" y="18294"/>
                </a:cubicBezTo>
                <a:cubicBezTo>
                  <a:pt x="17557" y="18313"/>
                  <a:pt x="17573" y="18191"/>
                  <a:pt x="17590" y="18021"/>
                </a:cubicBezTo>
                <a:cubicBezTo>
                  <a:pt x="17615" y="17758"/>
                  <a:pt x="17617" y="17494"/>
                  <a:pt x="17598" y="16236"/>
                </a:cubicBezTo>
                <a:cubicBezTo>
                  <a:pt x="17586" y="15424"/>
                  <a:pt x="17569" y="14559"/>
                  <a:pt x="17562" y="14314"/>
                </a:cubicBezTo>
                <a:lnTo>
                  <a:pt x="17550" y="13867"/>
                </a:lnTo>
                <a:close/>
                <a:moveTo>
                  <a:pt x="21481" y="13918"/>
                </a:moveTo>
                <a:cubicBezTo>
                  <a:pt x="21477" y="13904"/>
                  <a:pt x="21449" y="14062"/>
                  <a:pt x="21419" y="14268"/>
                </a:cubicBezTo>
                <a:lnTo>
                  <a:pt x="21364" y="14644"/>
                </a:lnTo>
                <a:lnTo>
                  <a:pt x="21395" y="15559"/>
                </a:lnTo>
                <a:cubicBezTo>
                  <a:pt x="21412" y="16063"/>
                  <a:pt x="21437" y="16903"/>
                  <a:pt x="21450" y="17427"/>
                </a:cubicBezTo>
                <a:cubicBezTo>
                  <a:pt x="21472" y="18248"/>
                  <a:pt x="21479" y="18358"/>
                  <a:pt x="21500" y="18218"/>
                </a:cubicBezTo>
                <a:cubicBezTo>
                  <a:pt x="21514" y="18128"/>
                  <a:pt x="21531" y="17943"/>
                  <a:pt x="21539" y="17805"/>
                </a:cubicBezTo>
                <a:cubicBezTo>
                  <a:pt x="21551" y="17570"/>
                  <a:pt x="21498" y="13975"/>
                  <a:pt x="21481" y="13918"/>
                </a:cubicBezTo>
                <a:close/>
                <a:moveTo>
                  <a:pt x="20952" y="14183"/>
                </a:moveTo>
                <a:cubicBezTo>
                  <a:pt x="20942" y="14156"/>
                  <a:pt x="20895" y="14371"/>
                  <a:pt x="20855" y="14655"/>
                </a:cubicBezTo>
                <a:cubicBezTo>
                  <a:pt x="20812" y="14968"/>
                  <a:pt x="20810" y="15009"/>
                  <a:pt x="20838" y="15118"/>
                </a:cubicBezTo>
                <a:cubicBezTo>
                  <a:pt x="20873" y="15252"/>
                  <a:pt x="20964" y="17294"/>
                  <a:pt x="20953" y="17689"/>
                </a:cubicBezTo>
                <a:lnTo>
                  <a:pt x="20947" y="17916"/>
                </a:lnTo>
                <a:lnTo>
                  <a:pt x="20717" y="17936"/>
                </a:lnTo>
                <a:cubicBezTo>
                  <a:pt x="20492" y="17955"/>
                  <a:pt x="20487" y="17954"/>
                  <a:pt x="20454" y="17785"/>
                </a:cubicBezTo>
                <a:cubicBezTo>
                  <a:pt x="20435" y="17691"/>
                  <a:pt x="20397" y="17219"/>
                  <a:pt x="20369" y="16736"/>
                </a:cubicBezTo>
                <a:cubicBezTo>
                  <a:pt x="20341" y="16254"/>
                  <a:pt x="20311" y="15833"/>
                  <a:pt x="20303" y="15804"/>
                </a:cubicBezTo>
                <a:cubicBezTo>
                  <a:pt x="20294" y="15774"/>
                  <a:pt x="20271" y="15872"/>
                  <a:pt x="20251" y="16023"/>
                </a:cubicBezTo>
                <a:cubicBezTo>
                  <a:pt x="20215" y="16289"/>
                  <a:pt x="20215" y="16312"/>
                  <a:pt x="20260" y="16918"/>
                </a:cubicBezTo>
                <a:cubicBezTo>
                  <a:pt x="20333" y="17906"/>
                  <a:pt x="20307" y="18021"/>
                  <a:pt x="20000" y="18075"/>
                </a:cubicBezTo>
                <a:cubicBezTo>
                  <a:pt x="19836" y="18104"/>
                  <a:pt x="19803" y="18090"/>
                  <a:pt x="19768" y="17984"/>
                </a:cubicBezTo>
                <a:cubicBezTo>
                  <a:pt x="19745" y="17917"/>
                  <a:pt x="19727" y="17796"/>
                  <a:pt x="19726" y="17717"/>
                </a:cubicBezTo>
                <a:cubicBezTo>
                  <a:pt x="19725" y="17598"/>
                  <a:pt x="19719" y="17609"/>
                  <a:pt x="19696" y="17780"/>
                </a:cubicBezTo>
                <a:cubicBezTo>
                  <a:pt x="19660" y="18042"/>
                  <a:pt x="19657" y="18547"/>
                  <a:pt x="19691" y="18593"/>
                </a:cubicBezTo>
                <a:cubicBezTo>
                  <a:pt x="19738" y="18656"/>
                  <a:pt x="19979" y="18638"/>
                  <a:pt x="20110" y="18562"/>
                </a:cubicBezTo>
                <a:cubicBezTo>
                  <a:pt x="20225" y="18494"/>
                  <a:pt x="20244" y="18461"/>
                  <a:pt x="20283" y="18246"/>
                </a:cubicBezTo>
                <a:lnTo>
                  <a:pt x="20328" y="18007"/>
                </a:lnTo>
                <a:lnTo>
                  <a:pt x="20395" y="18255"/>
                </a:lnTo>
                <a:lnTo>
                  <a:pt x="20463" y="18502"/>
                </a:lnTo>
                <a:lnTo>
                  <a:pt x="20719" y="18502"/>
                </a:lnTo>
                <a:cubicBezTo>
                  <a:pt x="20955" y="18502"/>
                  <a:pt x="20978" y="18489"/>
                  <a:pt x="20998" y="18363"/>
                </a:cubicBezTo>
                <a:cubicBezTo>
                  <a:pt x="21037" y="18120"/>
                  <a:pt x="21045" y="17377"/>
                  <a:pt x="21019" y="16446"/>
                </a:cubicBezTo>
                <a:lnTo>
                  <a:pt x="20994" y="15539"/>
                </a:lnTo>
                <a:lnTo>
                  <a:pt x="21052" y="15158"/>
                </a:lnTo>
                <a:cubicBezTo>
                  <a:pt x="21084" y="14948"/>
                  <a:pt x="21102" y="14766"/>
                  <a:pt x="21090" y="14752"/>
                </a:cubicBezTo>
                <a:cubicBezTo>
                  <a:pt x="21079" y="14738"/>
                  <a:pt x="21039" y="14663"/>
                  <a:pt x="21002" y="14587"/>
                </a:cubicBezTo>
                <a:cubicBezTo>
                  <a:pt x="20947" y="14474"/>
                  <a:pt x="20937" y="14421"/>
                  <a:pt x="20949" y="14297"/>
                </a:cubicBezTo>
                <a:cubicBezTo>
                  <a:pt x="20955" y="14228"/>
                  <a:pt x="20955" y="14192"/>
                  <a:pt x="20952" y="14183"/>
                </a:cubicBezTo>
                <a:close/>
                <a:moveTo>
                  <a:pt x="16840" y="14317"/>
                </a:moveTo>
                <a:lnTo>
                  <a:pt x="16809" y="14467"/>
                </a:lnTo>
                <a:cubicBezTo>
                  <a:pt x="16761" y="14695"/>
                  <a:pt x="16769" y="14772"/>
                  <a:pt x="16863" y="14959"/>
                </a:cubicBezTo>
                <a:lnTo>
                  <a:pt x="16949" y="15130"/>
                </a:lnTo>
                <a:lnTo>
                  <a:pt x="16986" y="14925"/>
                </a:lnTo>
                <a:cubicBezTo>
                  <a:pt x="17006" y="14813"/>
                  <a:pt x="17022" y="14698"/>
                  <a:pt x="17022" y="14669"/>
                </a:cubicBezTo>
                <a:cubicBezTo>
                  <a:pt x="17022" y="14640"/>
                  <a:pt x="16982" y="14549"/>
                  <a:pt x="16932" y="14467"/>
                </a:cubicBezTo>
                <a:lnTo>
                  <a:pt x="16840" y="14317"/>
                </a:lnTo>
                <a:close/>
                <a:moveTo>
                  <a:pt x="17050" y="16270"/>
                </a:moveTo>
                <a:lnTo>
                  <a:pt x="17006" y="16557"/>
                </a:lnTo>
                <a:lnTo>
                  <a:pt x="16962" y="16844"/>
                </a:lnTo>
                <a:lnTo>
                  <a:pt x="17024" y="17265"/>
                </a:lnTo>
                <a:cubicBezTo>
                  <a:pt x="17126" y="17950"/>
                  <a:pt x="17149" y="17915"/>
                  <a:pt x="16582" y="17936"/>
                </a:cubicBezTo>
                <a:lnTo>
                  <a:pt x="16090" y="17956"/>
                </a:lnTo>
                <a:lnTo>
                  <a:pt x="16045" y="18223"/>
                </a:lnTo>
                <a:cubicBezTo>
                  <a:pt x="16019" y="18371"/>
                  <a:pt x="15999" y="18506"/>
                  <a:pt x="15999" y="18522"/>
                </a:cubicBezTo>
                <a:cubicBezTo>
                  <a:pt x="15999" y="18537"/>
                  <a:pt x="16059" y="18569"/>
                  <a:pt x="16135" y="18593"/>
                </a:cubicBezTo>
                <a:cubicBezTo>
                  <a:pt x="16281" y="18639"/>
                  <a:pt x="16367" y="18813"/>
                  <a:pt x="16367" y="19065"/>
                </a:cubicBezTo>
                <a:cubicBezTo>
                  <a:pt x="16367" y="19279"/>
                  <a:pt x="16171" y="19533"/>
                  <a:pt x="15941" y="19616"/>
                </a:cubicBezTo>
                <a:cubicBezTo>
                  <a:pt x="15710" y="19700"/>
                  <a:pt x="15602" y="19630"/>
                  <a:pt x="15505" y="19338"/>
                </a:cubicBezTo>
                <a:cubicBezTo>
                  <a:pt x="15412" y="19056"/>
                  <a:pt x="15407" y="18766"/>
                  <a:pt x="15485" y="18152"/>
                </a:cubicBezTo>
                <a:cubicBezTo>
                  <a:pt x="15583" y="17386"/>
                  <a:pt x="15580" y="17421"/>
                  <a:pt x="15533" y="17561"/>
                </a:cubicBezTo>
                <a:cubicBezTo>
                  <a:pt x="15477" y="17724"/>
                  <a:pt x="15388" y="18395"/>
                  <a:pt x="15363" y="18843"/>
                </a:cubicBezTo>
                <a:cubicBezTo>
                  <a:pt x="15349" y="19089"/>
                  <a:pt x="15350" y="19294"/>
                  <a:pt x="15365" y="19500"/>
                </a:cubicBezTo>
                <a:cubicBezTo>
                  <a:pt x="15389" y="19819"/>
                  <a:pt x="15419" y="19938"/>
                  <a:pt x="15517" y="20108"/>
                </a:cubicBezTo>
                <a:cubicBezTo>
                  <a:pt x="15647" y="20336"/>
                  <a:pt x="16026" y="20177"/>
                  <a:pt x="16245" y="19804"/>
                </a:cubicBezTo>
                <a:cubicBezTo>
                  <a:pt x="16325" y="19668"/>
                  <a:pt x="16407" y="19324"/>
                  <a:pt x="16488" y="18792"/>
                </a:cubicBezTo>
                <a:lnTo>
                  <a:pt x="16532" y="18502"/>
                </a:lnTo>
                <a:lnTo>
                  <a:pt x="16826" y="18502"/>
                </a:lnTo>
                <a:lnTo>
                  <a:pt x="17120" y="18502"/>
                </a:lnTo>
                <a:lnTo>
                  <a:pt x="17146" y="18090"/>
                </a:lnTo>
                <a:cubicBezTo>
                  <a:pt x="17178" y="17580"/>
                  <a:pt x="17163" y="17092"/>
                  <a:pt x="17099" y="16625"/>
                </a:cubicBezTo>
                <a:lnTo>
                  <a:pt x="17050" y="16270"/>
                </a:lnTo>
                <a:close/>
                <a:moveTo>
                  <a:pt x="19222" y="16301"/>
                </a:moveTo>
                <a:cubicBezTo>
                  <a:pt x="19187" y="16312"/>
                  <a:pt x="19149" y="16422"/>
                  <a:pt x="19103" y="16631"/>
                </a:cubicBezTo>
                <a:cubicBezTo>
                  <a:pt x="18962" y="17272"/>
                  <a:pt x="18936" y="17839"/>
                  <a:pt x="19032" y="18161"/>
                </a:cubicBezTo>
                <a:cubicBezTo>
                  <a:pt x="19095" y="18371"/>
                  <a:pt x="19207" y="18339"/>
                  <a:pt x="19276" y="18090"/>
                </a:cubicBezTo>
                <a:cubicBezTo>
                  <a:pt x="19349" y="17829"/>
                  <a:pt x="19389" y="17932"/>
                  <a:pt x="19359" y="18303"/>
                </a:cubicBezTo>
                <a:cubicBezTo>
                  <a:pt x="19323" y="18737"/>
                  <a:pt x="19157" y="19318"/>
                  <a:pt x="18957" y="19710"/>
                </a:cubicBezTo>
                <a:cubicBezTo>
                  <a:pt x="18877" y="19868"/>
                  <a:pt x="18848" y="19887"/>
                  <a:pt x="18747" y="19855"/>
                </a:cubicBezTo>
                <a:cubicBezTo>
                  <a:pt x="18683" y="19835"/>
                  <a:pt x="18615" y="19796"/>
                  <a:pt x="18595" y="19770"/>
                </a:cubicBezTo>
                <a:cubicBezTo>
                  <a:pt x="18576" y="19744"/>
                  <a:pt x="18560" y="19752"/>
                  <a:pt x="18560" y="19790"/>
                </a:cubicBezTo>
                <a:cubicBezTo>
                  <a:pt x="18560" y="19827"/>
                  <a:pt x="18631" y="19921"/>
                  <a:pt x="18719" y="19997"/>
                </a:cubicBezTo>
                <a:cubicBezTo>
                  <a:pt x="19006" y="20248"/>
                  <a:pt x="19122" y="20164"/>
                  <a:pt x="19247" y="19616"/>
                </a:cubicBezTo>
                <a:cubicBezTo>
                  <a:pt x="19348" y="19171"/>
                  <a:pt x="19402" y="18630"/>
                  <a:pt x="19415" y="17945"/>
                </a:cubicBezTo>
                <a:cubicBezTo>
                  <a:pt x="19426" y="17298"/>
                  <a:pt x="19406" y="16982"/>
                  <a:pt x="19326" y="16563"/>
                </a:cubicBezTo>
                <a:cubicBezTo>
                  <a:pt x="19290" y="16379"/>
                  <a:pt x="19257" y="16290"/>
                  <a:pt x="19222" y="16301"/>
                </a:cubicBezTo>
                <a:close/>
                <a:moveTo>
                  <a:pt x="18374" y="16350"/>
                </a:moveTo>
                <a:cubicBezTo>
                  <a:pt x="18365" y="16381"/>
                  <a:pt x="18352" y="16531"/>
                  <a:pt x="18345" y="16682"/>
                </a:cubicBezTo>
                <a:cubicBezTo>
                  <a:pt x="18334" y="16938"/>
                  <a:pt x="18338" y="16969"/>
                  <a:pt x="18405" y="17129"/>
                </a:cubicBezTo>
                <a:cubicBezTo>
                  <a:pt x="18488" y="17323"/>
                  <a:pt x="18560" y="17665"/>
                  <a:pt x="18560" y="17862"/>
                </a:cubicBezTo>
                <a:cubicBezTo>
                  <a:pt x="18560" y="18193"/>
                  <a:pt x="18320" y="19104"/>
                  <a:pt x="18160" y="19386"/>
                </a:cubicBezTo>
                <a:cubicBezTo>
                  <a:pt x="18059" y="19565"/>
                  <a:pt x="18014" y="19568"/>
                  <a:pt x="17878" y="19395"/>
                </a:cubicBezTo>
                <a:cubicBezTo>
                  <a:pt x="17752" y="19234"/>
                  <a:pt x="17760" y="19238"/>
                  <a:pt x="17760" y="19329"/>
                </a:cubicBezTo>
                <a:cubicBezTo>
                  <a:pt x="17760" y="19413"/>
                  <a:pt x="17914" y="19652"/>
                  <a:pt x="18047" y="19776"/>
                </a:cubicBezTo>
                <a:cubicBezTo>
                  <a:pt x="18170" y="19890"/>
                  <a:pt x="18201" y="19890"/>
                  <a:pt x="18279" y="19779"/>
                </a:cubicBezTo>
                <a:cubicBezTo>
                  <a:pt x="18368" y="19650"/>
                  <a:pt x="18463" y="19298"/>
                  <a:pt x="18532" y="18843"/>
                </a:cubicBezTo>
                <a:cubicBezTo>
                  <a:pt x="18605" y="18359"/>
                  <a:pt x="18623" y="17554"/>
                  <a:pt x="18571" y="17097"/>
                </a:cubicBezTo>
                <a:cubicBezTo>
                  <a:pt x="18533" y="16767"/>
                  <a:pt x="18400" y="16261"/>
                  <a:pt x="18374" y="16350"/>
                </a:cubicBezTo>
                <a:close/>
                <a:moveTo>
                  <a:pt x="15746" y="20819"/>
                </a:moveTo>
                <a:lnTo>
                  <a:pt x="15708" y="20981"/>
                </a:lnTo>
                <a:cubicBezTo>
                  <a:pt x="15657" y="21206"/>
                  <a:pt x="15659" y="21225"/>
                  <a:pt x="15754" y="21388"/>
                </a:cubicBezTo>
                <a:cubicBezTo>
                  <a:pt x="15835" y="21526"/>
                  <a:pt x="15840" y="21527"/>
                  <a:pt x="15879" y="21408"/>
                </a:cubicBezTo>
                <a:cubicBezTo>
                  <a:pt x="15918" y="21289"/>
                  <a:pt x="15923" y="21289"/>
                  <a:pt x="15995" y="21433"/>
                </a:cubicBezTo>
                <a:lnTo>
                  <a:pt x="16070" y="21584"/>
                </a:lnTo>
                <a:lnTo>
                  <a:pt x="16106" y="21442"/>
                </a:lnTo>
                <a:cubicBezTo>
                  <a:pt x="16158" y="21235"/>
                  <a:pt x="16150" y="21148"/>
                  <a:pt x="16067" y="21015"/>
                </a:cubicBezTo>
                <a:cubicBezTo>
                  <a:pt x="15997" y="20903"/>
                  <a:pt x="15991" y="20903"/>
                  <a:pt x="15953" y="21018"/>
                </a:cubicBezTo>
                <a:cubicBezTo>
                  <a:pt x="15914" y="21135"/>
                  <a:pt x="15910" y="21136"/>
                  <a:pt x="15830" y="20981"/>
                </a:cubicBezTo>
                <a:lnTo>
                  <a:pt x="15746" y="2081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332" name="IMG_4832.png" descr="IMG_4832.png"/>
          <p:cNvPicPr>
            <a:picLocks noChangeAspect="1"/>
          </p:cNvPicPr>
          <p:nvPr/>
        </p:nvPicPr>
        <p:blipFill>
          <a:blip r:embed="rId27">
            <a:extLst/>
          </a:blip>
          <a:srcRect l="44573" t="34683" r="18792" b="11225"/>
          <a:stretch>
            <a:fillRect/>
          </a:stretch>
        </p:blipFill>
        <p:spPr>
          <a:xfrm>
            <a:off x="2556511" y="2854205"/>
            <a:ext cx="7139782" cy="7363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fill="norm" stroke="1" extrusionOk="0">
                <a:moveTo>
                  <a:pt x="9521" y="1"/>
                </a:moveTo>
                <a:cubicBezTo>
                  <a:pt x="9500" y="-1"/>
                  <a:pt x="9475" y="4"/>
                  <a:pt x="9446" y="14"/>
                </a:cubicBezTo>
                <a:cubicBezTo>
                  <a:pt x="9342" y="53"/>
                  <a:pt x="9239" y="214"/>
                  <a:pt x="9239" y="338"/>
                </a:cubicBezTo>
                <a:cubicBezTo>
                  <a:pt x="9239" y="418"/>
                  <a:pt x="9256" y="440"/>
                  <a:pt x="9341" y="470"/>
                </a:cubicBezTo>
                <a:lnTo>
                  <a:pt x="9442" y="505"/>
                </a:lnTo>
                <a:lnTo>
                  <a:pt x="9198" y="729"/>
                </a:lnTo>
                <a:cubicBezTo>
                  <a:pt x="9064" y="853"/>
                  <a:pt x="8962" y="955"/>
                  <a:pt x="8973" y="955"/>
                </a:cubicBezTo>
                <a:cubicBezTo>
                  <a:pt x="9044" y="955"/>
                  <a:pt x="9275" y="801"/>
                  <a:pt x="9411" y="663"/>
                </a:cubicBezTo>
                <a:cubicBezTo>
                  <a:pt x="9517" y="555"/>
                  <a:pt x="9590" y="505"/>
                  <a:pt x="9621" y="516"/>
                </a:cubicBezTo>
                <a:cubicBezTo>
                  <a:pt x="9690" y="542"/>
                  <a:pt x="9720" y="442"/>
                  <a:pt x="9662" y="380"/>
                </a:cubicBezTo>
                <a:cubicBezTo>
                  <a:pt x="9634" y="350"/>
                  <a:pt x="9614" y="272"/>
                  <a:pt x="9614" y="191"/>
                </a:cubicBezTo>
                <a:cubicBezTo>
                  <a:pt x="9614" y="66"/>
                  <a:pt x="9585" y="5"/>
                  <a:pt x="9521" y="1"/>
                </a:cubicBezTo>
                <a:close/>
                <a:moveTo>
                  <a:pt x="19708" y="1487"/>
                </a:moveTo>
                <a:lnTo>
                  <a:pt x="19596" y="1667"/>
                </a:lnTo>
                <a:cubicBezTo>
                  <a:pt x="19369" y="2033"/>
                  <a:pt x="19371" y="2028"/>
                  <a:pt x="19472" y="2141"/>
                </a:cubicBezTo>
                <a:cubicBezTo>
                  <a:pt x="19578" y="2259"/>
                  <a:pt x="19587" y="2293"/>
                  <a:pt x="19665" y="2826"/>
                </a:cubicBezTo>
                <a:cubicBezTo>
                  <a:pt x="19708" y="3124"/>
                  <a:pt x="19715" y="3248"/>
                  <a:pt x="19691" y="3276"/>
                </a:cubicBezTo>
                <a:cubicBezTo>
                  <a:pt x="19647" y="3328"/>
                  <a:pt x="19209" y="3329"/>
                  <a:pt x="19103" y="3277"/>
                </a:cubicBezTo>
                <a:cubicBezTo>
                  <a:pt x="19004" y="3230"/>
                  <a:pt x="18850" y="2937"/>
                  <a:pt x="18829" y="2756"/>
                </a:cubicBezTo>
                <a:lnTo>
                  <a:pt x="18813" y="2620"/>
                </a:lnTo>
                <a:lnTo>
                  <a:pt x="18685" y="2620"/>
                </a:lnTo>
                <a:cubicBezTo>
                  <a:pt x="18546" y="2620"/>
                  <a:pt x="18275" y="2728"/>
                  <a:pt x="18111" y="2850"/>
                </a:cubicBezTo>
                <a:cubicBezTo>
                  <a:pt x="18055" y="2892"/>
                  <a:pt x="17980" y="2983"/>
                  <a:pt x="17944" y="3053"/>
                </a:cubicBezTo>
                <a:cubicBezTo>
                  <a:pt x="17815" y="3301"/>
                  <a:pt x="17787" y="3316"/>
                  <a:pt x="17444" y="3316"/>
                </a:cubicBezTo>
                <a:cubicBezTo>
                  <a:pt x="17277" y="3316"/>
                  <a:pt x="17131" y="3302"/>
                  <a:pt x="17120" y="3286"/>
                </a:cubicBezTo>
                <a:cubicBezTo>
                  <a:pt x="17110" y="3269"/>
                  <a:pt x="17139" y="3194"/>
                  <a:pt x="17185" y="3118"/>
                </a:cubicBezTo>
                <a:cubicBezTo>
                  <a:pt x="17259" y="2996"/>
                  <a:pt x="17267" y="2956"/>
                  <a:pt x="17254" y="2788"/>
                </a:cubicBezTo>
                <a:cubicBezTo>
                  <a:pt x="17219" y="2373"/>
                  <a:pt x="16984" y="2301"/>
                  <a:pt x="16556" y="2577"/>
                </a:cubicBezTo>
                <a:cubicBezTo>
                  <a:pt x="16343" y="2714"/>
                  <a:pt x="16021" y="3045"/>
                  <a:pt x="15994" y="3153"/>
                </a:cubicBezTo>
                <a:cubicBezTo>
                  <a:pt x="15982" y="3201"/>
                  <a:pt x="15959" y="3257"/>
                  <a:pt x="15942" y="3277"/>
                </a:cubicBezTo>
                <a:cubicBezTo>
                  <a:pt x="15875" y="3360"/>
                  <a:pt x="15356" y="3301"/>
                  <a:pt x="15198" y="3192"/>
                </a:cubicBezTo>
                <a:cubicBezTo>
                  <a:pt x="15147" y="3157"/>
                  <a:pt x="15033" y="3026"/>
                  <a:pt x="14946" y="2900"/>
                </a:cubicBezTo>
                <a:lnTo>
                  <a:pt x="14787" y="2672"/>
                </a:lnTo>
                <a:lnTo>
                  <a:pt x="14682" y="2835"/>
                </a:lnTo>
                <a:cubicBezTo>
                  <a:pt x="14521" y="3083"/>
                  <a:pt x="14521" y="3106"/>
                  <a:pt x="14672" y="3301"/>
                </a:cubicBezTo>
                <a:cubicBezTo>
                  <a:pt x="14844" y="3522"/>
                  <a:pt x="14847" y="3610"/>
                  <a:pt x="14683" y="3773"/>
                </a:cubicBezTo>
                <a:cubicBezTo>
                  <a:pt x="14433" y="4023"/>
                  <a:pt x="13950" y="4284"/>
                  <a:pt x="13738" y="4284"/>
                </a:cubicBezTo>
                <a:cubicBezTo>
                  <a:pt x="13689" y="4284"/>
                  <a:pt x="13567" y="4243"/>
                  <a:pt x="13465" y="4194"/>
                </a:cubicBezTo>
                <a:cubicBezTo>
                  <a:pt x="13256" y="4090"/>
                  <a:pt x="13266" y="4095"/>
                  <a:pt x="13266" y="4131"/>
                </a:cubicBezTo>
                <a:cubicBezTo>
                  <a:pt x="13266" y="4176"/>
                  <a:pt x="13607" y="4380"/>
                  <a:pt x="13858" y="4487"/>
                </a:cubicBezTo>
                <a:cubicBezTo>
                  <a:pt x="14312" y="4679"/>
                  <a:pt x="14574" y="4607"/>
                  <a:pt x="14795" y="4228"/>
                </a:cubicBezTo>
                <a:cubicBezTo>
                  <a:pt x="15020" y="3843"/>
                  <a:pt x="15091" y="3754"/>
                  <a:pt x="15156" y="3770"/>
                </a:cubicBezTo>
                <a:cubicBezTo>
                  <a:pt x="15190" y="3778"/>
                  <a:pt x="15771" y="3785"/>
                  <a:pt x="16449" y="3785"/>
                </a:cubicBezTo>
                <a:lnTo>
                  <a:pt x="17682" y="3785"/>
                </a:lnTo>
                <a:lnTo>
                  <a:pt x="17736" y="3674"/>
                </a:lnTo>
                <a:cubicBezTo>
                  <a:pt x="17766" y="3613"/>
                  <a:pt x="17804" y="3555"/>
                  <a:pt x="17820" y="3545"/>
                </a:cubicBezTo>
                <a:cubicBezTo>
                  <a:pt x="17837" y="3535"/>
                  <a:pt x="18063" y="3643"/>
                  <a:pt x="18323" y="3785"/>
                </a:cubicBezTo>
                <a:cubicBezTo>
                  <a:pt x="18584" y="3927"/>
                  <a:pt x="18802" y="4042"/>
                  <a:pt x="18808" y="4042"/>
                </a:cubicBezTo>
                <a:cubicBezTo>
                  <a:pt x="18815" y="4042"/>
                  <a:pt x="18849" y="3988"/>
                  <a:pt x="18884" y="3921"/>
                </a:cubicBezTo>
                <a:lnTo>
                  <a:pt x="18948" y="3800"/>
                </a:lnTo>
                <a:lnTo>
                  <a:pt x="19402" y="3800"/>
                </a:lnTo>
                <a:lnTo>
                  <a:pt x="19854" y="3800"/>
                </a:lnTo>
                <a:lnTo>
                  <a:pt x="19899" y="3699"/>
                </a:lnTo>
                <a:cubicBezTo>
                  <a:pt x="19990" y="3486"/>
                  <a:pt x="20016" y="3226"/>
                  <a:pt x="19983" y="2868"/>
                </a:cubicBezTo>
                <a:lnTo>
                  <a:pt x="19950" y="2524"/>
                </a:lnTo>
                <a:lnTo>
                  <a:pt x="20142" y="2280"/>
                </a:lnTo>
                <a:cubicBezTo>
                  <a:pt x="20249" y="2144"/>
                  <a:pt x="20319" y="2030"/>
                  <a:pt x="20300" y="2024"/>
                </a:cubicBezTo>
                <a:cubicBezTo>
                  <a:pt x="20228" y="2000"/>
                  <a:pt x="19896" y="1796"/>
                  <a:pt x="19828" y="1734"/>
                </a:cubicBezTo>
                <a:cubicBezTo>
                  <a:pt x="19789" y="1698"/>
                  <a:pt x="19745" y="1628"/>
                  <a:pt x="19732" y="1578"/>
                </a:cubicBezTo>
                <a:lnTo>
                  <a:pt x="19708" y="1487"/>
                </a:lnTo>
                <a:close/>
                <a:moveTo>
                  <a:pt x="8857" y="1493"/>
                </a:moveTo>
                <a:lnTo>
                  <a:pt x="8717" y="1629"/>
                </a:lnTo>
                <a:cubicBezTo>
                  <a:pt x="8637" y="1706"/>
                  <a:pt x="8586" y="1780"/>
                  <a:pt x="8598" y="1799"/>
                </a:cubicBezTo>
                <a:cubicBezTo>
                  <a:pt x="8610" y="1818"/>
                  <a:pt x="8686" y="1867"/>
                  <a:pt x="8766" y="1907"/>
                </a:cubicBezTo>
                <a:cubicBezTo>
                  <a:pt x="8846" y="1948"/>
                  <a:pt x="8926" y="1982"/>
                  <a:pt x="8944" y="1983"/>
                </a:cubicBezTo>
                <a:cubicBezTo>
                  <a:pt x="8961" y="1984"/>
                  <a:pt x="9029" y="1941"/>
                  <a:pt x="9094" y="1889"/>
                </a:cubicBezTo>
                <a:lnTo>
                  <a:pt x="9213" y="1794"/>
                </a:lnTo>
                <a:lnTo>
                  <a:pt x="9407" y="1889"/>
                </a:lnTo>
                <a:cubicBezTo>
                  <a:pt x="9514" y="1941"/>
                  <a:pt x="9618" y="1984"/>
                  <a:pt x="9637" y="1984"/>
                </a:cubicBezTo>
                <a:cubicBezTo>
                  <a:pt x="9656" y="1984"/>
                  <a:pt x="9728" y="1921"/>
                  <a:pt x="9799" y="1843"/>
                </a:cubicBezTo>
                <a:lnTo>
                  <a:pt x="9927" y="1701"/>
                </a:lnTo>
                <a:lnTo>
                  <a:pt x="9747" y="1601"/>
                </a:lnTo>
                <a:cubicBezTo>
                  <a:pt x="9648" y="1546"/>
                  <a:pt x="9548" y="1500"/>
                  <a:pt x="9525" y="1500"/>
                </a:cubicBezTo>
                <a:cubicBezTo>
                  <a:pt x="9502" y="1499"/>
                  <a:pt x="9426" y="1543"/>
                  <a:pt x="9357" y="1596"/>
                </a:cubicBezTo>
                <a:lnTo>
                  <a:pt x="9230" y="1693"/>
                </a:lnTo>
                <a:lnTo>
                  <a:pt x="9043" y="1593"/>
                </a:lnTo>
                <a:lnTo>
                  <a:pt x="8857" y="1493"/>
                </a:lnTo>
                <a:close/>
                <a:moveTo>
                  <a:pt x="16430" y="1651"/>
                </a:moveTo>
                <a:cubicBezTo>
                  <a:pt x="16363" y="1651"/>
                  <a:pt x="16106" y="1893"/>
                  <a:pt x="16106" y="1956"/>
                </a:cubicBezTo>
                <a:cubicBezTo>
                  <a:pt x="16106" y="1987"/>
                  <a:pt x="16171" y="2060"/>
                  <a:pt x="16251" y="2119"/>
                </a:cubicBezTo>
                <a:cubicBezTo>
                  <a:pt x="16414" y="2240"/>
                  <a:pt x="16464" y="2248"/>
                  <a:pt x="16575" y="2176"/>
                </a:cubicBezTo>
                <a:cubicBezTo>
                  <a:pt x="16682" y="2107"/>
                  <a:pt x="16824" y="1977"/>
                  <a:pt x="16824" y="1949"/>
                </a:cubicBezTo>
                <a:cubicBezTo>
                  <a:pt x="16824" y="1912"/>
                  <a:pt x="16479" y="1651"/>
                  <a:pt x="16430" y="1651"/>
                </a:cubicBezTo>
                <a:close/>
                <a:moveTo>
                  <a:pt x="21121" y="1751"/>
                </a:moveTo>
                <a:cubicBezTo>
                  <a:pt x="21102" y="1733"/>
                  <a:pt x="20927" y="2006"/>
                  <a:pt x="20853" y="2168"/>
                </a:cubicBezTo>
                <a:lnTo>
                  <a:pt x="20790" y="2307"/>
                </a:lnTo>
                <a:lnTo>
                  <a:pt x="20869" y="2849"/>
                </a:lnTo>
                <a:cubicBezTo>
                  <a:pt x="20912" y="3147"/>
                  <a:pt x="20962" y="3486"/>
                  <a:pt x="20980" y="3601"/>
                </a:cubicBezTo>
                <a:lnTo>
                  <a:pt x="21014" y="3811"/>
                </a:lnTo>
                <a:lnTo>
                  <a:pt x="21089" y="3692"/>
                </a:lnTo>
                <a:cubicBezTo>
                  <a:pt x="21200" y="3514"/>
                  <a:pt x="21231" y="3392"/>
                  <a:pt x="21247" y="3059"/>
                </a:cubicBezTo>
                <a:cubicBezTo>
                  <a:pt x="21260" y="2790"/>
                  <a:pt x="21164" y="1793"/>
                  <a:pt x="21121" y="1751"/>
                </a:cubicBezTo>
                <a:close/>
                <a:moveTo>
                  <a:pt x="11283" y="1773"/>
                </a:moveTo>
                <a:cubicBezTo>
                  <a:pt x="11257" y="1786"/>
                  <a:pt x="11210" y="1847"/>
                  <a:pt x="11141" y="1958"/>
                </a:cubicBezTo>
                <a:cubicBezTo>
                  <a:pt x="11007" y="2175"/>
                  <a:pt x="11003" y="2187"/>
                  <a:pt x="11008" y="2423"/>
                </a:cubicBezTo>
                <a:cubicBezTo>
                  <a:pt x="11010" y="2556"/>
                  <a:pt x="11048" y="2903"/>
                  <a:pt x="11093" y="3195"/>
                </a:cubicBezTo>
                <a:cubicBezTo>
                  <a:pt x="11138" y="3486"/>
                  <a:pt x="11174" y="3745"/>
                  <a:pt x="11175" y="3770"/>
                </a:cubicBezTo>
                <a:cubicBezTo>
                  <a:pt x="11176" y="3860"/>
                  <a:pt x="11299" y="3665"/>
                  <a:pt x="11362" y="3472"/>
                </a:cubicBezTo>
                <a:cubicBezTo>
                  <a:pt x="11407" y="3334"/>
                  <a:pt x="11424" y="3194"/>
                  <a:pt x="11424" y="2979"/>
                </a:cubicBezTo>
                <a:cubicBezTo>
                  <a:pt x="11424" y="2667"/>
                  <a:pt x="11340" y="1847"/>
                  <a:pt x="11301" y="1777"/>
                </a:cubicBezTo>
                <a:cubicBezTo>
                  <a:pt x="11297" y="1770"/>
                  <a:pt x="11291" y="1769"/>
                  <a:pt x="11283" y="1773"/>
                </a:cubicBezTo>
                <a:close/>
                <a:moveTo>
                  <a:pt x="12638" y="2218"/>
                </a:moveTo>
                <a:cubicBezTo>
                  <a:pt x="12617" y="2240"/>
                  <a:pt x="12486" y="2635"/>
                  <a:pt x="12486" y="2677"/>
                </a:cubicBezTo>
                <a:cubicBezTo>
                  <a:pt x="12486" y="2688"/>
                  <a:pt x="12536" y="2723"/>
                  <a:pt x="12597" y="2755"/>
                </a:cubicBezTo>
                <a:cubicBezTo>
                  <a:pt x="12762" y="2840"/>
                  <a:pt x="13053" y="3156"/>
                  <a:pt x="13042" y="3235"/>
                </a:cubicBezTo>
                <a:cubicBezTo>
                  <a:pt x="13032" y="3298"/>
                  <a:pt x="13015" y="3301"/>
                  <a:pt x="12560" y="3309"/>
                </a:cubicBezTo>
                <a:lnTo>
                  <a:pt x="12088" y="3317"/>
                </a:lnTo>
                <a:lnTo>
                  <a:pt x="12068" y="3457"/>
                </a:lnTo>
                <a:cubicBezTo>
                  <a:pt x="12057" y="3533"/>
                  <a:pt x="12049" y="3643"/>
                  <a:pt x="12049" y="3699"/>
                </a:cubicBezTo>
                <a:lnTo>
                  <a:pt x="12049" y="3800"/>
                </a:lnTo>
                <a:lnTo>
                  <a:pt x="12641" y="3800"/>
                </a:lnTo>
                <a:lnTo>
                  <a:pt x="13233" y="3800"/>
                </a:lnTo>
                <a:lnTo>
                  <a:pt x="13287" y="3721"/>
                </a:lnTo>
                <a:cubicBezTo>
                  <a:pt x="13328" y="3660"/>
                  <a:pt x="13341" y="3572"/>
                  <a:pt x="13342" y="3336"/>
                </a:cubicBezTo>
                <a:cubicBezTo>
                  <a:pt x="13344" y="2969"/>
                  <a:pt x="13284" y="2759"/>
                  <a:pt x="13114" y="2541"/>
                </a:cubicBezTo>
                <a:cubicBezTo>
                  <a:pt x="12998" y="2392"/>
                  <a:pt x="12679" y="2176"/>
                  <a:pt x="12638" y="2218"/>
                </a:cubicBezTo>
                <a:close/>
                <a:moveTo>
                  <a:pt x="10285" y="2416"/>
                </a:moveTo>
                <a:cubicBezTo>
                  <a:pt x="10260" y="2409"/>
                  <a:pt x="10083" y="2677"/>
                  <a:pt x="10024" y="2811"/>
                </a:cubicBezTo>
                <a:cubicBezTo>
                  <a:pt x="10018" y="2824"/>
                  <a:pt x="10058" y="2917"/>
                  <a:pt x="10113" y="3017"/>
                </a:cubicBezTo>
                <a:cubicBezTo>
                  <a:pt x="10168" y="3116"/>
                  <a:pt x="10204" y="3217"/>
                  <a:pt x="10195" y="3241"/>
                </a:cubicBezTo>
                <a:cubicBezTo>
                  <a:pt x="10180" y="3278"/>
                  <a:pt x="10043" y="3286"/>
                  <a:pt x="9350" y="3286"/>
                </a:cubicBezTo>
                <a:lnTo>
                  <a:pt x="8521" y="3286"/>
                </a:lnTo>
                <a:lnTo>
                  <a:pt x="8397" y="3177"/>
                </a:lnTo>
                <a:cubicBezTo>
                  <a:pt x="8217" y="3019"/>
                  <a:pt x="8216" y="3001"/>
                  <a:pt x="8352" y="2563"/>
                </a:cubicBezTo>
                <a:cubicBezTo>
                  <a:pt x="8372" y="2497"/>
                  <a:pt x="8369" y="2495"/>
                  <a:pt x="8307" y="2527"/>
                </a:cubicBezTo>
                <a:cubicBezTo>
                  <a:pt x="8219" y="2573"/>
                  <a:pt x="8105" y="2796"/>
                  <a:pt x="8038" y="3057"/>
                </a:cubicBezTo>
                <a:cubicBezTo>
                  <a:pt x="7952" y="3396"/>
                  <a:pt x="8006" y="3578"/>
                  <a:pt x="8240" y="3733"/>
                </a:cubicBezTo>
                <a:cubicBezTo>
                  <a:pt x="8342" y="3799"/>
                  <a:pt x="8360" y="3800"/>
                  <a:pt x="9285" y="3800"/>
                </a:cubicBezTo>
                <a:lnTo>
                  <a:pt x="10225" y="3800"/>
                </a:lnTo>
                <a:lnTo>
                  <a:pt x="10314" y="3627"/>
                </a:lnTo>
                <a:cubicBezTo>
                  <a:pt x="10551" y="3160"/>
                  <a:pt x="10576" y="2918"/>
                  <a:pt x="10418" y="2617"/>
                </a:cubicBezTo>
                <a:cubicBezTo>
                  <a:pt x="10362" y="2511"/>
                  <a:pt x="10302" y="2421"/>
                  <a:pt x="10285" y="2416"/>
                </a:cubicBezTo>
                <a:close/>
                <a:moveTo>
                  <a:pt x="6967" y="2670"/>
                </a:moveTo>
                <a:cubicBezTo>
                  <a:pt x="6926" y="2665"/>
                  <a:pt x="6906" y="2687"/>
                  <a:pt x="6856" y="2765"/>
                </a:cubicBezTo>
                <a:cubicBezTo>
                  <a:pt x="6704" y="3001"/>
                  <a:pt x="6705" y="2987"/>
                  <a:pt x="6856" y="3080"/>
                </a:cubicBezTo>
                <a:lnTo>
                  <a:pt x="6993" y="3163"/>
                </a:lnTo>
                <a:lnTo>
                  <a:pt x="6910" y="3293"/>
                </a:lnTo>
                <a:cubicBezTo>
                  <a:pt x="6864" y="3363"/>
                  <a:pt x="6800" y="3460"/>
                  <a:pt x="6766" y="3507"/>
                </a:cubicBezTo>
                <a:cubicBezTo>
                  <a:pt x="6696" y="3603"/>
                  <a:pt x="6690" y="3593"/>
                  <a:pt x="6889" y="3727"/>
                </a:cubicBezTo>
                <a:cubicBezTo>
                  <a:pt x="6972" y="3782"/>
                  <a:pt x="7053" y="3828"/>
                  <a:pt x="7071" y="3829"/>
                </a:cubicBezTo>
                <a:cubicBezTo>
                  <a:pt x="7088" y="3830"/>
                  <a:pt x="7147" y="3760"/>
                  <a:pt x="7202" y="3674"/>
                </a:cubicBezTo>
                <a:cubicBezTo>
                  <a:pt x="7316" y="3494"/>
                  <a:pt x="7306" y="3449"/>
                  <a:pt x="7131" y="3348"/>
                </a:cubicBezTo>
                <a:lnTo>
                  <a:pt x="7018" y="3284"/>
                </a:lnTo>
                <a:lnTo>
                  <a:pt x="7114" y="3178"/>
                </a:lnTo>
                <a:cubicBezTo>
                  <a:pt x="7167" y="3120"/>
                  <a:pt x="7232" y="3029"/>
                  <a:pt x="7260" y="2976"/>
                </a:cubicBezTo>
                <a:cubicBezTo>
                  <a:pt x="7312" y="2879"/>
                  <a:pt x="7313" y="2880"/>
                  <a:pt x="7210" y="2797"/>
                </a:cubicBezTo>
                <a:cubicBezTo>
                  <a:pt x="7153" y="2751"/>
                  <a:pt x="7067" y="2699"/>
                  <a:pt x="7018" y="2683"/>
                </a:cubicBezTo>
                <a:cubicBezTo>
                  <a:pt x="6997" y="2676"/>
                  <a:pt x="6981" y="2671"/>
                  <a:pt x="6967" y="2670"/>
                </a:cubicBezTo>
                <a:close/>
                <a:moveTo>
                  <a:pt x="6181" y="5979"/>
                </a:moveTo>
                <a:lnTo>
                  <a:pt x="6181" y="6252"/>
                </a:lnTo>
                <a:lnTo>
                  <a:pt x="6181" y="6524"/>
                </a:lnTo>
                <a:lnTo>
                  <a:pt x="13891" y="6524"/>
                </a:lnTo>
                <a:lnTo>
                  <a:pt x="21600" y="6524"/>
                </a:lnTo>
                <a:lnTo>
                  <a:pt x="21600" y="6252"/>
                </a:lnTo>
                <a:lnTo>
                  <a:pt x="21600" y="5979"/>
                </a:lnTo>
                <a:lnTo>
                  <a:pt x="13891" y="5979"/>
                </a:lnTo>
                <a:lnTo>
                  <a:pt x="6181" y="5979"/>
                </a:lnTo>
                <a:close/>
                <a:moveTo>
                  <a:pt x="4495" y="8614"/>
                </a:moveTo>
                <a:lnTo>
                  <a:pt x="4495" y="10853"/>
                </a:lnTo>
                <a:lnTo>
                  <a:pt x="4495" y="13094"/>
                </a:lnTo>
                <a:lnTo>
                  <a:pt x="13048" y="13094"/>
                </a:lnTo>
                <a:lnTo>
                  <a:pt x="21600" y="13094"/>
                </a:lnTo>
                <a:lnTo>
                  <a:pt x="21600" y="10853"/>
                </a:lnTo>
                <a:lnTo>
                  <a:pt x="21600" y="8614"/>
                </a:lnTo>
                <a:lnTo>
                  <a:pt x="13048" y="8614"/>
                </a:lnTo>
                <a:lnTo>
                  <a:pt x="4495" y="8614"/>
                </a:lnTo>
                <a:close/>
                <a:moveTo>
                  <a:pt x="0" y="16242"/>
                </a:moveTo>
                <a:lnTo>
                  <a:pt x="0" y="18466"/>
                </a:lnTo>
                <a:lnTo>
                  <a:pt x="0" y="20692"/>
                </a:lnTo>
                <a:lnTo>
                  <a:pt x="459" y="20692"/>
                </a:lnTo>
                <a:cubicBezTo>
                  <a:pt x="895" y="20692"/>
                  <a:pt x="924" y="20696"/>
                  <a:pt x="1029" y="20767"/>
                </a:cubicBezTo>
                <a:cubicBezTo>
                  <a:pt x="1163" y="20856"/>
                  <a:pt x="1458" y="20934"/>
                  <a:pt x="1663" y="20934"/>
                </a:cubicBezTo>
                <a:cubicBezTo>
                  <a:pt x="1868" y="20934"/>
                  <a:pt x="2230" y="20858"/>
                  <a:pt x="2461" y="20767"/>
                </a:cubicBezTo>
                <a:lnTo>
                  <a:pt x="2652" y="20692"/>
                </a:lnTo>
                <a:lnTo>
                  <a:pt x="7719" y="20692"/>
                </a:lnTo>
                <a:lnTo>
                  <a:pt x="12786" y="20692"/>
                </a:lnTo>
                <a:lnTo>
                  <a:pt x="12877" y="20785"/>
                </a:lnTo>
                <a:cubicBezTo>
                  <a:pt x="12995" y="20905"/>
                  <a:pt x="13114" y="20965"/>
                  <a:pt x="13294" y="20993"/>
                </a:cubicBezTo>
                <a:cubicBezTo>
                  <a:pt x="13587" y="21040"/>
                  <a:pt x="13951" y="20961"/>
                  <a:pt x="14201" y="20798"/>
                </a:cubicBezTo>
                <a:lnTo>
                  <a:pt x="14365" y="20692"/>
                </a:lnTo>
                <a:lnTo>
                  <a:pt x="17982" y="20692"/>
                </a:lnTo>
                <a:lnTo>
                  <a:pt x="21600" y="20692"/>
                </a:lnTo>
                <a:lnTo>
                  <a:pt x="21600" y="18466"/>
                </a:lnTo>
                <a:lnTo>
                  <a:pt x="21600" y="16242"/>
                </a:lnTo>
                <a:lnTo>
                  <a:pt x="10800" y="16242"/>
                </a:lnTo>
                <a:lnTo>
                  <a:pt x="0" y="16242"/>
                </a:lnTo>
                <a:close/>
                <a:moveTo>
                  <a:pt x="2039" y="21088"/>
                </a:moveTo>
                <a:lnTo>
                  <a:pt x="1970" y="21177"/>
                </a:lnTo>
                <a:cubicBezTo>
                  <a:pt x="1890" y="21283"/>
                  <a:pt x="1841" y="21290"/>
                  <a:pt x="1764" y="21207"/>
                </a:cubicBezTo>
                <a:cubicBezTo>
                  <a:pt x="1733" y="21173"/>
                  <a:pt x="1696" y="21146"/>
                  <a:pt x="1682" y="21146"/>
                </a:cubicBezTo>
                <a:cubicBezTo>
                  <a:pt x="1668" y="21146"/>
                  <a:pt x="1616" y="21205"/>
                  <a:pt x="1564" y="21278"/>
                </a:cubicBezTo>
                <a:lnTo>
                  <a:pt x="1471" y="21409"/>
                </a:lnTo>
                <a:lnTo>
                  <a:pt x="1602" y="21502"/>
                </a:lnTo>
                <a:cubicBezTo>
                  <a:pt x="1674" y="21553"/>
                  <a:pt x="1738" y="21596"/>
                  <a:pt x="1746" y="21598"/>
                </a:cubicBezTo>
                <a:cubicBezTo>
                  <a:pt x="1753" y="21599"/>
                  <a:pt x="1796" y="21558"/>
                  <a:pt x="1841" y="21506"/>
                </a:cubicBezTo>
                <a:lnTo>
                  <a:pt x="1922" y="21411"/>
                </a:lnTo>
                <a:lnTo>
                  <a:pt x="2024" y="21494"/>
                </a:lnTo>
                <a:cubicBezTo>
                  <a:pt x="2080" y="21540"/>
                  <a:pt x="2129" y="21572"/>
                  <a:pt x="2134" y="21566"/>
                </a:cubicBezTo>
                <a:cubicBezTo>
                  <a:pt x="2233" y="21422"/>
                  <a:pt x="2313" y="21290"/>
                  <a:pt x="2305" y="21285"/>
                </a:cubicBezTo>
                <a:cubicBezTo>
                  <a:pt x="2300" y="21281"/>
                  <a:pt x="2237" y="21236"/>
                  <a:pt x="2167" y="21183"/>
                </a:cubicBezTo>
                <a:lnTo>
                  <a:pt x="2039" y="2108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0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39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37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5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6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38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4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1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6" name="IMG_4833.png" descr="IMG_4833.png"/>
          <p:cNvPicPr>
            <a:picLocks noChangeAspect="1"/>
          </p:cNvPicPr>
          <p:nvPr/>
        </p:nvPicPr>
        <p:blipFill>
          <a:blip r:embed="rId8">
            <a:extLst/>
          </a:blip>
          <a:srcRect l="31344" t="4696" r="25314" b="73508"/>
          <a:stretch>
            <a:fillRect/>
          </a:stretch>
        </p:blipFill>
        <p:spPr>
          <a:xfrm>
            <a:off x="14113028" y="1899443"/>
            <a:ext cx="8357707" cy="2935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IMG_4833.png" descr="IMG_4833.png"/>
          <p:cNvPicPr>
            <a:picLocks noChangeAspect="1"/>
          </p:cNvPicPr>
          <p:nvPr/>
        </p:nvPicPr>
        <p:blipFill>
          <a:blip r:embed="rId8">
            <a:extLst/>
          </a:blip>
          <a:srcRect l="9809" t="0" r="67994" b="75047"/>
          <a:stretch>
            <a:fillRect/>
          </a:stretch>
        </p:blipFill>
        <p:spPr>
          <a:xfrm>
            <a:off x="7233141" y="1899546"/>
            <a:ext cx="4280177" cy="3361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IMG_4833.png" descr="IMG_4833.png"/>
          <p:cNvPicPr>
            <a:picLocks noChangeAspect="1"/>
          </p:cNvPicPr>
          <p:nvPr/>
        </p:nvPicPr>
        <p:blipFill>
          <a:blip r:embed="rId8">
            <a:extLst/>
          </a:blip>
          <a:srcRect l="10614" t="29323" r="21920" b="48881"/>
          <a:stretch>
            <a:fillRect/>
          </a:stretch>
        </p:blipFill>
        <p:spPr>
          <a:xfrm>
            <a:off x="9852117" y="5015590"/>
            <a:ext cx="13009670" cy="2935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9" name="IMG_4833.png" descr="IMG_4833.png"/>
          <p:cNvPicPr>
            <a:picLocks noChangeAspect="1"/>
          </p:cNvPicPr>
          <p:nvPr/>
        </p:nvPicPr>
        <p:blipFill>
          <a:blip r:embed="rId8">
            <a:extLst/>
          </a:blip>
          <a:srcRect l="11977" t="50000" r="22432" b="23420"/>
          <a:stretch>
            <a:fillRect/>
          </a:stretch>
        </p:blipFill>
        <p:spPr>
          <a:xfrm>
            <a:off x="12191999" y="8131738"/>
            <a:ext cx="9551437" cy="2703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IMG_4833.png" descr="IMG_4833.png"/>
          <p:cNvPicPr>
            <a:picLocks noChangeAspect="1"/>
          </p:cNvPicPr>
          <p:nvPr/>
        </p:nvPicPr>
        <p:blipFill>
          <a:blip r:embed="rId8">
            <a:extLst/>
          </a:blip>
          <a:srcRect l="11201" t="76632" r="21398" b="8823"/>
          <a:stretch>
            <a:fillRect/>
          </a:stretch>
        </p:blipFill>
        <p:spPr>
          <a:xfrm>
            <a:off x="5712057" y="11023602"/>
            <a:ext cx="9815110" cy="14794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0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438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436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425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423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4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2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4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6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9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427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8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3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5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7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9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8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44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7" name="تجميع"/>
            <p:cNvGrpSpPr/>
            <p:nvPr/>
          </p:nvGrpSpPr>
          <p:grpSpPr>
            <a:xfrm>
              <a:off x="201306" y="0"/>
              <a:ext cx="4382509" cy="1438177"/>
              <a:chOff x="0" y="0"/>
              <a:chExt cx="4382508" cy="1438176"/>
            </a:xfrm>
          </p:grpSpPr>
          <p:grpSp>
            <p:nvGrpSpPr>
              <p:cNvPr id="1445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443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4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6" name="مثال"/>
              <p:cNvSpPr/>
              <p:nvPr/>
            </p:nvSpPr>
            <p:spPr>
              <a:xfrm>
                <a:off x="2191254" y="168176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522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449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3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24" name="IMG_4825.png" descr="IMG_4825.png"/>
          <p:cNvPicPr>
            <a:picLocks noChangeAspect="1"/>
          </p:cNvPicPr>
          <p:nvPr/>
        </p:nvPicPr>
        <p:blipFill>
          <a:blip r:embed="rId8">
            <a:extLst/>
          </a:blip>
          <a:srcRect l="67441" t="14374" r="4836" b="74588"/>
          <a:stretch>
            <a:fillRect/>
          </a:stretch>
        </p:blipFill>
        <p:spPr>
          <a:xfrm>
            <a:off x="16791738" y="1367359"/>
            <a:ext cx="5150614" cy="1432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IMG_4834.png" descr="IMG_4834.png"/>
          <p:cNvPicPr>
            <a:picLocks noChangeAspect="1"/>
          </p:cNvPicPr>
          <p:nvPr/>
        </p:nvPicPr>
        <p:blipFill>
          <a:blip r:embed="rId9">
            <a:extLst/>
          </a:blip>
          <a:srcRect l="30977" t="8151" r="40589" b="82038"/>
          <a:stretch>
            <a:fillRect/>
          </a:stretch>
        </p:blipFill>
        <p:spPr>
          <a:xfrm>
            <a:off x="11867862" y="1519362"/>
            <a:ext cx="4682344" cy="1128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6" name="IMG_4834.png" descr="IMG_4834.png"/>
          <p:cNvPicPr>
            <a:picLocks noChangeAspect="1"/>
          </p:cNvPicPr>
          <p:nvPr/>
        </p:nvPicPr>
        <p:blipFill>
          <a:blip r:embed="rId9">
            <a:extLst/>
          </a:blip>
          <a:srcRect l="11633" t="17367" r="21118" b="32814"/>
          <a:stretch>
            <a:fillRect/>
          </a:stretch>
        </p:blipFill>
        <p:spPr>
          <a:xfrm>
            <a:off x="10134128" y="2982825"/>
            <a:ext cx="11912879" cy="6164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7" name="IMG_4834.png" descr="IMG_4834.png"/>
          <p:cNvPicPr>
            <a:picLocks noChangeAspect="1"/>
          </p:cNvPicPr>
          <p:nvPr/>
        </p:nvPicPr>
        <p:blipFill>
          <a:blip r:embed="rId9">
            <a:extLst/>
          </a:blip>
          <a:srcRect l="10593" t="67308" r="19104" b="5658"/>
          <a:stretch>
            <a:fillRect/>
          </a:stretch>
        </p:blipFill>
        <p:spPr>
          <a:xfrm>
            <a:off x="9374483" y="9082755"/>
            <a:ext cx="13010481" cy="34945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7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545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543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532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530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5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9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31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3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6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53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1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4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6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5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5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53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1556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57" name="IMG_4835.png" descr="IMG_4835.png"/>
          <p:cNvPicPr>
            <a:picLocks noChangeAspect="1"/>
          </p:cNvPicPr>
          <p:nvPr/>
        </p:nvPicPr>
        <p:blipFill>
          <a:blip r:embed="rId8">
            <a:extLst/>
          </a:blip>
          <a:srcRect l="2265" t="14198" r="1714" b="52596"/>
          <a:stretch>
            <a:fillRect/>
          </a:stretch>
        </p:blipFill>
        <p:spPr>
          <a:xfrm>
            <a:off x="2938703" y="1790339"/>
            <a:ext cx="19962206" cy="48218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7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575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573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562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560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55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59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61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63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66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564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65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67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68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69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0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1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72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74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76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578" name="IMG_4835.png" descr="IMG_4835.png"/>
          <p:cNvPicPr>
            <a:picLocks noChangeAspect="1"/>
          </p:cNvPicPr>
          <p:nvPr/>
        </p:nvPicPr>
        <p:blipFill>
          <a:blip r:embed="rId8">
            <a:extLst/>
          </a:blip>
          <a:srcRect l="10476" t="47479" r="8017" b="29746"/>
          <a:stretch>
            <a:fillRect/>
          </a:stretch>
        </p:blipFill>
        <p:spPr>
          <a:xfrm>
            <a:off x="4354303" y="8678749"/>
            <a:ext cx="16355807" cy="3192124"/>
          </a:xfrm>
          <a:prstGeom prst="rect">
            <a:avLst/>
          </a:prstGeom>
          <a:ln w="12700">
            <a:miter lim="400000"/>
          </a:ln>
        </p:spPr>
      </p:pic>
      <p:sp>
        <p:nvSpPr>
          <p:cNvPr id="1579" name="نعم"/>
          <p:cNvSpPr txBox="1"/>
          <p:nvPr/>
        </p:nvSpPr>
        <p:spPr>
          <a:xfrm>
            <a:off x="19285922" y="6978649"/>
            <a:ext cx="962283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نعم</a:t>
            </a:r>
          </a:p>
        </p:txBody>
      </p:sp>
      <p:sp>
        <p:nvSpPr>
          <p:cNvPr id="1580" name="لا"/>
          <p:cNvSpPr txBox="1"/>
          <p:nvPr/>
        </p:nvSpPr>
        <p:spPr>
          <a:xfrm>
            <a:off x="14053349" y="7116574"/>
            <a:ext cx="608942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لا</a:t>
            </a:r>
          </a:p>
        </p:txBody>
      </p:sp>
      <p:sp>
        <p:nvSpPr>
          <p:cNvPr id="1581" name="نعم"/>
          <p:cNvSpPr txBox="1"/>
          <p:nvPr/>
        </p:nvSpPr>
        <p:spPr>
          <a:xfrm>
            <a:off x="9055426" y="7224448"/>
            <a:ext cx="962284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نعم</a:t>
            </a:r>
          </a:p>
        </p:txBody>
      </p:sp>
      <p:sp>
        <p:nvSpPr>
          <p:cNvPr id="1582" name="نعم"/>
          <p:cNvSpPr txBox="1"/>
          <p:nvPr/>
        </p:nvSpPr>
        <p:spPr>
          <a:xfrm>
            <a:off x="4427669" y="7224448"/>
            <a:ext cx="962284" cy="1046490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نعم</a:t>
            </a:r>
          </a:p>
        </p:txBody>
      </p:sp>
      <p:sp>
        <p:nvSpPr>
          <p:cNvPr id="1583" name="نعم"/>
          <p:cNvSpPr txBox="1"/>
          <p:nvPr/>
        </p:nvSpPr>
        <p:spPr>
          <a:xfrm>
            <a:off x="20671545" y="10590551"/>
            <a:ext cx="1216284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نعم</a:t>
            </a:r>
          </a:p>
        </p:txBody>
      </p:sp>
      <p:sp>
        <p:nvSpPr>
          <p:cNvPr id="1584" name="يتطابق مع نفسه عند تدوير بزاوية أقل  من"/>
          <p:cNvSpPr txBox="1"/>
          <p:nvPr/>
        </p:nvSpPr>
        <p:spPr>
          <a:xfrm>
            <a:off x="10540687" y="10590551"/>
            <a:ext cx="10118159" cy="1046489"/>
          </a:xfrm>
          <a:prstGeom prst="rect">
            <a:avLst/>
          </a:prstGeom>
          <a:solidFill>
            <a:srgbClr val="CBF0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b="1" sz="55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يتطابق مع نفسه عند تدوير بزاوية أقل  من </a:t>
            </a:r>
          </a:p>
        </p:txBody>
      </p:sp>
      <p:grpSp>
        <p:nvGrpSpPr>
          <p:cNvPr id="1587" name="تجميع"/>
          <p:cNvGrpSpPr/>
          <p:nvPr/>
        </p:nvGrpSpPr>
        <p:grpSpPr>
          <a:xfrm>
            <a:off x="8398137" y="10452626"/>
            <a:ext cx="2136201" cy="1190764"/>
            <a:chOff x="0" y="0"/>
            <a:chExt cx="2136199" cy="1190763"/>
          </a:xfrm>
        </p:grpSpPr>
        <p:sp>
          <p:nvSpPr>
            <p:cNvPr id="1585" name="٣٦٠"/>
            <p:cNvSpPr txBox="1"/>
            <p:nvPr/>
          </p:nvSpPr>
          <p:spPr>
            <a:xfrm>
              <a:off x="14037" y="144274"/>
              <a:ext cx="2122163" cy="1046490"/>
            </a:xfrm>
            <a:prstGeom prst="rect">
              <a:avLst/>
            </a:prstGeom>
            <a:solidFill>
              <a:srgbClr val="CBF0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5500">
                  <a:solidFill>
                    <a:srgbClr val="FF4015"/>
                  </a:solidFill>
                </a:defRPr>
              </a:lvl1pPr>
            </a:lstStyle>
            <a:p>
              <a:pPr rtl="0">
                <a:defRPr/>
              </a:pPr>
              <a:r>
                <a:t>  ٣٦٠ </a:t>
              </a:r>
            </a:p>
          </p:txBody>
        </p:sp>
        <p:sp>
          <p:nvSpPr>
            <p:cNvPr id="1586" name="O"/>
            <p:cNvSpPr txBox="1"/>
            <p:nvPr/>
          </p:nvSpPr>
          <p:spPr>
            <a:xfrm>
              <a:off x="0" y="0"/>
              <a:ext cx="564205" cy="58946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rtl="0">
                <a:defRPr sz="2400"/>
              </a:lvl1pPr>
            </a:lstStyle>
            <a:p>
              <a:pPr/>
              <a:r>
                <a:t>O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6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6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Subtype="2" presetID="26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2" presetID="26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2" presetID="26" grpId="6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fill="hold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fill="hold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fill="hold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 decel="50000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 decel="50000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 decel="50000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5" dur="1000"/>
                                        <p:tgtEl>
                                          <p:spTgt spid="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9" grpId="1"/>
      <p:bldP build="whole" bldLvl="1" animBg="1" rev="0" advAuto="0" spid="1587" grpId="7"/>
      <p:bldP build="whole" bldLvl="1" animBg="1" rev="0" advAuto="0" spid="1580" grpId="2"/>
      <p:bldP build="whole" bldLvl="1" animBg="1" rev="0" advAuto="0" spid="1584" grpId="6"/>
      <p:bldP build="whole" bldLvl="1" animBg="1" rev="0" advAuto="0" spid="1581" grpId="3"/>
      <p:bldP build="whole" bldLvl="1" animBg="1" rev="0" advAuto="0" spid="1583" grpId="5"/>
      <p:bldP build="whole" bldLvl="1" animBg="1" rev="0" advAuto="0" spid="1582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2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589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5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8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6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66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1664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67" name="تدرب"/>
          <p:cNvSpPr txBox="1"/>
          <p:nvPr/>
        </p:nvSpPr>
        <p:spPr>
          <a:xfrm>
            <a:off x="2905720" y="380021"/>
            <a:ext cx="4098822" cy="100599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تدرب</a:t>
            </a:r>
          </a:p>
        </p:txBody>
      </p:sp>
      <p:graphicFrame>
        <p:nvGraphicFramePr>
          <p:cNvPr id="1668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67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905720" y="11629760"/>
            <a:ext cx="2914385" cy="947480"/>
            <a:chOff x="0" y="0"/>
            <a:chExt cx="2914384" cy="947478"/>
          </a:xfrm>
        </p:grpSpPr>
        <p:grpSp>
          <p:nvGrpSpPr>
            <p:cNvPr id="1671" name="Google Shape;2502;p79"/>
            <p:cNvGrpSpPr/>
            <p:nvPr/>
          </p:nvGrpSpPr>
          <p:grpSpPr>
            <a:xfrm rot="10800000">
              <a:off x="-1" y="54786"/>
              <a:ext cx="967525" cy="838706"/>
              <a:chOff x="318" y="318"/>
              <a:chExt cx="967523" cy="838705"/>
            </a:xfrm>
          </p:grpSpPr>
          <p:sp>
            <p:nvSpPr>
              <p:cNvPr id="1669" name="Google Shape;2503;p79"/>
              <p:cNvSpPr/>
              <p:nvPr/>
            </p:nvSpPr>
            <p:spPr>
              <a:xfrm>
                <a:off x="280760" y="318"/>
                <a:ext cx="687083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70" name="Google Shape;2504;p79"/>
              <p:cNvSpPr/>
              <p:nvPr/>
            </p:nvSpPr>
            <p:spPr>
              <a:xfrm>
                <a:off x="318" y="318"/>
                <a:ext cx="434367" cy="8387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72" name="الحل"/>
            <p:cNvSpPr txBox="1"/>
            <p:nvPr/>
          </p:nvSpPr>
          <p:spPr>
            <a:xfrm>
              <a:off x="1199968" y="0"/>
              <a:ext cx="1714417" cy="947479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674" name="IMG_4836.png" descr="IMG_4836.png"/>
          <p:cNvPicPr>
            <a:picLocks noChangeAspect="1"/>
          </p:cNvPicPr>
          <p:nvPr/>
        </p:nvPicPr>
        <p:blipFill>
          <a:blip r:embed="rId8">
            <a:extLst/>
          </a:blip>
          <a:srcRect l="7836" t="8852" r="11815" b="33656"/>
          <a:stretch>
            <a:fillRect/>
          </a:stretch>
        </p:blipFill>
        <p:spPr>
          <a:xfrm>
            <a:off x="4201989" y="2117405"/>
            <a:ext cx="17489584" cy="87410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4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692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690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679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677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67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76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78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80" name="IMG_4015.jpeg" descr="IMG_4015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83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681" name="IMG_4016.jpeg" descr="IMG_4016.jpeg">
                    <a:hlinkClick r:id="rId1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2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82" name="صورة 20" descr="صورة 20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8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8" name="IMG_4024.jpeg" descr="IMG_4024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9" name="IMG_2303.jpeg" descr="IMG_2303.jpe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91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93" name="Picture 2" descr="Picture 2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9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696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1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7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77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73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1771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74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1775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7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177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77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7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1781" name="IMG_2688.png" descr="IMG_2688.png"/>
          <p:cNvPicPr>
            <a:picLocks noChangeAspect="1"/>
          </p:cNvPicPr>
          <p:nvPr/>
        </p:nvPicPr>
        <p:blipFill>
          <a:blip r:embed="rId8">
            <a:extLst/>
          </a:blip>
          <a:srcRect l="56646" t="17713" r="0" b="71824"/>
          <a:stretch>
            <a:fillRect/>
          </a:stretch>
        </p:blipFill>
        <p:spPr>
          <a:xfrm>
            <a:off x="10833208" y="1419613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2" name="IMG_4836.png" descr="IMG_4836.png"/>
          <p:cNvPicPr>
            <a:picLocks noChangeAspect="1"/>
          </p:cNvPicPr>
          <p:nvPr/>
        </p:nvPicPr>
        <p:blipFill>
          <a:blip r:embed="rId9">
            <a:extLst/>
          </a:blip>
          <a:srcRect l="23007" t="72265" r="11898" b="15945"/>
          <a:stretch>
            <a:fillRect/>
          </a:stretch>
        </p:blipFill>
        <p:spPr>
          <a:xfrm>
            <a:off x="7095040" y="3524590"/>
            <a:ext cx="15954823" cy="2018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3" name="IMG_4836.png" descr="IMG_4836.png"/>
          <p:cNvPicPr>
            <a:picLocks noChangeAspect="1"/>
          </p:cNvPicPr>
          <p:nvPr/>
        </p:nvPicPr>
        <p:blipFill>
          <a:blip r:embed="rId9">
            <a:extLst/>
          </a:blip>
          <a:srcRect l="10697" t="78966" r="72334" b="1018"/>
          <a:stretch>
            <a:fillRect/>
          </a:stretch>
        </p:blipFill>
        <p:spPr>
          <a:xfrm>
            <a:off x="3435427" y="6813174"/>
            <a:ext cx="4650329" cy="38314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534" fill="norm" stroke="1" extrusionOk="0">
                <a:moveTo>
                  <a:pt x="12916" y="5"/>
                </a:moveTo>
                <a:cubicBezTo>
                  <a:pt x="11865" y="-66"/>
                  <a:pt x="10835" y="738"/>
                  <a:pt x="10474" y="1992"/>
                </a:cubicBezTo>
                <a:cubicBezTo>
                  <a:pt x="10060" y="3433"/>
                  <a:pt x="10601" y="5138"/>
                  <a:pt x="11668" y="5751"/>
                </a:cubicBezTo>
                <a:cubicBezTo>
                  <a:pt x="11842" y="5851"/>
                  <a:pt x="12044" y="5968"/>
                  <a:pt x="12117" y="6011"/>
                </a:cubicBezTo>
                <a:lnTo>
                  <a:pt x="12252" y="6090"/>
                </a:lnTo>
                <a:lnTo>
                  <a:pt x="12264" y="7970"/>
                </a:lnTo>
                <a:lnTo>
                  <a:pt x="12279" y="9848"/>
                </a:lnTo>
                <a:lnTo>
                  <a:pt x="12145" y="10154"/>
                </a:lnTo>
                <a:cubicBezTo>
                  <a:pt x="11976" y="10538"/>
                  <a:pt x="11976" y="10792"/>
                  <a:pt x="12145" y="11175"/>
                </a:cubicBezTo>
                <a:lnTo>
                  <a:pt x="12277" y="11479"/>
                </a:lnTo>
                <a:lnTo>
                  <a:pt x="12277" y="13705"/>
                </a:lnTo>
                <a:cubicBezTo>
                  <a:pt x="12277" y="15835"/>
                  <a:pt x="12272" y="15941"/>
                  <a:pt x="12171" y="16098"/>
                </a:cubicBezTo>
                <a:cubicBezTo>
                  <a:pt x="12112" y="16188"/>
                  <a:pt x="12064" y="16340"/>
                  <a:pt x="12064" y="16437"/>
                </a:cubicBezTo>
                <a:cubicBezTo>
                  <a:pt x="12064" y="16534"/>
                  <a:pt x="12112" y="16688"/>
                  <a:pt x="12171" y="16778"/>
                </a:cubicBezTo>
                <a:cubicBezTo>
                  <a:pt x="12247" y="16896"/>
                  <a:pt x="12277" y="17041"/>
                  <a:pt x="12277" y="17289"/>
                </a:cubicBezTo>
                <a:cubicBezTo>
                  <a:pt x="12277" y="17556"/>
                  <a:pt x="12252" y="17659"/>
                  <a:pt x="12171" y="17744"/>
                </a:cubicBezTo>
                <a:cubicBezTo>
                  <a:pt x="12103" y="17814"/>
                  <a:pt x="12064" y="17934"/>
                  <a:pt x="12064" y="18072"/>
                </a:cubicBezTo>
                <a:cubicBezTo>
                  <a:pt x="12064" y="18192"/>
                  <a:pt x="12112" y="18365"/>
                  <a:pt x="12171" y="18456"/>
                </a:cubicBezTo>
                <a:cubicBezTo>
                  <a:pt x="12291" y="18641"/>
                  <a:pt x="12320" y="19198"/>
                  <a:pt x="12217" y="19324"/>
                </a:cubicBezTo>
                <a:cubicBezTo>
                  <a:pt x="12183" y="19364"/>
                  <a:pt x="12139" y="19508"/>
                  <a:pt x="12121" y="19642"/>
                </a:cubicBezTo>
                <a:lnTo>
                  <a:pt x="12088" y="19888"/>
                </a:lnTo>
                <a:lnTo>
                  <a:pt x="11756" y="19870"/>
                </a:lnTo>
                <a:cubicBezTo>
                  <a:pt x="11575" y="19860"/>
                  <a:pt x="11328" y="19810"/>
                  <a:pt x="11207" y="19758"/>
                </a:cubicBezTo>
                <a:cubicBezTo>
                  <a:pt x="11087" y="19707"/>
                  <a:pt x="10966" y="19679"/>
                  <a:pt x="10940" y="19698"/>
                </a:cubicBezTo>
                <a:cubicBezTo>
                  <a:pt x="10914" y="19718"/>
                  <a:pt x="10661" y="19658"/>
                  <a:pt x="10377" y="19567"/>
                </a:cubicBezTo>
                <a:cubicBezTo>
                  <a:pt x="9431" y="19262"/>
                  <a:pt x="8244" y="18620"/>
                  <a:pt x="8086" y="18329"/>
                </a:cubicBezTo>
                <a:cubicBezTo>
                  <a:pt x="8041" y="18246"/>
                  <a:pt x="7953" y="18179"/>
                  <a:pt x="7887" y="18179"/>
                </a:cubicBezTo>
                <a:cubicBezTo>
                  <a:pt x="7694" y="18179"/>
                  <a:pt x="7023" y="17564"/>
                  <a:pt x="6348" y="16765"/>
                </a:cubicBezTo>
                <a:cubicBezTo>
                  <a:pt x="6001" y="16355"/>
                  <a:pt x="5695" y="15969"/>
                  <a:pt x="5668" y="15909"/>
                </a:cubicBezTo>
                <a:cubicBezTo>
                  <a:pt x="5629" y="15820"/>
                  <a:pt x="5674" y="15760"/>
                  <a:pt x="5913" y="15587"/>
                </a:cubicBezTo>
                <a:cubicBezTo>
                  <a:pt x="6074" y="15471"/>
                  <a:pt x="6206" y="15361"/>
                  <a:pt x="6206" y="15342"/>
                </a:cubicBezTo>
                <a:cubicBezTo>
                  <a:pt x="6206" y="15323"/>
                  <a:pt x="5722" y="14982"/>
                  <a:pt x="5129" y="14586"/>
                </a:cubicBezTo>
                <a:lnTo>
                  <a:pt x="4049" y="13868"/>
                </a:lnTo>
                <a:lnTo>
                  <a:pt x="4024" y="15362"/>
                </a:lnTo>
                <a:cubicBezTo>
                  <a:pt x="4001" y="16649"/>
                  <a:pt x="3986" y="16853"/>
                  <a:pt x="3917" y="16832"/>
                </a:cubicBezTo>
                <a:cubicBezTo>
                  <a:pt x="3684" y="16759"/>
                  <a:pt x="3616" y="16759"/>
                  <a:pt x="3534" y="16836"/>
                </a:cubicBezTo>
                <a:cubicBezTo>
                  <a:pt x="3484" y="16883"/>
                  <a:pt x="3428" y="16999"/>
                  <a:pt x="3409" y="17095"/>
                </a:cubicBezTo>
                <a:cubicBezTo>
                  <a:pt x="3362" y="17330"/>
                  <a:pt x="3593" y="17628"/>
                  <a:pt x="3771" y="17564"/>
                </a:cubicBezTo>
                <a:cubicBezTo>
                  <a:pt x="3925" y="17508"/>
                  <a:pt x="4024" y="17354"/>
                  <a:pt x="4024" y="17169"/>
                </a:cubicBezTo>
                <a:cubicBezTo>
                  <a:pt x="4024" y="17061"/>
                  <a:pt x="4103" y="16961"/>
                  <a:pt x="4322" y="16792"/>
                </a:cubicBezTo>
                <a:cubicBezTo>
                  <a:pt x="4486" y="16665"/>
                  <a:pt x="4639" y="16569"/>
                  <a:pt x="4663" y="16580"/>
                </a:cubicBezTo>
                <a:cubicBezTo>
                  <a:pt x="4686" y="16591"/>
                  <a:pt x="4969" y="16936"/>
                  <a:pt x="5292" y="17347"/>
                </a:cubicBezTo>
                <a:lnTo>
                  <a:pt x="5882" y="18094"/>
                </a:lnTo>
                <a:lnTo>
                  <a:pt x="5771" y="18228"/>
                </a:lnTo>
                <a:cubicBezTo>
                  <a:pt x="5611" y="18423"/>
                  <a:pt x="5674" y="18694"/>
                  <a:pt x="5880" y="18694"/>
                </a:cubicBezTo>
                <a:cubicBezTo>
                  <a:pt x="5989" y="18694"/>
                  <a:pt x="6046" y="18650"/>
                  <a:pt x="6092" y="18529"/>
                </a:cubicBezTo>
                <a:lnTo>
                  <a:pt x="6154" y="18364"/>
                </a:lnTo>
                <a:lnTo>
                  <a:pt x="6473" y="18668"/>
                </a:lnTo>
                <a:cubicBezTo>
                  <a:pt x="6811" y="18989"/>
                  <a:pt x="6826" y="19017"/>
                  <a:pt x="6734" y="19127"/>
                </a:cubicBezTo>
                <a:cubicBezTo>
                  <a:pt x="6703" y="19166"/>
                  <a:pt x="6684" y="19264"/>
                  <a:pt x="6694" y="19348"/>
                </a:cubicBezTo>
                <a:cubicBezTo>
                  <a:pt x="6719" y="19562"/>
                  <a:pt x="6940" y="19595"/>
                  <a:pt x="7060" y="19402"/>
                </a:cubicBezTo>
                <a:lnTo>
                  <a:pt x="7151" y="19257"/>
                </a:lnTo>
                <a:lnTo>
                  <a:pt x="7464" y="19484"/>
                </a:lnTo>
                <a:cubicBezTo>
                  <a:pt x="7931" y="19825"/>
                  <a:pt x="8516" y="20167"/>
                  <a:pt x="9055" y="20416"/>
                </a:cubicBezTo>
                <a:cubicBezTo>
                  <a:pt x="9319" y="20539"/>
                  <a:pt x="9562" y="20680"/>
                  <a:pt x="9594" y="20731"/>
                </a:cubicBezTo>
                <a:cubicBezTo>
                  <a:pt x="9629" y="20785"/>
                  <a:pt x="9738" y="20822"/>
                  <a:pt x="9859" y="20818"/>
                </a:cubicBezTo>
                <a:cubicBezTo>
                  <a:pt x="9973" y="20815"/>
                  <a:pt x="10272" y="20870"/>
                  <a:pt x="10521" y="20943"/>
                </a:cubicBezTo>
                <a:cubicBezTo>
                  <a:pt x="10769" y="21016"/>
                  <a:pt x="11176" y="21107"/>
                  <a:pt x="11425" y="21144"/>
                </a:cubicBezTo>
                <a:cubicBezTo>
                  <a:pt x="11674" y="21180"/>
                  <a:pt x="11961" y="21222"/>
                  <a:pt x="12064" y="21237"/>
                </a:cubicBezTo>
                <a:cubicBezTo>
                  <a:pt x="12499" y="21301"/>
                  <a:pt x="13980" y="21211"/>
                  <a:pt x="14579" y="21086"/>
                </a:cubicBezTo>
                <a:cubicBezTo>
                  <a:pt x="16938" y="20591"/>
                  <a:pt x="19030" y="19186"/>
                  <a:pt x="20487" y="17113"/>
                </a:cubicBezTo>
                <a:cubicBezTo>
                  <a:pt x="20698" y="16813"/>
                  <a:pt x="20888" y="16567"/>
                  <a:pt x="20912" y="16567"/>
                </a:cubicBezTo>
                <a:cubicBezTo>
                  <a:pt x="20936" y="16567"/>
                  <a:pt x="21077" y="16657"/>
                  <a:pt x="21225" y="16767"/>
                </a:cubicBezTo>
                <a:cubicBezTo>
                  <a:pt x="21374" y="16878"/>
                  <a:pt x="21503" y="16959"/>
                  <a:pt x="21512" y="16946"/>
                </a:cubicBezTo>
                <a:cubicBezTo>
                  <a:pt x="21546" y="16899"/>
                  <a:pt x="21600" y="13859"/>
                  <a:pt x="21568" y="13859"/>
                </a:cubicBezTo>
                <a:cubicBezTo>
                  <a:pt x="21518" y="13859"/>
                  <a:pt x="19414" y="15286"/>
                  <a:pt x="19387" y="15337"/>
                </a:cubicBezTo>
                <a:cubicBezTo>
                  <a:pt x="19375" y="15362"/>
                  <a:pt x="19497" y="15479"/>
                  <a:pt x="19656" y="15596"/>
                </a:cubicBezTo>
                <a:cubicBezTo>
                  <a:pt x="19816" y="15713"/>
                  <a:pt x="19945" y="15828"/>
                  <a:pt x="19945" y="15853"/>
                </a:cubicBezTo>
                <a:cubicBezTo>
                  <a:pt x="19945" y="15943"/>
                  <a:pt x="18986" y="17132"/>
                  <a:pt x="18632" y="17481"/>
                </a:cubicBezTo>
                <a:cubicBezTo>
                  <a:pt x="17799" y="18302"/>
                  <a:pt x="16828" y="18957"/>
                  <a:pt x="15844" y="19361"/>
                </a:cubicBezTo>
                <a:cubicBezTo>
                  <a:pt x="15245" y="19608"/>
                  <a:pt x="14222" y="19886"/>
                  <a:pt x="14139" y="19823"/>
                </a:cubicBezTo>
                <a:cubicBezTo>
                  <a:pt x="14111" y="19802"/>
                  <a:pt x="14088" y="19717"/>
                  <a:pt x="14088" y="19636"/>
                </a:cubicBezTo>
                <a:cubicBezTo>
                  <a:pt x="14088" y="19294"/>
                  <a:pt x="13704" y="19144"/>
                  <a:pt x="13482" y="19397"/>
                </a:cubicBezTo>
                <a:cubicBezTo>
                  <a:pt x="13415" y="19473"/>
                  <a:pt x="13345" y="19515"/>
                  <a:pt x="13325" y="19491"/>
                </a:cubicBezTo>
                <a:cubicBezTo>
                  <a:pt x="13280" y="19436"/>
                  <a:pt x="13278" y="18473"/>
                  <a:pt x="13323" y="18418"/>
                </a:cubicBezTo>
                <a:cubicBezTo>
                  <a:pt x="13342" y="18396"/>
                  <a:pt x="13423" y="18420"/>
                  <a:pt x="13506" y="18471"/>
                </a:cubicBezTo>
                <a:cubicBezTo>
                  <a:pt x="13715" y="18603"/>
                  <a:pt x="13806" y="18592"/>
                  <a:pt x="13957" y="18409"/>
                </a:cubicBezTo>
                <a:cubicBezTo>
                  <a:pt x="14218" y="18093"/>
                  <a:pt x="14076" y="17599"/>
                  <a:pt x="13723" y="17599"/>
                </a:cubicBezTo>
                <a:cubicBezTo>
                  <a:pt x="13613" y="17599"/>
                  <a:pt x="13496" y="17631"/>
                  <a:pt x="13463" y="17671"/>
                </a:cubicBezTo>
                <a:cubicBezTo>
                  <a:pt x="13431" y="17710"/>
                  <a:pt x="13379" y="17723"/>
                  <a:pt x="13347" y="17700"/>
                </a:cubicBezTo>
                <a:cubicBezTo>
                  <a:pt x="13277" y="17647"/>
                  <a:pt x="13269" y="16848"/>
                  <a:pt x="13338" y="16796"/>
                </a:cubicBezTo>
                <a:cubicBezTo>
                  <a:pt x="13365" y="16776"/>
                  <a:pt x="13448" y="16786"/>
                  <a:pt x="13522" y="16821"/>
                </a:cubicBezTo>
                <a:cubicBezTo>
                  <a:pt x="13939" y="17013"/>
                  <a:pt x="14260" y="16399"/>
                  <a:pt x="13973" y="15958"/>
                </a:cubicBezTo>
                <a:cubicBezTo>
                  <a:pt x="13872" y="15801"/>
                  <a:pt x="13832" y="15785"/>
                  <a:pt x="13588" y="15804"/>
                </a:cubicBezTo>
                <a:lnTo>
                  <a:pt x="13316" y="15826"/>
                </a:lnTo>
                <a:lnTo>
                  <a:pt x="13301" y="13653"/>
                </a:lnTo>
                <a:lnTo>
                  <a:pt x="13288" y="11481"/>
                </a:lnTo>
                <a:lnTo>
                  <a:pt x="13421" y="11175"/>
                </a:lnTo>
                <a:cubicBezTo>
                  <a:pt x="13590" y="10790"/>
                  <a:pt x="13590" y="10539"/>
                  <a:pt x="13421" y="10154"/>
                </a:cubicBezTo>
                <a:lnTo>
                  <a:pt x="13288" y="9848"/>
                </a:lnTo>
                <a:lnTo>
                  <a:pt x="13301" y="7970"/>
                </a:lnTo>
                <a:lnTo>
                  <a:pt x="13316" y="6090"/>
                </a:lnTo>
                <a:lnTo>
                  <a:pt x="13449" y="6016"/>
                </a:lnTo>
                <a:cubicBezTo>
                  <a:pt x="14270" y="5559"/>
                  <a:pt x="14500" y="5352"/>
                  <a:pt x="14813" y="4780"/>
                </a:cubicBezTo>
                <a:cubicBezTo>
                  <a:pt x="15110" y="4238"/>
                  <a:pt x="15218" y="3803"/>
                  <a:pt x="15226" y="3118"/>
                </a:cubicBezTo>
                <a:cubicBezTo>
                  <a:pt x="15236" y="2206"/>
                  <a:pt x="15045" y="1573"/>
                  <a:pt x="14572" y="946"/>
                </a:cubicBezTo>
                <a:cubicBezTo>
                  <a:pt x="14273" y="550"/>
                  <a:pt x="13834" y="236"/>
                  <a:pt x="13367" y="89"/>
                </a:cubicBezTo>
                <a:cubicBezTo>
                  <a:pt x="13218" y="42"/>
                  <a:pt x="13067" y="15"/>
                  <a:pt x="12916" y="5"/>
                </a:cubicBezTo>
                <a:close/>
                <a:moveTo>
                  <a:pt x="112" y="15793"/>
                </a:moveTo>
                <a:cubicBezTo>
                  <a:pt x="71" y="15793"/>
                  <a:pt x="36" y="15805"/>
                  <a:pt x="0" y="15815"/>
                </a:cubicBezTo>
                <a:lnTo>
                  <a:pt x="0" y="16816"/>
                </a:lnTo>
                <a:cubicBezTo>
                  <a:pt x="172" y="16886"/>
                  <a:pt x="301" y="16844"/>
                  <a:pt x="442" y="16656"/>
                </a:cubicBezTo>
                <a:cubicBezTo>
                  <a:pt x="698" y="16314"/>
                  <a:pt x="500" y="15793"/>
                  <a:pt x="112" y="15793"/>
                </a:cubicBezTo>
                <a:close/>
                <a:moveTo>
                  <a:pt x="1355" y="16051"/>
                </a:moveTo>
                <a:cubicBezTo>
                  <a:pt x="1256" y="16050"/>
                  <a:pt x="1151" y="16105"/>
                  <a:pt x="1059" y="16216"/>
                </a:cubicBezTo>
                <a:cubicBezTo>
                  <a:pt x="949" y="16350"/>
                  <a:pt x="929" y="16421"/>
                  <a:pt x="956" y="16587"/>
                </a:cubicBezTo>
                <a:cubicBezTo>
                  <a:pt x="974" y="16700"/>
                  <a:pt x="1039" y="16843"/>
                  <a:pt x="1101" y="16906"/>
                </a:cubicBezTo>
                <a:cubicBezTo>
                  <a:pt x="1258" y="17063"/>
                  <a:pt x="1449" y="17047"/>
                  <a:pt x="1602" y="16861"/>
                </a:cubicBezTo>
                <a:cubicBezTo>
                  <a:pt x="1762" y="16667"/>
                  <a:pt x="1769" y="16446"/>
                  <a:pt x="1622" y="16221"/>
                </a:cubicBezTo>
                <a:cubicBezTo>
                  <a:pt x="1549" y="16108"/>
                  <a:pt x="1455" y="16052"/>
                  <a:pt x="1355" y="16051"/>
                </a:cubicBezTo>
                <a:close/>
                <a:moveTo>
                  <a:pt x="11252" y="16312"/>
                </a:moveTo>
                <a:cubicBezTo>
                  <a:pt x="11153" y="16313"/>
                  <a:pt x="11052" y="16347"/>
                  <a:pt x="10990" y="16415"/>
                </a:cubicBezTo>
                <a:cubicBezTo>
                  <a:pt x="10858" y="16559"/>
                  <a:pt x="10863" y="16917"/>
                  <a:pt x="10999" y="17082"/>
                </a:cubicBezTo>
                <a:cubicBezTo>
                  <a:pt x="11127" y="17236"/>
                  <a:pt x="11306" y="17248"/>
                  <a:pt x="11467" y="17111"/>
                </a:cubicBezTo>
                <a:cubicBezTo>
                  <a:pt x="11611" y="16989"/>
                  <a:pt x="11632" y="16568"/>
                  <a:pt x="11502" y="16410"/>
                </a:cubicBezTo>
                <a:cubicBezTo>
                  <a:pt x="11447" y="16344"/>
                  <a:pt x="11350" y="16311"/>
                  <a:pt x="11252" y="16312"/>
                </a:cubicBezTo>
                <a:close/>
                <a:moveTo>
                  <a:pt x="2554" y="16350"/>
                </a:moveTo>
                <a:cubicBezTo>
                  <a:pt x="2446" y="16338"/>
                  <a:pt x="2335" y="16383"/>
                  <a:pt x="2258" y="16500"/>
                </a:cubicBezTo>
                <a:cubicBezTo>
                  <a:pt x="2123" y="16702"/>
                  <a:pt x="2135" y="16929"/>
                  <a:pt x="2291" y="17117"/>
                </a:cubicBezTo>
                <a:cubicBezTo>
                  <a:pt x="2363" y="17205"/>
                  <a:pt x="2471" y="17276"/>
                  <a:pt x="2532" y="17276"/>
                </a:cubicBezTo>
                <a:cubicBezTo>
                  <a:pt x="2684" y="17276"/>
                  <a:pt x="2906" y="16995"/>
                  <a:pt x="2906" y="16803"/>
                </a:cubicBezTo>
                <a:cubicBezTo>
                  <a:pt x="2906" y="16548"/>
                  <a:pt x="2734" y="16371"/>
                  <a:pt x="2554" y="16350"/>
                </a:cubicBezTo>
                <a:close/>
                <a:moveTo>
                  <a:pt x="10053" y="16705"/>
                </a:moveTo>
                <a:cubicBezTo>
                  <a:pt x="10014" y="16707"/>
                  <a:pt x="9975" y="16731"/>
                  <a:pt x="9913" y="16781"/>
                </a:cubicBezTo>
                <a:cubicBezTo>
                  <a:pt x="9729" y="16927"/>
                  <a:pt x="9718" y="17286"/>
                  <a:pt x="9893" y="17434"/>
                </a:cubicBezTo>
                <a:cubicBezTo>
                  <a:pt x="10041" y="17560"/>
                  <a:pt x="10093" y="17560"/>
                  <a:pt x="10244" y="17432"/>
                </a:cubicBezTo>
                <a:cubicBezTo>
                  <a:pt x="10419" y="17284"/>
                  <a:pt x="10389" y="16898"/>
                  <a:pt x="10193" y="16765"/>
                </a:cubicBezTo>
                <a:cubicBezTo>
                  <a:pt x="10130" y="16723"/>
                  <a:pt x="10091" y="16703"/>
                  <a:pt x="10053" y="16705"/>
                </a:cubicBezTo>
                <a:close/>
                <a:moveTo>
                  <a:pt x="8950" y="17341"/>
                </a:moveTo>
                <a:cubicBezTo>
                  <a:pt x="8799" y="17341"/>
                  <a:pt x="8710" y="17461"/>
                  <a:pt x="8710" y="17664"/>
                </a:cubicBezTo>
                <a:cubicBezTo>
                  <a:pt x="8710" y="17756"/>
                  <a:pt x="8738" y="17867"/>
                  <a:pt x="8773" y="17909"/>
                </a:cubicBezTo>
                <a:cubicBezTo>
                  <a:pt x="8808" y="17952"/>
                  <a:pt x="8888" y="17985"/>
                  <a:pt x="8950" y="17985"/>
                </a:cubicBezTo>
                <a:cubicBezTo>
                  <a:pt x="9100" y="17985"/>
                  <a:pt x="9189" y="17867"/>
                  <a:pt x="9189" y="17664"/>
                </a:cubicBezTo>
                <a:cubicBezTo>
                  <a:pt x="9189" y="17461"/>
                  <a:pt x="9100" y="17341"/>
                  <a:pt x="8950" y="17341"/>
                </a:cubicBezTo>
                <a:close/>
                <a:moveTo>
                  <a:pt x="4733" y="17412"/>
                </a:moveTo>
                <a:cubicBezTo>
                  <a:pt x="4683" y="17429"/>
                  <a:pt x="4639" y="17467"/>
                  <a:pt x="4611" y="17530"/>
                </a:cubicBezTo>
                <a:cubicBezTo>
                  <a:pt x="4533" y="17707"/>
                  <a:pt x="4542" y="17774"/>
                  <a:pt x="4663" y="17920"/>
                </a:cubicBezTo>
                <a:cubicBezTo>
                  <a:pt x="4721" y="17991"/>
                  <a:pt x="4794" y="18050"/>
                  <a:pt x="4823" y="18050"/>
                </a:cubicBezTo>
                <a:cubicBezTo>
                  <a:pt x="4894" y="18050"/>
                  <a:pt x="5088" y="17811"/>
                  <a:pt x="5088" y="17724"/>
                </a:cubicBezTo>
                <a:cubicBezTo>
                  <a:pt x="5088" y="17499"/>
                  <a:pt x="4883" y="17360"/>
                  <a:pt x="4733" y="17412"/>
                </a:cubicBezTo>
                <a:close/>
                <a:moveTo>
                  <a:pt x="109" y="17599"/>
                </a:moveTo>
                <a:cubicBezTo>
                  <a:pt x="80" y="17599"/>
                  <a:pt x="38" y="17624"/>
                  <a:pt x="0" y="17639"/>
                </a:cubicBezTo>
                <a:lnTo>
                  <a:pt x="0" y="18552"/>
                </a:lnTo>
                <a:cubicBezTo>
                  <a:pt x="126" y="18571"/>
                  <a:pt x="267" y="18539"/>
                  <a:pt x="350" y="18438"/>
                </a:cubicBezTo>
                <a:cubicBezTo>
                  <a:pt x="498" y="18259"/>
                  <a:pt x="485" y="17953"/>
                  <a:pt x="324" y="17758"/>
                </a:cubicBezTo>
                <a:cubicBezTo>
                  <a:pt x="252" y="17671"/>
                  <a:pt x="156" y="17599"/>
                  <a:pt x="109" y="17599"/>
                </a:cubicBezTo>
                <a:close/>
                <a:moveTo>
                  <a:pt x="1322" y="17664"/>
                </a:moveTo>
                <a:cubicBezTo>
                  <a:pt x="1043" y="17664"/>
                  <a:pt x="869" y="18219"/>
                  <a:pt x="1072" y="18465"/>
                </a:cubicBezTo>
                <a:cubicBezTo>
                  <a:pt x="1118" y="18520"/>
                  <a:pt x="1235" y="18567"/>
                  <a:pt x="1333" y="18567"/>
                </a:cubicBezTo>
                <a:cubicBezTo>
                  <a:pt x="1569" y="18567"/>
                  <a:pt x="1679" y="18422"/>
                  <a:pt x="1679" y="18115"/>
                </a:cubicBezTo>
                <a:cubicBezTo>
                  <a:pt x="1679" y="17839"/>
                  <a:pt x="1541" y="17664"/>
                  <a:pt x="1322" y="17664"/>
                </a:cubicBezTo>
                <a:close/>
                <a:moveTo>
                  <a:pt x="11196" y="17985"/>
                </a:moveTo>
                <a:cubicBezTo>
                  <a:pt x="11098" y="17980"/>
                  <a:pt x="10994" y="18013"/>
                  <a:pt x="10944" y="18086"/>
                </a:cubicBezTo>
                <a:cubicBezTo>
                  <a:pt x="10847" y="18227"/>
                  <a:pt x="10868" y="18578"/>
                  <a:pt x="10979" y="18677"/>
                </a:cubicBezTo>
                <a:cubicBezTo>
                  <a:pt x="11278" y="18941"/>
                  <a:pt x="11605" y="18523"/>
                  <a:pt x="11423" y="18110"/>
                </a:cubicBezTo>
                <a:cubicBezTo>
                  <a:pt x="11389" y="18033"/>
                  <a:pt x="11295" y="17990"/>
                  <a:pt x="11196" y="17985"/>
                </a:cubicBezTo>
                <a:close/>
                <a:moveTo>
                  <a:pt x="2654" y="17994"/>
                </a:moveTo>
                <a:cubicBezTo>
                  <a:pt x="2607" y="17985"/>
                  <a:pt x="2553" y="18004"/>
                  <a:pt x="2462" y="18045"/>
                </a:cubicBezTo>
                <a:cubicBezTo>
                  <a:pt x="2232" y="18151"/>
                  <a:pt x="2232" y="18709"/>
                  <a:pt x="2462" y="18779"/>
                </a:cubicBezTo>
                <a:cubicBezTo>
                  <a:pt x="2814" y="18887"/>
                  <a:pt x="3051" y="18420"/>
                  <a:pt x="2799" y="18115"/>
                </a:cubicBezTo>
                <a:cubicBezTo>
                  <a:pt x="2739" y="18041"/>
                  <a:pt x="2700" y="18004"/>
                  <a:pt x="2654" y="17994"/>
                </a:cubicBezTo>
                <a:close/>
                <a:moveTo>
                  <a:pt x="9959" y="18512"/>
                </a:moveTo>
                <a:cubicBezTo>
                  <a:pt x="9823" y="18530"/>
                  <a:pt x="9799" y="18564"/>
                  <a:pt x="9784" y="18757"/>
                </a:cubicBezTo>
                <a:cubicBezTo>
                  <a:pt x="9772" y="18914"/>
                  <a:pt x="9795" y="19004"/>
                  <a:pt x="9861" y="19063"/>
                </a:cubicBezTo>
                <a:cubicBezTo>
                  <a:pt x="9961" y="19151"/>
                  <a:pt x="10147" y="19115"/>
                  <a:pt x="10213" y="18993"/>
                </a:cubicBezTo>
                <a:cubicBezTo>
                  <a:pt x="10335" y="18770"/>
                  <a:pt x="10183" y="18481"/>
                  <a:pt x="9959" y="18512"/>
                </a:cubicBezTo>
                <a:close/>
                <a:moveTo>
                  <a:pt x="3729" y="18536"/>
                </a:moveTo>
                <a:cubicBezTo>
                  <a:pt x="3700" y="18541"/>
                  <a:pt x="3671" y="18553"/>
                  <a:pt x="3642" y="18572"/>
                </a:cubicBezTo>
                <a:cubicBezTo>
                  <a:pt x="3529" y="18645"/>
                  <a:pt x="3511" y="18950"/>
                  <a:pt x="3611" y="19071"/>
                </a:cubicBezTo>
                <a:cubicBezTo>
                  <a:pt x="3698" y="19177"/>
                  <a:pt x="3918" y="19141"/>
                  <a:pt x="3985" y="19011"/>
                </a:cubicBezTo>
                <a:cubicBezTo>
                  <a:pt x="4105" y="18778"/>
                  <a:pt x="3929" y="18502"/>
                  <a:pt x="3729" y="18536"/>
                </a:cubicBezTo>
                <a:close/>
                <a:moveTo>
                  <a:pt x="4902" y="19243"/>
                </a:moveTo>
                <a:cubicBezTo>
                  <a:pt x="4775" y="19243"/>
                  <a:pt x="4739" y="19274"/>
                  <a:pt x="4725" y="19393"/>
                </a:cubicBezTo>
                <a:cubicBezTo>
                  <a:pt x="4716" y="19475"/>
                  <a:pt x="4721" y="19587"/>
                  <a:pt x="4738" y="19640"/>
                </a:cubicBezTo>
                <a:cubicBezTo>
                  <a:pt x="4758" y="19701"/>
                  <a:pt x="4822" y="19729"/>
                  <a:pt x="4915" y="19716"/>
                </a:cubicBezTo>
                <a:cubicBezTo>
                  <a:pt x="5044" y="19698"/>
                  <a:pt x="5062" y="19667"/>
                  <a:pt x="5062" y="19468"/>
                </a:cubicBezTo>
                <a:cubicBezTo>
                  <a:pt x="5062" y="19261"/>
                  <a:pt x="5049" y="19243"/>
                  <a:pt x="4902" y="19243"/>
                </a:cubicBezTo>
                <a:close/>
                <a:moveTo>
                  <a:pt x="20" y="19283"/>
                </a:moveTo>
                <a:cubicBezTo>
                  <a:pt x="14" y="19284"/>
                  <a:pt x="7" y="19289"/>
                  <a:pt x="0" y="19290"/>
                </a:cubicBezTo>
                <a:lnTo>
                  <a:pt x="0" y="20142"/>
                </a:lnTo>
                <a:cubicBezTo>
                  <a:pt x="295" y="20163"/>
                  <a:pt x="487" y="19699"/>
                  <a:pt x="243" y="19404"/>
                </a:cubicBezTo>
                <a:cubicBezTo>
                  <a:pt x="172" y="19318"/>
                  <a:pt x="96" y="19278"/>
                  <a:pt x="20" y="19283"/>
                </a:cubicBezTo>
                <a:close/>
                <a:moveTo>
                  <a:pt x="1447" y="19353"/>
                </a:moveTo>
                <a:cubicBezTo>
                  <a:pt x="1151" y="19311"/>
                  <a:pt x="981" y="19728"/>
                  <a:pt x="1184" y="19999"/>
                </a:cubicBezTo>
                <a:cubicBezTo>
                  <a:pt x="1317" y="20178"/>
                  <a:pt x="1577" y="20130"/>
                  <a:pt x="1679" y="19906"/>
                </a:cubicBezTo>
                <a:cubicBezTo>
                  <a:pt x="1753" y="19746"/>
                  <a:pt x="1753" y="19710"/>
                  <a:pt x="1679" y="19551"/>
                </a:cubicBezTo>
                <a:cubicBezTo>
                  <a:pt x="1627" y="19436"/>
                  <a:pt x="1544" y="19366"/>
                  <a:pt x="1447" y="19353"/>
                </a:cubicBezTo>
                <a:close/>
                <a:moveTo>
                  <a:pt x="2771" y="19727"/>
                </a:moveTo>
                <a:cubicBezTo>
                  <a:pt x="2621" y="19727"/>
                  <a:pt x="2532" y="19848"/>
                  <a:pt x="2532" y="20051"/>
                </a:cubicBezTo>
                <a:cubicBezTo>
                  <a:pt x="2532" y="20143"/>
                  <a:pt x="2561" y="20253"/>
                  <a:pt x="2597" y="20296"/>
                </a:cubicBezTo>
                <a:cubicBezTo>
                  <a:pt x="2743" y="20473"/>
                  <a:pt x="3011" y="20319"/>
                  <a:pt x="3011" y="20060"/>
                </a:cubicBezTo>
                <a:cubicBezTo>
                  <a:pt x="3011" y="19847"/>
                  <a:pt x="2924" y="19727"/>
                  <a:pt x="2771" y="19727"/>
                </a:cubicBezTo>
                <a:close/>
                <a:moveTo>
                  <a:pt x="6011" y="20060"/>
                </a:moveTo>
                <a:cubicBezTo>
                  <a:pt x="5976" y="20046"/>
                  <a:pt x="5933" y="20057"/>
                  <a:pt x="5865" y="20089"/>
                </a:cubicBezTo>
                <a:cubicBezTo>
                  <a:pt x="5782" y="20127"/>
                  <a:pt x="5746" y="20439"/>
                  <a:pt x="5815" y="20524"/>
                </a:cubicBezTo>
                <a:cubicBezTo>
                  <a:pt x="5962" y="20701"/>
                  <a:pt x="6203" y="20409"/>
                  <a:pt x="6101" y="20178"/>
                </a:cubicBezTo>
                <a:cubicBezTo>
                  <a:pt x="6071" y="20109"/>
                  <a:pt x="6045" y="20073"/>
                  <a:pt x="6011" y="20060"/>
                </a:cubicBezTo>
                <a:close/>
                <a:moveTo>
                  <a:pt x="7832" y="20082"/>
                </a:moveTo>
                <a:cubicBezTo>
                  <a:pt x="7667" y="20082"/>
                  <a:pt x="7602" y="20211"/>
                  <a:pt x="7666" y="20412"/>
                </a:cubicBezTo>
                <a:cubicBezTo>
                  <a:pt x="7686" y="20474"/>
                  <a:pt x="7749" y="20503"/>
                  <a:pt x="7843" y="20490"/>
                </a:cubicBezTo>
                <a:cubicBezTo>
                  <a:pt x="7967" y="20473"/>
                  <a:pt x="7990" y="20439"/>
                  <a:pt x="7990" y="20276"/>
                </a:cubicBezTo>
                <a:cubicBezTo>
                  <a:pt x="7990" y="20104"/>
                  <a:pt x="7973" y="20082"/>
                  <a:pt x="7832" y="20082"/>
                </a:cubicBezTo>
                <a:close/>
                <a:moveTo>
                  <a:pt x="3996" y="20437"/>
                </a:moveTo>
                <a:cubicBezTo>
                  <a:pt x="3847" y="20437"/>
                  <a:pt x="3768" y="20654"/>
                  <a:pt x="3865" y="20796"/>
                </a:cubicBezTo>
                <a:cubicBezTo>
                  <a:pt x="3901" y="20847"/>
                  <a:pt x="3959" y="20889"/>
                  <a:pt x="3996" y="20889"/>
                </a:cubicBezTo>
                <a:cubicBezTo>
                  <a:pt x="4105" y="20889"/>
                  <a:pt x="4195" y="20710"/>
                  <a:pt x="4158" y="20568"/>
                </a:cubicBezTo>
                <a:cubicBezTo>
                  <a:pt x="4136" y="20484"/>
                  <a:pt x="4076" y="20437"/>
                  <a:pt x="3996" y="20437"/>
                </a:cubicBezTo>
                <a:close/>
                <a:moveTo>
                  <a:pt x="6872" y="21081"/>
                </a:moveTo>
                <a:cubicBezTo>
                  <a:pt x="6764" y="21081"/>
                  <a:pt x="6675" y="21258"/>
                  <a:pt x="6712" y="21400"/>
                </a:cubicBezTo>
                <a:cubicBezTo>
                  <a:pt x="6734" y="21484"/>
                  <a:pt x="6792" y="21534"/>
                  <a:pt x="6872" y="21534"/>
                </a:cubicBezTo>
                <a:cubicBezTo>
                  <a:pt x="6953" y="21534"/>
                  <a:pt x="7011" y="21484"/>
                  <a:pt x="7033" y="21400"/>
                </a:cubicBezTo>
                <a:cubicBezTo>
                  <a:pt x="7070" y="21258"/>
                  <a:pt x="6981" y="21081"/>
                  <a:pt x="6872" y="2108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03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801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799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788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786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78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85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87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8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92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79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9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9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7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9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00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02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1860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1858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1856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1805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06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07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08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09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10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1817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1811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1812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1813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1816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1814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1815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1818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19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0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1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2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3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4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5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6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7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8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29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30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31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32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33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34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35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36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37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38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39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40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41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42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43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44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45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46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47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48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49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50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51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52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53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54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1855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1857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59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861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63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1864" name="الجدول ١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65" name="IMG_4837.png" descr="IMG_4837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32372" y="1184214"/>
            <a:ext cx="8292091" cy="118714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5" name="تجميع"/>
          <p:cNvGrpSpPr/>
          <p:nvPr/>
        </p:nvGrpSpPr>
        <p:grpSpPr>
          <a:xfrm>
            <a:off x="141109" y="2776484"/>
            <a:ext cx="1958368" cy="9726669"/>
            <a:chOff x="0" y="0"/>
            <a:chExt cx="1958367" cy="9726667"/>
          </a:xfrm>
        </p:grpSpPr>
        <p:grpSp>
          <p:nvGrpSpPr>
            <p:cNvPr id="1883" name="تجميع"/>
            <p:cNvGrpSpPr/>
            <p:nvPr/>
          </p:nvGrpSpPr>
          <p:grpSpPr>
            <a:xfrm>
              <a:off x="0" y="0"/>
              <a:ext cx="1958368" cy="9726668"/>
              <a:chOff x="0" y="0"/>
              <a:chExt cx="1958367" cy="9726667"/>
            </a:xfrm>
          </p:grpSpPr>
          <p:grpSp>
            <p:nvGrpSpPr>
              <p:cNvPr id="1881" name="تجميع"/>
              <p:cNvGrpSpPr/>
              <p:nvPr/>
            </p:nvGrpSpPr>
            <p:grpSpPr>
              <a:xfrm>
                <a:off x="288425" y="0"/>
                <a:ext cx="1381517" cy="9726668"/>
                <a:chOff x="0" y="0"/>
                <a:chExt cx="1381516" cy="9726667"/>
              </a:xfrm>
            </p:grpSpPr>
            <p:grpSp>
              <p:nvGrpSpPr>
                <p:cNvPr id="1870" name="تجميع"/>
                <p:cNvGrpSpPr/>
                <p:nvPr/>
              </p:nvGrpSpPr>
              <p:grpSpPr>
                <a:xfrm>
                  <a:off x="0" y="0"/>
                  <a:ext cx="1381517" cy="9726668"/>
                  <a:chOff x="0" y="0"/>
                  <a:chExt cx="1381516" cy="9726667"/>
                </a:xfrm>
              </p:grpSpPr>
              <p:grpSp>
                <p:nvGrpSpPr>
                  <p:cNvPr id="1868" name="تجميع"/>
                  <p:cNvGrpSpPr/>
                  <p:nvPr/>
                </p:nvGrpSpPr>
                <p:grpSpPr>
                  <a:xfrm>
                    <a:off x="0" y="125592"/>
                    <a:ext cx="1381517" cy="9601076"/>
                    <a:chOff x="0" y="0"/>
                    <a:chExt cx="1381516" cy="9601075"/>
                  </a:xfrm>
                </p:grpSpPr>
                <p:sp>
                  <p:nvSpPr>
                    <p:cNvPr id="18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81517" cy="102636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67" name="مستطيل"/>
                    <p:cNvSpPr/>
                    <p:nvPr/>
                  </p:nvSpPr>
                  <p:spPr>
                    <a:xfrm>
                      <a:off x="62943" y="555113"/>
                      <a:ext cx="1251559" cy="9045963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69" name="أدوات"/>
                  <p:cNvSpPr txBox="1"/>
                  <p:nvPr/>
                </p:nvSpPr>
                <p:spPr>
                  <a:xfrm>
                    <a:off x="15751" y="0"/>
                    <a:ext cx="1299778" cy="83890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7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53759" y="8835223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74" name="تجميع"/>
                <p:cNvGrpSpPr/>
                <p:nvPr/>
              </p:nvGrpSpPr>
              <p:grpSpPr>
                <a:xfrm>
                  <a:off x="133976" y="3403093"/>
                  <a:ext cx="1088673" cy="2656737"/>
                  <a:chOff x="0" y="0"/>
                  <a:chExt cx="1088672" cy="2656735"/>
                </a:xfrm>
              </p:grpSpPr>
              <p:pic>
                <p:nvPicPr>
                  <p:cNvPr id="187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3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773" y="0"/>
                    <a:ext cx="1080900" cy="840700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7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816036"/>
                    <a:ext cx="1080899" cy="840700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7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38853" y="611210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50503" y="7020666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47273" y="1592454"/>
                  <a:ext cx="108090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30982" y="7931886"/>
                  <a:ext cx="1080900" cy="84070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9" name="IMG_4024.jpeg" descr="IMG_4024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41937" y="2498048"/>
                  <a:ext cx="1092910" cy="840700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80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42148" y="771489"/>
                  <a:ext cx="1094733" cy="782476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82" name="نشاط"/>
              <p:cNvSpPr txBox="1"/>
              <p:nvPr/>
            </p:nvSpPr>
            <p:spPr>
              <a:xfrm>
                <a:off x="0" y="8763906"/>
                <a:ext cx="1958368" cy="60815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84" name="Picture 2" descr="Picture 2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81886" y="4208514"/>
              <a:ext cx="1194409" cy="928985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