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1330948" y="-4483380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4933832" y="6952239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المثلث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2.xml"/><Relationship Id="rId8" Type="http://schemas.openxmlformats.org/officeDocument/2006/relationships/slide" Target="slide13.xml"/><Relationship Id="rId9" Type="http://schemas.openxmlformats.org/officeDocument/2006/relationships/image" Target="../media/image21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CY-AZXhwyD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2.xml"/><Relationship Id="rId8" Type="http://schemas.openxmlformats.org/officeDocument/2006/relationships/slide" Target="slide13.xml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CY-AZXhwyDU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AN8CvcRBlGRAncT4ZhbJCuE3r0LY8oU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6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2.xml"/><Relationship Id="rId9" Type="http://schemas.openxmlformats.org/officeDocument/2006/relationships/slide" Target="slide13.xml"/><Relationship Id="rId10" Type="http://schemas.openxmlformats.org/officeDocument/2006/relationships/image" Target="../media/image2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CY-AZXhwyD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9.xml"/><Relationship Id="rId6" Type="http://schemas.openxmlformats.org/officeDocument/2006/relationships/slide" Target="slide12.xml"/><Relationship Id="rId7" Type="http://schemas.openxmlformats.org/officeDocument/2006/relationships/slide" Target="slide1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2.xml"/><Relationship Id="rId8" Type="http://schemas.openxmlformats.org/officeDocument/2006/relationships/slide" Target="slide1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9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CY-AZXhwyDU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Relationship Id="rId29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2.xml"/><Relationship Id="rId8" Type="http://schemas.openxmlformats.org/officeDocument/2006/relationships/slide" Target="slide13.xml"/><Relationship Id="rId9" Type="http://schemas.openxmlformats.org/officeDocument/2006/relationships/image" Target="../media/image13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CY-AZXhwyD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2.xml"/><Relationship Id="rId8" Type="http://schemas.openxmlformats.org/officeDocument/2006/relationships/slide" Target="slide13.xml"/><Relationship Id="rId9" Type="http://schemas.openxmlformats.org/officeDocument/2006/relationships/image" Target="../media/image14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CY-AZXhwyD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2.xml"/><Relationship Id="rId8" Type="http://schemas.openxmlformats.org/officeDocument/2006/relationships/slide" Target="slide13.xml"/><Relationship Id="rId9" Type="http://schemas.openxmlformats.org/officeDocument/2006/relationships/image" Target="../media/image15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CY-AZXhwyD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2.xml"/><Relationship Id="rId8" Type="http://schemas.openxmlformats.org/officeDocument/2006/relationships/slide" Target="slide13.xml"/><Relationship Id="rId9" Type="http://schemas.openxmlformats.org/officeDocument/2006/relationships/image" Target="../media/image16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CY-AZXhwyD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9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image" Target="../media/image12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CY-AZXhwyD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2.xml"/><Relationship Id="rId8" Type="http://schemas.openxmlformats.org/officeDocument/2006/relationships/slide" Target="slide13.xml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CY-AZXhwyD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١٣٤"/>
          <p:cNvSpPr txBox="1"/>
          <p:nvPr/>
        </p:nvSpPr>
        <p:spPr>
          <a:xfrm>
            <a:off x="3297079" y="11012696"/>
            <a:ext cx="1838150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١٣٤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٨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sp>
          <p:nvSpPr>
            <p:cNvPr id="1018" name="الأشكال الهندسية والاستدلال المكاني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243327">
                <a:lnSpc>
                  <a:spcPct val="90000"/>
                </a:lnSpc>
                <a:spcBef>
                  <a:spcPts val="2400"/>
                </a:spcBef>
                <a:defRPr sz="368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الأشكال الهندسية والاستدلال المكاني </a:t>
              </a:r>
            </a:p>
          </p:txBody>
        </p:sp>
      </p:grpSp>
      <p:sp>
        <p:nvSpPr>
          <p:cNvPr id="1020" name="الفصل الثامن  : الأشكال الهندسية والاستدلال المكاني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الثامن  :</a:t>
            </a:r>
            <a:r>
              <a:rPr>
                <a:solidFill>
                  <a:srgbClr val="BE863E"/>
                </a:solidFill>
              </a:rPr>
              <a:t> الأشكال الهندسية والاستدلال المكاني</a:t>
            </a:r>
            <a:endParaRPr>
              <a:solidFill>
                <a:srgbClr val="BE863E"/>
              </a:solidFill>
            </a:endParaR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٨-٦</a:t>
            </a:r>
            <a:r>
              <a:rPr>
                <a:solidFill>
                  <a:srgbClr val="FF5A54"/>
                </a:solidFill>
              </a:rPr>
              <a:t>  المثلث  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7113155"/>
            <a:ext cx="7454455" cy="6505708"/>
            <a:chOff x="0" y="0"/>
            <a:chExt cx="7454454" cy="6505706"/>
          </a:xfrm>
        </p:grpSpPr>
        <p:sp>
          <p:nvSpPr>
            <p:cNvPr id="1021" name="Google Shape;1047;p43"/>
            <p:cNvSpPr/>
            <p:nvPr/>
          </p:nvSpPr>
          <p:spPr>
            <a:xfrm>
              <a:off x="769947" y="0"/>
              <a:ext cx="6681277" cy="446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070560"/>
              <a:ext cx="7454455" cy="43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134242" y="5821458"/>
              <a:ext cx="1194763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132721" y="5586183"/>
              <a:ext cx="1196284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769307" y="1700617"/>
              <a:ext cx="1131657" cy="2006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780047" y="1714446"/>
              <a:ext cx="885689" cy="144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989732" y="2164988"/>
              <a:ext cx="1774419" cy="34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069662" y="5064931"/>
              <a:ext cx="462850" cy="41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652407" y="2930688"/>
              <a:ext cx="592012" cy="55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290087" y="1952762"/>
              <a:ext cx="2135765" cy="14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22401" y="3122908"/>
              <a:ext cx="359780" cy="16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626818" y="2867675"/>
              <a:ext cx="267542" cy="9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541731" y="3902483"/>
              <a:ext cx="1222420" cy="168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870764" y="1594505"/>
              <a:ext cx="524342" cy="76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949173" y="1760588"/>
              <a:ext cx="238363" cy="38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158858" y="2229568"/>
              <a:ext cx="573527" cy="1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208515" y="5687686"/>
              <a:ext cx="296766" cy="36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283835" y="5687686"/>
              <a:ext cx="221446" cy="213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108960" y="5980812"/>
              <a:ext cx="511219" cy="30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325368" y="3013753"/>
              <a:ext cx="235613" cy="9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233129" y="5709214"/>
              <a:ext cx="321336" cy="19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360724" y="6051292"/>
              <a:ext cx="94805" cy="3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361115" y="6008285"/>
              <a:ext cx="71888" cy="5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040909" y="5787623"/>
              <a:ext cx="161429" cy="34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977332" y="6118224"/>
              <a:ext cx="505126" cy="17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454529" y="1525315"/>
              <a:ext cx="981015" cy="82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386685" y="1408876"/>
              <a:ext cx="476854" cy="668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408387" y="1669825"/>
              <a:ext cx="313684" cy="407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315601" y="1852826"/>
              <a:ext cx="227577" cy="18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383270" y="1834388"/>
              <a:ext cx="307507" cy="13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045520" y="5787623"/>
              <a:ext cx="156819" cy="17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714919" y="1402008"/>
              <a:ext cx="1019459" cy="140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784110" y="1703660"/>
              <a:ext cx="118034" cy="34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959412" y="1062465"/>
              <a:ext cx="373015" cy="4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180811" y="1500699"/>
              <a:ext cx="63061" cy="4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243871" y="1486871"/>
              <a:ext cx="49231" cy="3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950192" y="1413071"/>
              <a:ext cx="266021" cy="18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246959" y="1391544"/>
              <a:ext cx="119093" cy="19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053495" y="1122436"/>
              <a:ext cx="138103" cy="150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919650" y="653825"/>
              <a:ext cx="446388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814173" y="709831"/>
              <a:ext cx="211228" cy="33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798720" y="607682"/>
              <a:ext cx="522375" cy="16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834610" y="544485"/>
              <a:ext cx="471887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853982" y="941141"/>
              <a:ext cx="165676" cy="158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965542" y="5835286"/>
              <a:ext cx="350607" cy="10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153879" y="887024"/>
              <a:ext cx="28789" cy="4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289709" y="868125"/>
              <a:ext cx="28267" cy="4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246959" y="904125"/>
              <a:ext cx="72279" cy="11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142793" y="1019826"/>
              <a:ext cx="92455" cy="3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098742" y="824149"/>
              <a:ext cx="62110" cy="4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284619" y="793403"/>
              <a:ext cx="64831" cy="4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211603" y="6105731"/>
              <a:ext cx="78794" cy="3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211603" y="6071528"/>
              <a:ext cx="47884" cy="6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345750" y="1612943"/>
              <a:ext cx="490633" cy="106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427373" y="1502866"/>
              <a:ext cx="471155" cy="58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680197" y="2564732"/>
              <a:ext cx="182368" cy="15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694960" y="2698503"/>
              <a:ext cx="166038" cy="136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5947577" y="1053246"/>
              <a:ext cx="47664" cy="12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5701563" y="796491"/>
              <a:ext cx="210660" cy="17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077285" y="1222418"/>
              <a:ext cx="459716" cy="461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144527" y="830280"/>
              <a:ext cx="786133" cy="786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386312" y="972532"/>
              <a:ext cx="378402" cy="4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297889" y="1179503"/>
              <a:ext cx="179966" cy="29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9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65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8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1966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7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69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197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71" name="IMG_4829.png" descr="IMG_4829.png"/>
          <p:cNvPicPr>
            <a:picLocks noChangeAspect="1"/>
          </p:cNvPicPr>
          <p:nvPr/>
        </p:nvPicPr>
        <p:blipFill>
          <a:blip r:embed="rId9">
            <a:extLst/>
          </a:blip>
          <a:srcRect l="734" t="11920" r="734" b="36746"/>
          <a:stretch>
            <a:fillRect/>
          </a:stretch>
        </p:blipFill>
        <p:spPr>
          <a:xfrm>
            <a:off x="3552980" y="1517443"/>
            <a:ext cx="18287972" cy="66551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1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989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987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976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974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97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73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75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7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80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97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7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8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5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88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9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92" name="IMG_4914.png" descr="IMG_4914.png"/>
          <p:cNvPicPr>
            <a:picLocks noChangeAspect="1"/>
          </p:cNvPicPr>
          <p:nvPr/>
        </p:nvPicPr>
        <p:blipFill>
          <a:blip r:embed="rId29">
            <a:extLst/>
          </a:blip>
          <a:srcRect l="5448" t="37425" r="9366" b="35059"/>
          <a:stretch>
            <a:fillRect/>
          </a:stretch>
        </p:blipFill>
        <p:spPr>
          <a:xfrm>
            <a:off x="5064993" y="8304069"/>
            <a:ext cx="15763369" cy="3556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9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068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1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069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72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073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076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074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075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77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8" name="IMG_4830.png" descr="IMG_4830.png"/>
          <p:cNvPicPr>
            <a:picLocks noChangeAspect="1"/>
          </p:cNvPicPr>
          <p:nvPr/>
        </p:nvPicPr>
        <p:blipFill>
          <a:blip r:embed="rId11">
            <a:extLst/>
          </a:blip>
          <a:srcRect l="0" t="25593" r="0" b="55656"/>
          <a:stretch>
            <a:fillRect/>
          </a:stretch>
        </p:blipFill>
        <p:spPr>
          <a:xfrm>
            <a:off x="3865715" y="3960856"/>
            <a:ext cx="18605079" cy="24367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8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096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094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083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081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07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80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82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8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87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08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8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8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2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95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9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104" name="تجميع"/>
          <p:cNvGrpSpPr/>
          <p:nvPr/>
        </p:nvGrpSpPr>
        <p:grpSpPr>
          <a:xfrm>
            <a:off x="6951848" y="6668323"/>
            <a:ext cx="11928176" cy="3132751"/>
            <a:chOff x="0" y="340445"/>
            <a:chExt cx="11928175" cy="3132749"/>
          </a:xfrm>
        </p:grpSpPr>
        <p:sp>
          <p:nvSpPr>
            <p:cNvPr id="2099" name="المثلث"/>
            <p:cNvSpPr/>
            <p:nvPr/>
          </p:nvSpPr>
          <p:spPr>
            <a:xfrm rot="10920000">
              <a:off x="9357814" y="383455"/>
              <a:ext cx="2517964" cy="3046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103" name="تجميع"/>
            <p:cNvGrpSpPr/>
            <p:nvPr/>
          </p:nvGrpSpPr>
          <p:grpSpPr>
            <a:xfrm>
              <a:off x="0" y="644420"/>
              <a:ext cx="5929021" cy="2346288"/>
              <a:chOff x="0" y="644420"/>
              <a:chExt cx="5929020" cy="2346286"/>
            </a:xfrm>
          </p:grpSpPr>
          <p:sp>
            <p:nvSpPr>
              <p:cNvPr id="2100" name="خط"/>
              <p:cNvSpPr/>
              <p:nvPr/>
            </p:nvSpPr>
            <p:spPr>
              <a:xfrm>
                <a:off x="1165115" y="2990707"/>
                <a:ext cx="4763906" cy="1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01" name="خط"/>
              <p:cNvSpPr/>
              <p:nvPr/>
            </p:nvSpPr>
            <p:spPr>
              <a:xfrm flipH="1" flipV="1">
                <a:off x="941" y="644420"/>
                <a:ext cx="1214563" cy="2346288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02" name="خط"/>
              <p:cNvSpPr/>
              <p:nvPr/>
            </p:nvSpPr>
            <p:spPr>
              <a:xfrm flipH="1" flipV="1">
                <a:off x="0" y="646217"/>
                <a:ext cx="5904946" cy="2342694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161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159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157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106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07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08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09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10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11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118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112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113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114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117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115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116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119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20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21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22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23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24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25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26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27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28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29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30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31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32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33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34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35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36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37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38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39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0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1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2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3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4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5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6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7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8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9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0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1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2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3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4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5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6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158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60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162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64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16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66" name="IMG_4831.png" descr="IMG_4831.png"/>
          <p:cNvPicPr>
            <a:picLocks noChangeAspect="1"/>
          </p:cNvPicPr>
          <p:nvPr/>
        </p:nvPicPr>
        <p:blipFill>
          <a:blip r:embed="rId10">
            <a:extLst/>
          </a:blip>
          <a:srcRect l="0" t="1051" r="0" b="2454"/>
          <a:stretch>
            <a:fillRect/>
          </a:stretch>
        </p:blipFill>
        <p:spPr>
          <a:xfrm>
            <a:off x="6840783" y="1184214"/>
            <a:ext cx="8419153" cy="116307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6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184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182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171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169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167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68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70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7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75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17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7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7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0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83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8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0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188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9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91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192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193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194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195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196" name="٨ -٩ -١٠"/>
          <p:cNvSpPr txBox="1"/>
          <p:nvPr/>
        </p:nvSpPr>
        <p:spPr>
          <a:xfrm>
            <a:off x="11714657" y="4982602"/>
            <a:ext cx="5162658" cy="11462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 -٩ -١٠</a:t>
            </a:r>
          </a:p>
        </p:txBody>
      </p:sp>
      <p:sp>
        <p:nvSpPr>
          <p:cNvPr id="2197" name="١٣٦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١٣٦</a:t>
            </a:r>
          </a:p>
        </p:txBody>
      </p:sp>
      <p:grpSp>
        <p:nvGrpSpPr>
          <p:cNvPr id="2244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198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243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241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42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245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249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247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25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808846" y="10217533"/>
            <a:ext cx="2461433" cy="2424127"/>
            <a:chOff x="0" y="0"/>
            <a:chExt cx="2461432" cy="2424125"/>
          </a:xfrm>
        </p:grpSpPr>
        <p:sp>
          <p:nvSpPr>
            <p:cNvPr id="1184" name="Google Shape;1827;p65"/>
            <p:cNvSpPr/>
            <p:nvPr/>
          </p:nvSpPr>
          <p:spPr>
            <a:xfrm>
              <a:off x="92438" y="0"/>
              <a:ext cx="2264926" cy="1647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2280442"/>
              <a:ext cx="2461433" cy="143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573664" y="653698"/>
              <a:ext cx="1433493" cy="8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1489148" y="592207"/>
              <a:ext cx="27413" cy="773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341401" y="592207"/>
              <a:ext cx="113730" cy="773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536602" y="616636"/>
              <a:ext cx="1433493" cy="8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612816" y="655220"/>
              <a:ext cx="1315511" cy="37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1834744" y="692800"/>
              <a:ext cx="41327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1839904" y="817701"/>
              <a:ext cx="32578" cy="3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1755149" y="692800"/>
              <a:ext cx="4171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1764323" y="767945"/>
              <a:ext cx="32497" cy="30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1675438" y="692800"/>
              <a:ext cx="4171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1675982" y="877610"/>
              <a:ext cx="32497" cy="30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1596117" y="692800"/>
              <a:ext cx="4132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1599752" y="838508"/>
              <a:ext cx="32141" cy="31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1516417" y="692800"/>
              <a:ext cx="41818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1522649" y="807549"/>
              <a:ext cx="32497" cy="3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770589" y="722739"/>
              <a:ext cx="614029" cy="51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673605" y="816164"/>
              <a:ext cx="702974" cy="5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943851" y="909589"/>
              <a:ext cx="424963" cy="51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1767885" y="1106088"/>
              <a:ext cx="81736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1656180" y="1106088"/>
              <a:ext cx="82254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1544993" y="1106088"/>
              <a:ext cx="81751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433805" y="1106088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1758752" y="1217275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1647550" y="1217275"/>
              <a:ext cx="81751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1535860" y="1217275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424673" y="1217275"/>
              <a:ext cx="81736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1749605" y="1328965"/>
              <a:ext cx="81751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1638418" y="1328965"/>
              <a:ext cx="81736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1526713" y="1328965"/>
              <a:ext cx="81751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415525" y="1328965"/>
              <a:ext cx="81752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179939" y="1257382"/>
              <a:ext cx="28951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217002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254079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291142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186043" y="1181735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223105" y="1181735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260168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297230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192131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22919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266256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303318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998189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035251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072816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109878" y="1257382"/>
              <a:ext cx="29454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004277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041842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078904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115967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010868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047945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085008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122070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816925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853988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891050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928113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823014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860076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897139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934719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829117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866180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90374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940807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635677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672740" y="1257382"/>
              <a:ext cx="29437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709802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746865" y="1257382"/>
              <a:ext cx="29437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641765" y="1181735"/>
              <a:ext cx="29454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678828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715890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752953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64785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684916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721979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759041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278289" y="1358995"/>
              <a:ext cx="32809" cy="32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206195" y="1358995"/>
              <a:ext cx="32802" cy="32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134152" y="1358934"/>
              <a:ext cx="32690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062064" y="1358934"/>
              <a:ext cx="32677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990034" y="1358934"/>
              <a:ext cx="33051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917934" y="1358934"/>
              <a:ext cx="33054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846280" y="1358934"/>
              <a:ext cx="32622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774179" y="1358934"/>
              <a:ext cx="32693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702081" y="1358934"/>
              <a:ext cx="32690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629993" y="1358934"/>
              <a:ext cx="32678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538820" y="705997"/>
              <a:ext cx="215154" cy="2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728584" y="875571"/>
              <a:ext cx="54826" cy="6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755997" y="853744"/>
              <a:ext cx="60929" cy="82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903984" y="513013"/>
              <a:ext cx="10525" cy="1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898676" y="527793"/>
              <a:ext cx="20808" cy="41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890773" y="487085"/>
              <a:ext cx="25519" cy="7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739239" y="529817"/>
              <a:ext cx="126147" cy="181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713866" y="633714"/>
              <a:ext cx="149773" cy="56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560533" y="2202131"/>
              <a:ext cx="27541" cy="13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560658" y="2187839"/>
              <a:ext cx="23863" cy="16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953501" y="2289193"/>
              <a:ext cx="33262" cy="1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952999" y="2276758"/>
              <a:ext cx="19859" cy="23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896636" y="2177884"/>
              <a:ext cx="57886" cy="121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505190" y="2074810"/>
              <a:ext cx="110686" cy="12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470951" y="2169224"/>
              <a:ext cx="157151" cy="119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876659" y="2293136"/>
              <a:ext cx="198510" cy="59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552405" y="674216"/>
              <a:ext cx="177792" cy="206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653942" y="779619"/>
              <a:ext cx="41645" cy="10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646834" y="663987"/>
              <a:ext cx="318860" cy="469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894094" y="729360"/>
              <a:ext cx="339667" cy="245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194673" y="758295"/>
              <a:ext cx="66516" cy="75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224627" y="736971"/>
              <a:ext cx="67018" cy="75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859027" y="674749"/>
              <a:ext cx="213790" cy="22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899178" y="2177884"/>
              <a:ext cx="55344" cy="6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535647" y="2074810"/>
              <a:ext cx="80229" cy="7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761994" y="424520"/>
              <a:ext cx="148717" cy="20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719954" y="391720"/>
              <a:ext cx="175851" cy="2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862116" y="406955"/>
              <a:ext cx="67123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843967" y="501248"/>
              <a:ext cx="30214" cy="5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520411" y="1132998"/>
              <a:ext cx="329779" cy="100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792731" y="1217610"/>
              <a:ext cx="57614" cy="320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513820" y="2078874"/>
              <a:ext cx="127954" cy="6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759041" y="1132998"/>
              <a:ext cx="269006" cy="1095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872268" y="2193105"/>
              <a:ext cx="116272" cy="36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31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331" name="المفردات"/>
          <p:cNvSpPr txBox="1"/>
          <p:nvPr/>
        </p:nvSpPr>
        <p:spPr>
          <a:xfrm>
            <a:off x="3519387" y="1574156"/>
            <a:ext cx="4878935" cy="1755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8800"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1332" name="IMG_4821.png" descr="IMG_4821.png"/>
          <p:cNvPicPr>
            <a:picLocks noChangeAspect="1"/>
          </p:cNvPicPr>
          <p:nvPr/>
        </p:nvPicPr>
        <p:blipFill>
          <a:blip r:embed="rId28">
            <a:extLst/>
          </a:blip>
          <a:srcRect l="16824" t="22146" r="20792" b="47585"/>
          <a:stretch>
            <a:fillRect/>
          </a:stretch>
        </p:blipFill>
        <p:spPr>
          <a:xfrm>
            <a:off x="10816359" y="4368754"/>
            <a:ext cx="12451434" cy="4219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26" fill="norm" stroke="1" extrusionOk="0">
                <a:moveTo>
                  <a:pt x="21590" y="0"/>
                </a:moveTo>
                <a:cubicBezTo>
                  <a:pt x="21585" y="0"/>
                  <a:pt x="21494" y="176"/>
                  <a:pt x="21387" y="391"/>
                </a:cubicBezTo>
                <a:cubicBezTo>
                  <a:pt x="21255" y="657"/>
                  <a:pt x="21187" y="827"/>
                  <a:pt x="21173" y="925"/>
                </a:cubicBezTo>
                <a:cubicBezTo>
                  <a:pt x="21154" y="1057"/>
                  <a:pt x="21168" y="1035"/>
                  <a:pt x="21350" y="678"/>
                </a:cubicBezTo>
                <a:cubicBezTo>
                  <a:pt x="21476" y="431"/>
                  <a:pt x="21557" y="238"/>
                  <a:pt x="21573" y="146"/>
                </a:cubicBezTo>
                <a:cubicBezTo>
                  <a:pt x="21588" y="66"/>
                  <a:pt x="21595" y="0"/>
                  <a:pt x="21590" y="0"/>
                </a:cubicBezTo>
                <a:close/>
                <a:moveTo>
                  <a:pt x="5077" y="22"/>
                </a:moveTo>
                <a:cubicBezTo>
                  <a:pt x="5073" y="18"/>
                  <a:pt x="5064" y="30"/>
                  <a:pt x="5048" y="55"/>
                </a:cubicBezTo>
                <a:cubicBezTo>
                  <a:pt x="4981" y="161"/>
                  <a:pt x="4697" y="745"/>
                  <a:pt x="4677" y="820"/>
                </a:cubicBezTo>
                <a:cubicBezTo>
                  <a:pt x="4665" y="861"/>
                  <a:pt x="4656" y="923"/>
                  <a:pt x="4656" y="960"/>
                </a:cubicBezTo>
                <a:cubicBezTo>
                  <a:pt x="4656" y="1038"/>
                  <a:pt x="4649" y="1050"/>
                  <a:pt x="4863" y="630"/>
                </a:cubicBezTo>
                <a:cubicBezTo>
                  <a:pt x="5032" y="298"/>
                  <a:pt x="5056" y="234"/>
                  <a:pt x="5074" y="83"/>
                </a:cubicBezTo>
                <a:cubicBezTo>
                  <a:pt x="5079" y="45"/>
                  <a:pt x="5081" y="26"/>
                  <a:pt x="5077" y="22"/>
                </a:cubicBezTo>
                <a:close/>
                <a:moveTo>
                  <a:pt x="16656" y="682"/>
                </a:moveTo>
                <a:cubicBezTo>
                  <a:pt x="16643" y="685"/>
                  <a:pt x="16628" y="702"/>
                  <a:pt x="16611" y="731"/>
                </a:cubicBezTo>
                <a:cubicBezTo>
                  <a:pt x="16557" y="819"/>
                  <a:pt x="16491" y="1140"/>
                  <a:pt x="16491" y="1314"/>
                </a:cubicBezTo>
                <a:cubicBezTo>
                  <a:pt x="16491" y="1401"/>
                  <a:pt x="16506" y="1465"/>
                  <a:pt x="16543" y="1528"/>
                </a:cubicBezTo>
                <a:lnTo>
                  <a:pt x="16595" y="1618"/>
                </a:lnTo>
                <a:lnTo>
                  <a:pt x="16460" y="2006"/>
                </a:lnTo>
                <a:cubicBezTo>
                  <a:pt x="16386" y="2220"/>
                  <a:pt x="16325" y="2404"/>
                  <a:pt x="16325" y="2415"/>
                </a:cubicBezTo>
                <a:cubicBezTo>
                  <a:pt x="16325" y="2494"/>
                  <a:pt x="16516" y="2113"/>
                  <a:pt x="16592" y="1881"/>
                </a:cubicBezTo>
                <a:cubicBezTo>
                  <a:pt x="16673" y="1635"/>
                  <a:pt x="16690" y="1603"/>
                  <a:pt x="16719" y="1648"/>
                </a:cubicBezTo>
                <a:cubicBezTo>
                  <a:pt x="16747" y="1692"/>
                  <a:pt x="16754" y="1681"/>
                  <a:pt x="16763" y="1573"/>
                </a:cubicBezTo>
                <a:cubicBezTo>
                  <a:pt x="16770" y="1491"/>
                  <a:pt x="16764" y="1418"/>
                  <a:pt x="16748" y="1367"/>
                </a:cubicBezTo>
                <a:cubicBezTo>
                  <a:pt x="16735" y="1323"/>
                  <a:pt x="16722" y="1168"/>
                  <a:pt x="16719" y="1024"/>
                </a:cubicBezTo>
                <a:cubicBezTo>
                  <a:pt x="16714" y="784"/>
                  <a:pt x="16695" y="674"/>
                  <a:pt x="16656" y="682"/>
                </a:cubicBezTo>
                <a:close/>
                <a:moveTo>
                  <a:pt x="2104" y="1077"/>
                </a:moveTo>
                <a:cubicBezTo>
                  <a:pt x="2065" y="1091"/>
                  <a:pt x="2018" y="1207"/>
                  <a:pt x="1983" y="1387"/>
                </a:cubicBezTo>
                <a:cubicBezTo>
                  <a:pt x="1933" y="1648"/>
                  <a:pt x="1933" y="1837"/>
                  <a:pt x="1985" y="1895"/>
                </a:cubicBezTo>
                <a:cubicBezTo>
                  <a:pt x="2007" y="1919"/>
                  <a:pt x="2029" y="1959"/>
                  <a:pt x="2034" y="1984"/>
                </a:cubicBezTo>
                <a:cubicBezTo>
                  <a:pt x="2040" y="2009"/>
                  <a:pt x="1984" y="2197"/>
                  <a:pt x="1912" y="2401"/>
                </a:cubicBezTo>
                <a:cubicBezTo>
                  <a:pt x="1839" y="2605"/>
                  <a:pt x="1791" y="2772"/>
                  <a:pt x="1803" y="2772"/>
                </a:cubicBezTo>
                <a:cubicBezTo>
                  <a:pt x="1843" y="2772"/>
                  <a:pt x="2000" y="2434"/>
                  <a:pt x="2066" y="2209"/>
                </a:cubicBezTo>
                <a:cubicBezTo>
                  <a:pt x="2117" y="2036"/>
                  <a:pt x="2137" y="1998"/>
                  <a:pt x="2168" y="2020"/>
                </a:cubicBezTo>
                <a:cubicBezTo>
                  <a:pt x="2221" y="2059"/>
                  <a:pt x="2245" y="1863"/>
                  <a:pt x="2200" y="1765"/>
                </a:cubicBezTo>
                <a:cubicBezTo>
                  <a:pt x="2176" y="1715"/>
                  <a:pt x="2169" y="1635"/>
                  <a:pt x="2169" y="1427"/>
                </a:cubicBezTo>
                <a:cubicBezTo>
                  <a:pt x="2168" y="1221"/>
                  <a:pt x="2161" y="1140"/>
                  <a:pt x="2139" y="1099"/>
                </a:cubicBezTo>
                <a:cubicBezTo>
                  <a:pt x="2129" y="1080"/>
                  <a:pt x="2117" y="1072"/>
                  <a:pt x="2104" y="1077"/>
                </a:cubicBezTo>
                <a:close/>
                <a:moveTo>
                  <a:pt x="20838" y="1626"/>
                </a:moveTo>
                <a:cubicBezTo>
                  <a:pt x="20838" y="1613"/>
                  <a:pt x="20748" y="1778"/>
                  <a:pt x="20640" y="1992"/>
                </a:cubicBezTo>
                <a:cubicBezTo>
                  <a:pt x="20510" y="2248"/>
                  <a:pt x="20433" y="2434"/>
                  <a:pt x="20415" y="2533"/>
                </a:cubicBezTo>
                <a:cubicBezTo>
                  <a:pt x="20396" y="2643"/>
                  <a:pt x="20395" y="2673"/>
                  <a:pt x="20411" y="2644"/>
                </a:cubicBezTo>
                <a:cubicBezTo>
                  <a:pt x="20710" y="2107"/>
                  <a:pt x="20838" y="1802"/>
                  <a:pt x="20838" y="1626"/>
                </a:cubicBezTo>
                <a:close/>
                <a:moveTo>
                  <a:pt x="4793" y="2043"/>
                </a:moveTo>
                <a:cubicBezTo>
                  <a:pt x="4721" y="2043"/>
                  <a:pt x="4641" y="2215"/>
                  <a:pt x="4606" y="2444"/>
                </a:cubicBezTo>
                <a:cubicBezTo>
                  <a:pt x="4566" y="2701"/>
                  <a:pt x="4565" y="2772"/>
                  <a:pt x="4603" y="2772"/>
                </a:cubicBezTo>
                <a:cubicBezTo>
                  <a:pt x="4619" y="2772"/>
                  <a:pt x="4646" y="2798"/>
                  <a:pt x="4662" y="2832"/>
                </a:cubicBezTo>
                <a:cubicBezTo>
                  <a:pt x="4690" y="2891"/>
                  <a:pt x="4690" y="2900"/>
                  <a:pt x="4657" y="2986"/>
                </a:cubicBezTo>
                <a:cubicBezTo>
                  <a:pt x="4638" y="3036"/>
                  <a:pt x="4623" y="3105"/>
                  <a:pt x="4623" y="3140"/>
                </a:cubicBezTo>
                <a:cubicBezTo>
                  <a:pt x="4623" y="3181"/>
                  <a:pt x="4652" y="3152"/>
                  <a:pt x="4703" y="3057"/>
                </a:cubicBezTo>
                <a:cubicBezTo>
                  <a:pt x="4748" y="2976"/>
                  <a:pt x="4814" y="2897"/>
                  <a:pt x="4851" y="2883"/>
                </a:cubicBezTo>
                <a:cubicBezTo>
                  <a:pt x="4898" y="2864"/>
                  <a:pt x="4922" y="2826"/>
                  <a:pt x="4934" y="2747"/>
                </a:cubicBezTo>
                <a:cubicBezTo>
                  <a:pt x="4951" y="2639"/>
                  <a:pt x="4949" y="2637"/>
                  <a:pt x="4813" y="2616"/>
                </a:cubicBezTo>
                <a:cubicBezTo>
                  <a:pt x="4729" y="2603"/>
                  <a:pt x="4664" y="2568"/>
                  <a:pt x="4647" y="2527"/>
                </a:cubicBezTo>
                <a:cubicBezTo>
                  <a:pt x="4621" y="2464"/>
                  <a:pt x="4622" y="2453"/>
                  <a:pt x="4656" y="2373"/>
                </a:cubicBezTo>
                <a:cubicBezTo>
                  <a:pt x="4697" y="2275"/>
                  <a:pt x="4772" y="2257"/>
                  <a:pt x="4800" y="2338"/>
                </a:cubicBezTo>
                <a:cubicBezTo>
                  <a:pt x="4813" y="2378"/>
                  <a:pt x="4823" y="2363"/>
                  <a:pt x="4838" y="2286"/>
                </a:cubicBezTo>
                <a:cubicBezTo>
                  <a:pt x="4865" y="2137"/>
                  <a:pt x="4847" y="2042"/>
                  <a:pt x="4793" y="2043"/>
                </a:cubicBezTo>
                <a:close/>
                <a:moveTo>
                  <a:pt x="21320" y="2055"/>
                </a:moveTo>
                <a:cubicBezTo>
                  <a:pt x="21307" y="2051"/>
                  <a:pt x="21290" y="2054"/>
                  <a:pt x="21269" y="2063"/>
                </a:cubicBezTo>
                <a:cubicBezTo>
                  <a:pt x="21202" y="2092"/>
                  <a:pt x="21141" y="2247"/>
                  <a:pt x="21109" y="2472"/>
                </a:cubicBezTo>
                <a:cubicBezTo>
                  <a:pt x="21078" y="2691"/>
                  <a:pt x="21080" y="2772"/>
                  <a:pt x="21116" y="2772"/>
                </a:cubicBezTo>
                <a:cubicBezTo>
                  <a:pt x="21132" y="2772"/>
                  <a:pt x="21158" y="2798"/>
                  <a:pt x="21174" y="2832"/>
                </a:cubicBezTo>
                <a:cubicBezTo>
                  <a:pt x="21202" y="2891"/>
                  <a:pt x="21202" y="2900"/>
                  <a:pt x="21170" y="2986"/>
                </a:cubicBezTo>
                <a:cubicBezTo>
                  <a:pt x="21151" y="3036"/>
                  <a:pt x="21135" y="3105"/>
                  <a:pt x="21135" y="3140"/>
                </a:cubicBezTo>
                <a:cubicBezTo>
                  <a:pt x="21135" y="3181"/>
                  <a:pt x="21165" y="3152"/>
                  <a:pt x="21216" y="3057"/>
                </a:cubicBezTo>
                <a:cubicBezTo>
                  <a:pt x="21261" y="2976"/>
                  <a:pt x="21326" y="2897"/>
                  <a:pt x="21363" y="2883"/>
                </a:cubicBezTo>
                <a:cubicBezTo>
                  <a:pt x="21410" y="2864"/>
                  <a:pt x="21434" y="2826"/>
                  <a:pt x="21446" y="2747"/>
                </a:cubicBezTo>
                <a:cubicBezTo>
                  <a:pt x="21463" y="2639"/>
                  <a:pt x="21462" y="2637"/>
                  <a:pt x="21326" y="2616"/>
                </a:cubicBezTo>
                <a:cubicBezTo>
                  <a:pt x="21242" y="2603"/>
                  <a:pt x="21177" y="2568"/>
                  <a:pt x="21160" y="2527"/>
                </a:cubicBezTo>
                <a:cubicBezTo>
                  <a:pt x="21134" y="2464"/>
                  <a:pt x="21135" y="2453"/>
                  <a:pt x="21169" y="2373"/>
                </a:cubicBezTo>
                <a:cubicBezTo>
                  <a:pt x="21210" y="2274"/>
                  <a:pt x="21285" y="2257"/>
                  <a:pt x="21313" y="2340"/>
                </a:cubicBezTo>
                <a:cubicBezTo>
                  <a:pt x="21328" y="2383"/>
                  <a:pt x="21337" y="2363"/>
                  <a:pt x="21353" y="2263"/>
                </a:cubicBezTo>
                <a:cubicBezTo>
                  <a:pt x="21372" y="2137"/>
                  <a:pt x="21361" y="2067"/>
                  <a:pt x="21320" y="2055"/>
                </a:cubicBezTo>
                <a:close/>
                <a:moveTo>
                  <a:pt x="18221" y="2348"/>
                </a:moveTo>
                <a:cubicBezTo>
                  <a:pt x="18211" y="2321"/>
                  <a:pt x="17895" y="2959"/>
                  <a:pt x="17834" y="3128"/>
                </a:cubicBezTo>
                <a:cubicBezTo>
                  <a:pt x="17804" y="3209"/>
                  <a:pt x="17780" y="3304"/>
                  <a:pt x="17780" y="3338"/>
                </a:cubicBezTo>
                <a:cubicBezTo>
                  <a:pt x="17780" y="3438"/>
                  <a:pt x="18147" y="2712"/>
                  <a:pt x="18189" y="2529"/>
                </a:cubicBezTo>
                <a:cubicBezTo>
                  <a:pt x="18209" y="2439"/>
                  <a:pt x="18224" y="2358"/>
                  <a:pt x="18221" y="2348"/>
                </a:cubicBezTo>
                <a:close/>
                <a:moveTo>
                  <a:pt x="19591" y="2832"/>
                </a:moveTo>
                <a:cubicBezTo>
                  <a:pt x="19588" y="2821"/>
                  <a:pt x="19496" y="2987"/>
                  <a:pt x="19387" y="3201"/>
                </a:cubicBezTo>
                <a:cubicBezTo>
                  <a:pt x="19208" y="3554"/>
                  <a:pt x="19168" y="3660"/>
                  <a:pt x="19168" y="3794"/>
                </a:cubicBezTo>
                <a:cubicBezTo>
                  <a:pt x="19168" y="3874"/>
                  <a:pt x="19523" y="3163"/>
                  <a:pt x="19561" y="3006"/>
                </a:cubicBezTo>
                <a:cubicBezTo>
                  <a:pt x="19582" y="2922"/>
                  <a:pt x="19595" y="2843"/>
                  <a:pt x="19591" y="2832"/>
                </a:cubicBezTo>
                <a:close/>
                <a:moveTo>
                  <a:pt x="5743" y="2840"/>
                </a:moveTo>
                <a:cubicBezTo>
                  <a:pt x="5729" y="2798"/>
                  <a:pt x="5340" y="3575"/>
                  <a:pt x="5328" y="3670"/>
                </a:cubicBezTo>
                <a:cubicBezTo>
                  <a:pt x="5322" y="3715"/>
                  <a:pt x="5317" y="3770"/>
                  <a:pt x="5317" y="3794"/>
                </a:cubicBezTo>
                <a:cubicBezTo>
                  <a:pt x="5317" y="3818"/>
                  <a:pt x="5400" y="3678"/>
                  <a:pt x="5502" y="3482"/>
                </a:cubicBezTo>
                <a:cubicBezTo>
                  <a:pt x="5676" y="3150"/>
                  <a:pt x="5766" y="2908"/>
                  <a:pt x="5743" y="2840"/>
                </a:cubicBezTo>
                <a:close/>
                <a:moveTo>
                  <a:pt x="18139" y="3174"/>
                </a:moveTo>
                <a:cubicBezTo>
                  <a:pt x="18136" y="3164"/>
                  <a:pt x="18129" y="3185"/>
                  <a:pt x="18118" y="3229"/>
                </a:cubicBezTo>
                <a:cubicBezTo>
                  <a:pt x="18105" y="3281"/>
                  <a:pt x="18094" y="3386"/>
                  <a:pt x="18094" y="3462"/>
                </a:cubicBezTo>
                <a:cubicBezTo>
                  <a:pt x="18094" y="3647"/>
                  <a:pt x="18049" y="3696"/>
                  <a:pt x="18009" y="3553"/>
                </a:cubicBezTo>
                <a:lnTo>
                  <a:pt x="17980" y="3446"/>
                </a:lnTo>
                <a:lnTo>
                  <a:pt x="17969" y="3565"/>
                </a:lnTo>
                <a:cubicBezTo>
                  <a:pt x="17956" y="3727"/>
                  <a:pt x="17904" y="3859"/>
                  <a:pt x="17870" y="3820"/>
                </a:cubicBezTo>
                <a:cubicBezTo>
                  <a:pt x="17848" y="3796"/>
                  <a:pt x="17844" y="3750"/>
                  <a:pt x="17851" y="3620"/>
                </a:cubicBezTo>
                <a:cubicBezTo>
                  <a:pt x="17864" y="3391"/>
                  <a:pt x="17851" y="3408"/>
                  <a:pt x="17812" y="3668"/>
                </a:cubicBezTo>
                <a:cubicBezTo>
                  <a:pt x="17791" y="3804"/>
                  <a:pt x="17783" y="3931"/>
                  <a:pt x="17790" y="4008"/>
                </a:cubicBezTo>
                <a:cubicBezTo>
                  <a:pt x="17803" y="4169"/>
                  <a:pt x="17872" y="4175"/>
                  <a:pt x="17938" y="4023"/>
                </a:cubicBezTo>
                <a:cubicBezTo>
                  <a:pt x="17964" y="3963"/>
                  <a:pt x="17998" y="3920"/>
                  <a:pt x="18014" y="3927"/>
                </a:cubicBezTo>
                <a:cubicBezTo>
                  <a:pt x="18089" y="3965"/>
                  <a:pt x="18144" y="3703"/>
                  <a:pt x="18143" y="3306"/>
                </a:cubicBezTo>
                <a:cubicBezTo>
                  <a:pt x="18143" y="3226"/>
                  <a:pt x="18143" y="3184"/>
                  <a:pt x="18139" y="3174"/>
                </a:cubicBezTo>
                <a:close/>
                <a:moveTo>
                  <a:pt x="153" y="3203"/>
                </a:moveTo>
                <a:lnTo>
                  <a:pt x="82" y="3436"/>
                </a:lnTo>
                <a:cubicBezTo>
                  <a:pt x="43" y="3564"/>
                  <a:pt x="7" y="3721"/>
                  <a:pt x="1" y="3784"/>
                </a:cubicBezTo>
                <a:cubicBezTo>
                  <a:pt x="-5" y="3846"/>
                  <a:pt x="16" y="4655"/>
                  <a:pt x="46" y="5582"/>
                </a:cubicBezTo>
                <a:lnTo>
                  <a:pt x="102" y="7268"/>
                </a:lnTo>
                <a:lnTo>
                  <a:pt x="382" y="7292"/>
                </a:lnTo>
                <a:lnTo>
                  <a:pt x="662" y="7316"/>
                </a:lnTo>
                <a:lnTo>
                  <a:pt x="680" y="7592"/>
                </a:lnTo>
                <a:cubicBezTo>
                  <a:pt x="706" y="7974"/>
                  <a:pt x="779" y="8302"/>
                  <a:pt x="869" y="8442"/>
                </a:cubicBezTo>
                <a:cubicBezTo>
                  <a:pt x="1035" y="8699"/>
                  <a:pt x="1181" y="8543"/>
                  <a:pt x="1287" y="7997"/>
                </a:cubicBezTo>
                <a:cubicBezTo>
                  <a:pt x="1324" y="7809"/>
                  <a:pt x="1372" y="7575"/>
                  <a:pt x="1394" y="7474"/>
                </a:cubicBezTo>
                <a:lnTo>
                  <a:pt x="1433" y="7292"/>
                </a:lnTo>
                <a:lnTo>
                  <a:pt x="2110" y="7292"/>
                </a:lnTo>
                <a:lnTo>
                  <a:pt x="2785" y="7292"/>
                </a:lnTo>
                <a:lnTo>
                  <a:pt x="2834" y="7171"/>
                </a:lnTo>
                <a:lnTo>
                  <a:pt x="2882" y="7051"/>
                </a:lnTo>
                <a:lnTo>
                  <a:pt x="2921" y="7171"/>
                </a:lnTo>
                <a:lnTo>
                  <a:pt x="2959" y="7292"/>
                </a:lnTo>
                <a:lnTo>
                  <a:pt x="3581" y="7292"/>
                </a:lnTo>
                <a:lnTo>
                  <a:pt x="4202" y="7292"/>
                </a:lnTo>
                <a:lnTo>
                  <a:pt x="4255" y="7037"/>
                </a:lnTo>
                <a:cubicBezTo>
                  <a:pt x="4316" y="6744"/>
                  <a:pt x="4408" y="6102"/>
                  <a:pt x="4408" y="5978"/>
                </a:cubicBezTo>
                <a:cubicBezTo>
                  <a:pt x="4408" y="5876"/>
                  <a:pt x="4335" y="5549"/>
                  <a:pt x="4286" y="5430"/>
                </a:cubicBezTo>
                <a:cubicBezTo>
                  <a:pt x="4229" y="5289"/>
                  <a:pt x="4098" y="5103"/>
                  <a:pt x="4057" y="5104"/>
                </a:cubicBezTo>
                <a:cubicBezTo>
                  <a:pt x="3998" y="5104"/>
                  <a:pt x="3871" y="5300"/>
                  <a:pt x="3652" y="5727"/>
                </a:cubicBezTo>
                <a:cubicBezTo>
                  <a:pt x="3250" y="6510"/>
                  <a:pt x="3143" y="6646"/>
                  <a:pt x="3065" y="6466"/>
                </a:cubicBezTo>
                <a:lnTo>
                  <a:pt x="3023" y="6369"/>
                </a:lnTo>
                <a:lnTo>
                  <a:pt x="3063" y="6003"/>
                </a:lnTo>
                <a:cubicBezTo>
                  <a:pt x="3126" y="5420"/>
                  <a:pt x="3117" y="5369"/>
                  <a:pt x="3012" y="5701"/>
                </a:cubicBezTo>
                <a:cubicBezTo>
                  <a:pt x="2940" y="5931"/>
                  <a:pt x="2923" y="6020"/>
                  <a:pt x="2916" y="6199"/>
                </a:cubicBezTo>
                <a:cubicBezTo>
                  <a:pt x="2902" y="6558"/>
                  <a:pt x="2899" y="6563"/>
                  <a:pt x="2624" y="6563"/>
                </a:cubicBezTo>
                <a:cubicBezTo>
                  <a:pt x="2490" y="6563"/>
                  <a:pt x="2376" y="6548"/>
                  <a:pt x="2370" y="6531"/>
                </a:cubicBezTo>
                <a:cubicBezTo>
                  <a:pt x="2364" y="6514"/>
                  <a:pt x="2382" y="6380"/>
                  <a:pt x="2410" y="6235"/>
                </a:cubicBezTo>
                <a:cubicBezTo>
                  <a:pt x="2454" y="6010"/>
                  <a:pt x="2460" y="5934"/>
                  <a:pt x="2454" y="5719"/>
                </a:cubicBezTo>
                <a:cubicBezTo>
                  <a:pt x="2445" y="5405"/>
                  <a:pt x="2413" y="5202"/>
                  <a:pt x="2357" y="5110"/>
                </a:cubicBezTo>
                <a:cubicBezTo>
                  <a:pt x="2318" y="5046"/>
                  <a:pt x="2305" y="5047"/>
                  <a:pt x="2238" y="5122"/>
                </a:cubicBezTo>
                <a:cubicBezTo>
                  <a:pt x="2069" y="5312"/>
                  <a:pt x="1825" y="5955"/>
                  <a:pt x="1779" y="6331"/>
                </a:cubicBezTo>
                <a:lnTo>
                  <a:pt x="1754" y="6539"/>
                </a:lnTo>
                <a:lnTo>
                  <a:pt x="1485" y="6551"/>
                </a:lnTo>
                <a:cubicBezTo>
                  <a:pt x="1177" y="6567"/>
                  <a:pt x="1175" y="6565"/>
                  <a:pt x="1240" y="6191"/>
                </a:cubicBezTo>
                <a:cubicBezTo>
                  <a:pt x="1293" y="5882"/>
                  <a:pt x="1344" y="5388"/>
                  <a:pt x="1359" y="5041"/>
                </a:cubicBezTo>
                <a:cubicBezTo>
                  <a:pt x="1370" y="4769"/>
                  <a:pt x="1369" y="4764"/>
                  <a:pt x="1330" y="4764"/>
                </a:cubicBezTo>
                <a:cubicBezTo>
                  <a:pt x="1285" y="4764"/>
                  <a:pt x="1145" y="5036"/>
                  <a:pt x="1001" y="5401"/>
                </a:cubicBezTo>
                <a:cubicBezTo>
                  <a:pt x="914" y="5623"/>
                  <a:pt x="804" y="6057"/>
                  <a:pt x="752" y="6391"/>
                </a:cubicBezTo>
                <a:cubicBezTo>
                  <a:pt x="730" y="6537"/>
                  <a:pt x="729" y="6538"/>
                  <a:pt x="573" y="6553"/>
                </a:cubicBezTo>
                <a:cubicBezTo>
                  <a:pt x="407" y="6569"/>
                  <a:pt x="300" y="6503"/>
                  <a:pt x="277" y="6371"/>
                </a:cubicBezTo>
                <a:cubicBezTo>
                  <a:pt x="269" y="6329"/>
                  <a:pt x="238" y="5600"/>
                  <a:pt x="208" y="4749"/>
                </a:cubicBezTo>
                <a:lnTo>
                  <a:pt x="153" y="3203"/>
                </a:lnTo>
                <a:close/>
                <a:moveTo>
                  <a:pt x="9447" y="3211"/>
                </a:moveTo>
                <a:lnTo>
                  <a:pt x="9365" y="3484"/>
                </a:lnTo>
                <a:cubicBezTo>
                  <a:pt x="9321" y="3635"/>
                  <a:pt x="9284" y="3801"/>
                  <a:pt x="9284" y="3855"/>
                </a:cubicBezTo>
                <a:cubicBezTo>
                  <a:pt x="9284" y="3992"/>
                  <a:pt x="9381" y="6942"/>
                  <a:pt x="9392" y="7134"/>
                </a:cubicBezTo>
                <a:lnTo>
                  <a:pt x="9401" y="7292"/>
                </a:lnTo>
                <a:lnTo>
                  <a:pt x="9773" y="7292"/>
                </a:lnTo>
                <a:cubicBezTo>
                  <a:pt x="9977" y="7292"/>
                  <a:pt x="10144" y="7276"/>
                  <a:pt x="10144" y="7256"/>
                </a:cubicBezTo>
                <a:cubicBezTo>
                  <a:pt x="10144" y="7236"/>
                  <a:pt x="10159" y="7145"/>
                  <a:pt x="10177" y="7055"/>
                </a:cubicBezTo>
                <a:lnTo>
                  <a:pt x="10211" y="6891"/>
                </a:lnTo>
                <a:lnTo>
                  <a:pt x="10274" y="7092"/>
                </a:lnTo>
                <a:lnTo>
                  <a:pt x="10337" y="7292"/>
                </a:lnTo>
                <a:lnTo>
                  <a:pt x="10588" y="7292"/>
                </a:lnTo>
                <a:cubicBezTo>
                  <a:pt x="10725" y="7292"/>
                  <a:pt x="10838" y="7275"/>
                  <a:pt x="10838" y="7254"/>
                </a:cubicBezTo>
                <a:cubicBezTo>
                  <a:pt x="10838" y="7233"/>
                  <a:pt x="10859" y="7140"/>
                  <a:pt x="10886" y="7047"/>
                </a:cubicBezTo>
                <a:lnTo>
                  <a:pt x="10935" y="6879"/>
                </a:lnTo>
                <a:lnTo>
                  <a:pt x="10963" y="7086"/>
                </a:lnTo>
                <a:lnTo>
                  <a:pt x="10992" y="7292"/>
                </a:lnTo>
                <a:lnTo>
                  <a:pt x="11303" y="7292"/>
                </a:lnTo>
                <a:cubicBezTo>
                  <a:pt x="11475" y="7292"/>
                  <a:pt x="11614" y="7276"/>
                  <a:pt x="11614" y="7256"/>
                </a:cubicBezTo>
                <a:cubicBezTo>
                  <a:pt x="11614" y="7236"/>
                  <a:pt x="11630" y="7145"/>
                  <a:pt x="11649" y="7055"/>
                </a:cubicBezTo>
                <a:lnTo>
                  <a:pt x="11683" y="6891"/>
                </a:lnTo>
                <a:lnTo>
                  <a:pt x="11745" y="7092"/>
                </a:lnTo>
                <a:lnTo>
                  <a:pt x="11808" y="7292"/>
                </a:lnTo>
                <a:lnTo>
                  <a:pt x="12021" y="7290"/>
                </a:lnTo>
                <a:cubicBezTo>
                  <a:pt x="12138" y="7290"/>
                  <a:pt x="12242" y="7273"/>
                  <a:pt x="12252" y="7254"/>
                </a:cubicBezTo>
                <a:cubicBezTo>
                  <a:pt x="12261" y="7234"/>
                  <a:pt x="12286" y="7137"/>
                  <a:pt x="12307" y="7037"/>
                </a:cubicBezTo>
                <a:cubicBezTo>
                  <a:pt x="12327" y="6937"/>
                  <a:pt x="12350" y="6854"/>
                  <a:pt x="12356" y="6855"/>
                </a:cubicBezTo>
                <a:cubicBezTo>
                  <a:pt x="12362" y="6856"/>
                  <a:pt x="12482" y="7039"/>
                  <a:pt x="12623" y="7262"/>
                </a:cubicBezTo>
                <a:cubicBezTo>
                  <a:pt x="12764" y="7484"/>
                  <a:pt x="12885" y="7658"/>
                  <a:pt x="12892" y="7646"/>
                </a:cubicBezTo>
                <a:cubicBezTo>
                  <a:pt x="12899" y="7635"/>
                  <a:pt x="12915" y="7551"/>
                  <a:pt x="12928" y="7460"/>
                </a:cubicBezTo>
                <a:lnTo>
                  <a:pt x="12952" y="7294"/>
                </a:lnTo>
                <a:lnTo>
                  <a:pt x="13304" y="7280"/>
                </a:lnTo>
                <a:lnTo>
                  <a:pt x="13656" y="7268"/>
                </a:lnTo>
                <a:lnTo>
                  <a:pt x="13686" y="6831"/>
                </a:lnTo>
                <a:cubicBezTo>
                  <a:pt x="13716" y="6398"/>
                  <a:pt x="13712" y="5991"/>
                  <a:pt x="13670" y="5150"/>
                </a:cubicBezTo>
                <a:cubicBezTo>
                  <a:pt x="13662" y="4998"/>
                  <a:pt x="13671" y="4940"/>
                  <a:pt x="13753" y="4632"/>
                </a:cubicBezTo>
                <a:cubicBezTo>
                  <a:pt x="13804" y="4441"/>
                  <a:pt x="13846" y="4267"/>
                  <a:pt x="13846" y="4245"/>
                </a:cubicBezTo>
                <a:cubicBezTo>
                  <a:pt x="13845" y="4223"/>
                  <a:pt x="13776" y="4074"/>
                  <a:pt x="13693" y="3913"/>
                </a:cubicBezTo>
                <a:cubicBezTo>
                  <a:pt x="13566" y="3670"/>
                  <a:pt x="13539" y="3598"/>
                  <a:pt x="13535" y="3480"/>
                </a:cubicBezTo>
                <a:lnTo>
                  <a:pt x="13530" y="3340"/>
                </a:lnTo>
                <a:lnTo>
                  <a:pt x="13484" y="3543"/>
                </a:lnTo>
                <a:cubicBezTo>
                  <a:pt x="13458" y="3654"/>
                  <a:pt x="13421" y="3850"/>
                  <a:pt x="13401" y="3978"/>
                </a:cubicBezTo>
                <a:lnTo>
                  <a:pt x="13364" y="4213"/>
                </a:lnTo>
                <a:lnTo>
                  <a:pt x="13412" y="4355"/>
                </a:lnTo>
                <a:cubicBezTo>
                  <a:pt x="13455" y="4481"/>
                  <a:pt x="13466" y="4582"/>
                  <a:pt x="13507" y="5203"/>
                </a:cubicBezTo>
                <a:cubicBezTo>
                  <a:pt x="13533" y="5590"/>
                  <a:pt x="13554" y="6047"/>
                  <a:pt x="13555" y="6221"/>
                </a:cubicBezTo>
                <a:lnTo>
                  <a:pt x="13557" y="6539"/>
                </a:lnTo>
                <a:lnTo>
                  <a:pt x="13316" y="6551"/>
                </a:lnTo>
                <a:lnTo>
                  <a:pt x="13074" y="6565"/>
                </a:lnTo>
                <a:lnTo>
                  <a:pt x="13030" y="6395"/>
                </a:lnTo>
                <a:cubicBezTo>
                  <a:pt x="12964" y="6142"/>
                  <a:pt x="12888" y="5636"/>
                  <a:pt x="12888" y="5456"/>
                </a:cubicBezTo>
                <a:cubicBezTo>
                  <a:pt x="12888" y="5310"/>
                  <a:pt x="12884" y="5300"/>
                  <a:pt x="12834" y="5300"/>
                </a:cubicBezTo>
                <a:cubicBezTo>
                  <a:pt x="12802" y="5300"/>
                  <a:pt x="12726" y="5386"/>
                  <a:pt x="12647" y="5511"/>
                </a:cubicBezTo>
                <a:cubicBezTo>
                  <a:pt x="12513" y="5726"/>
                  <a:pt x="12464" y="5874"/>
                  <a:pt x="12371" y="6337"/>
                </a:cubicBezTo>
                <a:lnTo>
                  <a:pt x="12326" y="6563"/>
                </a:lnTo>
                <a:lnTo>
                  <a:pt x="12157" y="6561"/>
                </a:lnTo>
                <a:cubicBezTo>
                  <a:pt x="11967" y="6561"/>
                  <a:pt x="11871" y="6503"/>
                  <a:pt x="11847" y="6373"/>
                </a:cubicBezTo>
                <a:cubicBezTo>
                  <a:pt x="11838" y="6325"/>
                  <a:pt x="11835" y="6082"/>
                  <a:pt x="11840" y="5828"/>
                </a:cubicBezTo>
                <a:lnTo>
                  <a:pt x="11848" y="5371"/>
                </a:lnTo>
                <a:lnTo>
                  <a:pt x="11797" y="5541"/>
                </a:lnTo>
                <a:cubicBezTo>
                  <a:pt x="11706" y="5841"/>
                  <a:pt x="11689" y="5943"/>
                  <a:pt x="11680" y="6244"/>
                </a:cubicBezTo>
                <a:lnTo>
                  <a:pt x="11672" y="6539"/>
                </a:lnTo>
                <a:lnTo>
                  <a:pt x="11410" y="6551"/>
                </a:lnTo>
                <a:cubicBezTo>
                  <a:pt x="11097" y="6567"/>
                  <a:pt x="11095" y="6564"/>
                  <a:pt x="11080" y="6110"/>
                </a:cubicBezTo>
                <a:cubicBezTo>
                  <a:pt x="11074" y="5944"/>
                  <a:pt x="11054" y="5338"/>
                  <a:pt x="11036" y="4764"/>
                </a:cubicBezTo>
                <a:cubicBezTo>
                  <a:pt x="11017" y="4189"/>
                  <a:pt x="10996" y="3679"/>
                  <a:pt x="10989" y="3630"/>
                </a:cubicBezTo>
                <a:cubicBezTo>
                  <a:pt x="10970" y="3489"/>
                  <a:pt x="10804" y="4190"/>
                  <a:pt x="10814" y="4367"/>
                </a:cubicBezTo>
                <a:cubicBezTo>
                  <a:pt x="10858" y="5103"/>
                  <a:pt x="10919" y="6451"/>
                  <a:pt x="10912" y="6505"/>
                </a:cubicBezTo>
                <a:cubicBezTo>
                  <a:pt x="10905" y="6559"/>
                  <a:pt x="10859" y="6569"/>
                  <a:pt x="10674" y="6555"/>
                </a:cubicBezTo>
                <a:cubicBezTo>
                  <a:pt x="10459" y="6540"/>
                  <a:pt x="10441" y="6530"/>
                  <a:pt x="10402" y="6424"/>
                </a:cubicBezTo>
                <a:cubicBezTo>
                  <a:pt x="10363" y="6314"/>
                  <a:pt x="10362" y="6293"/>
                  <a:pt x="10369" y="5841"/>
                </a:cubicBezTo>
                <a:cubicBezTo>
                  <a:pt x="10377" y="5382"/>
                  <a:pt x="10377" y="5374"/>
                  <a:pt x="10347" y="5474"/>
                </a:cubicBezTo>
                <a:cubicBezTo>
                  <a:pt x="10236" y="5853"/>
                  <a:pt x="10221" y="5939"/>
                  <a:pt x="10211" y="6237"/>
                </a:cubicBezTo>
                <a:lnTo>
                  <a:pt x="10201" y="6539"/>
                </a:lnTo>
                <a:lnTo>
                  <a:pt x="9944" y="6551"/>
                </a:lnTo>
                <a:cubicBezTo>
                  <a:pt x="9638" y="6567"/>
                  <a:pt x="9575" y="6519"/>
                  <a:pt x="9559" y="6260"/>
                </a:cubicBezTo>
                <a:cubicBezTo>
                  <a:pt x="9551" y="6116"/>
                  <a:pt x="9485" y="4366"/>
                  <a:pt x="9458" y="3537"/>
                </a:cubicBezTo>
                <a:lnTo>
                  <a:pt x="9447" y="3211"/>
                </a:lnTo>
                <a:close/>
                <a:moveTo>
                  <a:pt x="16825" y="3403"/>
                </a:moveTo>
                <a:cubicBezTo>
                  <a:pt x="16807" y="3403"/>
                  <a:pt x="16664" y="3833"/>
                  <a:pt x="16673" y="3859"/>
                </a:cubicBezTo>
                <a:cubicBezTo>
                  <a:pt x="16677" y="3870"/>
                  <a:pt x="16713" y="3957"/>
                  <a:pt x="16753" y="4053"/>
                </a:cubicBezTo>
                <a:cubicBezTo>
                  <a:pt x="16792" y="4149"/>
                  <a:pt x="16830" y="4229"/>
                  <a:pt x="16836" y="4229"/>
                </a:cubicBezTo>
                <a:cubicBezTo>
                  <a:pt x="16842" y="4229"/>
                  <a:pt x="16879" y="4134"/>
                  <a:pt x="16918" y="4019"/>
                </a:cubicBezTo>
                <a:lnTo>
                  <a:pt x="16988" y="3808"/>
                </a:lnTo>
                <a:lnTo>
                  <a:pt x="16914" y="3606"/>
                </a:lnTo>
                <a:cubicBezTo>
                  <a:pt x="16873" y="3494"/>
                  <a:pt x="16832" y="3403"/>
                  <a:pt x="16825" y="3403"/>
                </a:cubicBezTo>
                <a:close/>
                <a:moveTo>
                  <a:pt x="11545" y="3533"/>
                </a:moveTo>
                <a:lnTo>
                  <a:pt x="11489" y="3723"/>
                </a:lnTo>
                <a:lnTo>
                  <a:pt x="11434" y="3913"/>
                </a:lnTo>
                <a:lnTo>
                  <a:pt x="11495" y="4071"/>
                </a:lnTo>
                <a:cubicBezTo>
                  <a:pt x="11529" y="4158"/>
                  <a:pt x="11562" y="4229"/>
                  <a:pt x="11568" y="4229"/>
                </a:cubicBezTo>
                <a:cubicBezTo>
                  <a:pt x="11578" y="4230"/>
                  <a:pt x="11680" y="3902"/>
                  <a:pt x="11680" y="3867"/>
                </a:cubicBezTo>
                <a:cubicBezTo>
                  <a:pt x="11680" y="3857"/>
                  <a:pt x="11650" y="3778"/>
                  <a:pt x="11613" y="3691"/>
                </a:cubicBezTo>
                <a:lnTo>
                  <a:pt x="11545" y="3533"/>
                </a:lnTo>
                <a:close/>
                <a:moveTo>
                  <a:pt x="14372" y="3535"/>
                </a:moveTo>
                <a:lnTo>
                  <a:pt x="14323" y="3749"/>
                </a:lnTo>
                <a:cubicBezTo>
                  <a:pt x="14218" y="4205"/>
                  <a:pt x="14205" y="4315"/>
                  <a:pt x="14217" y="4662"/>
                </a:cubicBezTo>
                <a:cubicBezTo>
                  <a:pt x="14235" y="5192"/>
                  <a:pt x="14309" y="6968"/>
                  <a:pt x="14318" y="7094"/>
                </a:cubicBezTo>
                <a:lnTo>
                  <a:pt x="14327" y="7209"/>
                </a:lnTo>
                <a:lnTo>
                  <a:pt x="14349" y="7086"/>
                </a:lnTo>
                <a:cubicBezTo>
                  <a:pt x="14432" y="6617"/>
                  <a:pt x="14446" y="6211"/>
                  <a:pt x="14416" y="5055"/>
                </a:cubicBezTo>
                <a:cubicBezTo>
                  <a:pt x="14402" y="4507"/>
                  <a:pt x="14386" y="3942"/>
                  <a:pt x="14381" y="3798"/>
                </a:cubicBezTo>
                <a:lnTo>
                  <a:pt x="14372" y="3535"/>
                </a:lnTo>
                <a:close/>
                <a:moveTo>
                  <a:pt x="10079" y="3545"/>
                </a:moveTo>
                <a:lnTo>
                  <a:pt x="10020" y="3729"/>
                </a:lnTo>
                <a:lnTo>
                  <a:pt x="9962" y="3913"/>
                </a:lnTo>
                <a:lnTo>
                  <a:pt x="10024" y="4071"/>
                </a:lnTo>
                <a:cubicBezTo>
                  <a:pt x="10058" y="4158"/>
                  <a:pt x="10090" y="4229"/>
                  <a:pt x="10096" y="4229"/>
                </a:cubicBezTo>
                <a:cubicBezTo>
                  <a:pt x="10107" y="4230"/>
                  <a:pt x="10210" y="3902"/>
                  <a:pt x="10210" y="3867"/>
                </a:cubicBezTo>
                <a:cubicBezTo>
                  <a:pt x="10210" y="3857"/>
                  <a:pt x="10180" y="3780"/>
                  <a:pt x="10144" y="3697"/>
                </a:cubicBezTo>
                <a:lnTo>
                  <a:pt x="10079" y="3545"/>
                </a:lnTo>
                <a:close/>
                <a:moveTo>
                  <a:pt x="21425" y="3557"/>
                </a:moveTo>
                <a:cubicBezTo>
                  <a:pt x="21422" y="3549"/>
                  <a:pt x="21385" y="3710"/>
                  <a:pt x="21342" y="3913"/>
                </a:cubicBezTo>
                <a:lnTo>
                  <a:pt x="21263" y="4284"/>
                </a:lnTo>
                <a:lnTo>
                  <a:pt x="21273" y="4658"/>
                </a:lnTo>
                <a:cubicBezTo>
                  <a:pt x="21279" y="4864"/>
                  <a:pt x="21304" y="5517"/>
                  <a:pt x="21328" y="6110"/>
                </a:cubicBezTo>
                <a:cubicBezTo>
                  <a:pt x="21353" y="6703"/>
                  <a:pt x="21379" y="7179"/>
                  <a:pt x="21386" y="7167"/>
                </a:cubicBezTo>
                <a:cubicBezTo>
                  <a:pt x="21417" y="7109"/>
                  <a:pt x="21470" y="6551"/>
                  <a:pt x="21478" y="6197"/>
                </a:cubicBezTo>
                <a:cubicBezTo>
                  <a:pt x="21485" y="5866"/>
                  <a:pt x="21440" y="3601"/>
                  <a:pt x="21425" y="3557"/>
                </a:cubicBezTo>
                <a:close/>
                <a:moveTo>
                  <a:pt x="4913" y="3559"/>
                </a:moveTo>
                <a:cubicBezTo>
                  <a:pt x="4907" y="3542"/>
                  <a:pt x="4821" y="3940"/>
                  <a:pt x="4776" y="4189"/>
                </a:cubicBezTo>
                <a:cubicBezTo>
                  <a:pt x="4747" y="4354"/>
                  <a:pt x="4746" y="4399"/>
                  <a:pt x="4765" y="4820"/>
                </a:cubicBezTo>
                <a:cubicBezTo>
                  <a:pt x="4776" y="5070"/>
                  <a:pt x="4802" y="5718"/>
                  <a:pt x="4822" y="6262"/>
                </a:cubicBezTo>
                <a:cubicBezTo>
                  <a:pt x="4864" y="7351"/>
                  <a:pt x="4867" y="7362"/>
                  <a:pt x="4937" y="6715"/>
                </a:cubicBezTo>
                <a:cubicBezTo>
                  <a:pt x="4961" y="6494"/>
                  <a:pt x="4970" y="6273"/>
                  <a:pt x="4970" y="5940"/>
                </a:cubicBezTo>
                <a:cubicBezTo>
                  <a:pt x="4970" y="5508"/>
                  <a:pt x="4924" y="3592"/>
                  <a:pt x="4913" y="3559"/>
                </a:cubicBezTo>
                <a:close/>
                <a:moveTo>
                  <a:pt x="20419" y="3674"/>
                </a:moveTo>
                <a:lnTo>
                  <a:pt x="20356" y="3891"/>
                </a:lnTo>
                <a:cubicBezTo>
                  <a:pt x="20321" y="4010"/>
                  <a:pt x="20293" y="4120"/>
                  <a:pt x="20293" y="4136"/>
                </a:cubicBezTo>
                <a:cubicBezTo>
                  <a:pt x="20293" y="4152"/>
                  <a:pt x="20328" y="4221"/>
                  <a:pt x="20371" y="4292"/>
                </a:cubicBezTo>
                <a:cubicBezTo>
                  <a:pt x="20469" y="4452"/>
                  <a:pt x="20476" y="4453"/>
                  <a:pt x="20540" y="4294"/>
                </a:cubicBezTo>
                <a:lnTo>
                  <a:pt x="20593" y="4164"/>
                </a:lnTo>
                <a:lnTo>
                  <a:pt x="20683" y="4294"/>
                </a:lnTo>
                <a:cubicBezTo>
                  <a:pt x="20732" y="4365"/>
                  <a:pt x="20782" y="4424"/>
                  <a:pt x="20793" y="4423"/>
                </a:cubicBezTo>
                <a:cubicBezTo>
                  <a:pt x="20815" y="4423"/>
                  <a:pt x="20920" y="4070"/>
                  <a:pt x="20920" y="3998"/>
                </a:cubicBezTo>
                <a:cubicBezTo>
                  <a:pt x="20920" y="3975"/>
                  <a:pt x="20876" y="3894"/>
                  <a:pt x="20823" y="3818"/>
                </a:cubicBezTo>
                <a:lnTo>
                  <a:pt x="20725" y="3681"/>
                </a:lnTo>
                <a:lnTo>
                  <a:pt x="20662" y="3832"/>
                </a:lnTo>
                <a:cubicBezTo>
                  <a:pt x="20628" y="3916"/>
                  <a:pt x="20591" y="3986"/>
                  <a:pt x="20581" y="3986"/>
                </a:cubicBezTo>
                <a:cubicBezTo>
                  <a:pt x="20571" y="3986"/>
                  <a:pt x="20531" y="3916"/>
                  <a:pt x="20492" y="3830"/>
                </a:cubicBezTo>
                <a:lnTo>
                  <a:pt x="20419" y="3674"/>
                </a:lnTo>
                <a:close/>
                <a:moveTo>
                  <a:pt x="2089" y="3749"/>
                </a:moveTo>
                <a:lnTo>
                  <a:pt x="2017" y="3927"/>
                </a:lnTo>
                <a:cubicBezTo>
                  <a:pt x="1978" y="4025"/>
                  <a:pt x="1945" y="4130"/>
                  <a:pt x="1945" y="4162"/>
                </a:cubicBezTo>
                <a:cubicBezTo>
                  <a:pt x="1945" y="4195"/>
                  <a:pt x="1973" y="4289"/>
                  <a:pt x="2007" y="4371"/>
                </a:cubicBezTo>
                <a:cubicBezTo>
                  <a:pt x="2041" y="4453"/>
                  <a:pt x="2078" y="4521"/>
                  <a:pt x="2089" y="4521"/>
                </a:cubicBezTo>
                <a:cubicBezTo>
                  <a:pt x="2100" y="4521"/>
                  <a:pt x="2138" y="4451"/>
                  <a:pt x="2172" y="4365"/>
                </a:cubicBezTo>
                <a:cubicBezTo>
                  <a:pt x="2207" y="4279"/>
                  <a:pt x="2238" y="4199"/>
                  <a:pt x="2242" y="4189"/>
                </a:cubicBezTo>
                <a:cubicBezTo>
                  <a:pt x="2247" y="4178"/>
                  <a:pt x="2215" y="4076"/>
                  <a:pt x="2170" y="3960"/>
                </a:cubicBezTo>
                <a:lnTo>
                  <a:pt x="2089" y="3749"/>
                </a:lnTo>
                <a:close/>
                <a:moveTo>
                  <a:pt x="8232" y="3940"/>
                </a:moveTo>
                <a:lnTo>
                  <a:pt x="8169" y="4128"/>
                </a:lnTo>
                <a:cubicBezTo>
                  <a:pt x="8132" y="4239"/>
                  <a:pt x="8112" y="4341"/>
                  <a:pt x="8119" y="4375"/>
                </a:cubicBezTo>
                <a:cubicBezTo>
                  <a:pt x="8126" y="4406"/>
                  <a:pt x="8164" y="4474"/>
                  <a:pt x="8204" y="4525"/>
                </a:cubicBezTo>
                <a:lnTo>
                  <a:pt x="8278" y="4618"/>
                </a:lnTo>
                <a:lnTo>
                  <a:pt x="8331" y="4500"/>
                </a:lnTo>
                <a:lnTo>
                  <a:pt x="8383" y="4383"/>
                </a:lnTo>
                <a:lnTo>
                  <a:pt x="8474" y="4523"/>
                </a:lnTo>
                <a:lnTo>
                  <a:pt x="8565" y="4662"/>
                </a:lnTo>
                <a:lnTo>
                  <a:pt x="8627" y="4464"/>
                </a:lnTo>
                <a:cubicBezTo>
                  <a:pt x="8661" y="4355"/>
                  <a:pt x="8689" y="4251"/>
                  <a:pt x="8689" y="4233"/>
                </a:cubicBezTo>
                <a:cubicBezTo>
                  <a:pt x="8689" y="4215"/>
                  <a:pt x="8650" y="4145"/>
                  <a:pt x="8601" y="4075"/>
                </a:cubicBezTo>
                <a:lnTo>
                  <a:pt x="8514" y="3948"/>
                </a:lnTo>
                <a:lnTo>
                  <a:pt x="8457" y="4085"/>
                </a:lnTo>
                <a:lnTo>
                  <a:pt x="8400" y="4223"/>
                </a:lnTo>
                <a:lnTo>
                  <a:pt x="8316" y="4081"/>
                </a:lnTo>
                <a:lnTo>
                  <a:pt x="8232" y="3940"/>
                </a:lnTo>
                <a:close/>
                <a:moveTo>
                  <a:pt x="10224" y="4217"/>
                </a:moveTo>
                <a:lnTo>
                  <a:pt x="10166" y="4379"/>
                </a:lnTo>
                <a:lnTo>
                  <a:pt x="10109" y="4543"/>
                </a:lnTo>
                <a:lnTo>
                  <a:pt x="10017" y="4399"/>
                </a:lnTo>
                <a:lnTo>
                  <a:pt x="9926" y="4253"/>
                </a:lnTo>
                <a:lnTo>
                  <a:pt x="9877" y="4421"/>
                </a:lnTo>
                <a:cubicBezTo>
                  <a:pt x="9851" y="4514"/>
                  <a:pt x="9830" y="4606"/>
                  <a:pt x="9830" y="4626"/>
                </a:cubicBezTo>
                <a:cubicBezTo>
                  <a:pt x="9830" y="4646"/>
                  <a:pt x="9857" y="4718"/>
                  <a:pt x="9891" y="4786"/>
                </a:cubicBezTo>
                <a:cubicBezTo>
                  <a:pt x="9925" y="4854"/>
                  <a:pt x="9960" y="4909"/>
                  <a:pt x="9969" y="4909"/>
                </a:cubicBezTo>
                <a:cubicBezTo>
                  <a:pt x="9978" y="4909"/>
                  <a:pt x="10008" y="4842"/>
                  <a:pt x="10037" y="4760"/>
                </a:cubicBezTo>
                <a:lnTo>
                  <a:pt x="10090" y="4612"/>
                </a:lnTo>
                <a:lnTo>
                  <a:pt x="10172" y="4760"/>
                </a:lnTo>
                <a:cubicBezTo>
                  <a:pt x="10217" y="4842"/>
                  <a:pt x="10266" y="4909"/>
                  <a:pt x="10279" y="4909"/>
                </a:cubicBezTo>
                <a:cubicBezTo>
                  <a:pt x="10301" y="4909"/>
                  <a:pt x="10402" y="4531"/>
                  <a:pt x="10389" y="4498"/>
                </a:cubicBezTo>
                <a:cubicBezTo>
                  <a:pt x="10386" y="4491"/>
                  <a:pt x="10347" y="4425"/>
                  <a:pt x="10303" y="4351"/>
                </a:cubicBezTo>
                <a:lnTo>
                  <a:pt x="10224" y="4217"/>
                </a:lnTo>
                <a:close/>
                <a:moveTo>
                  <a:pt x="11695" y="4217"/>
                </a:moveTo>
                <a:lnTo>
                  <a:pt x="11638" y="4379"/>
                </a:lnTo>
                <a:lnTo>
                  <a:pt x="11580" y="4543"/>
                </a:lnTo>
                <a:lnTo>
                  <a:pt x="11488" y="4399"/>
                </a:lnTo>
                <a:lnTo>
                  <a:pt x="11397" y="4253"/>
                </a:lnTo>
                <a:lnTo>
                  <a:pt x="11349" y="4411"/>
                </a:lnTo>
                <a:cubicBezTo>
                  <a:pt x="11322" y="4499"/>
                  <a:pt x="11300" y="4597"/>
                  <a:pt x="11301" y="4630"/>
                </a:cubicBezTo>
                <a:cubicBezTo>
                  <a:pt x="11301" y="4663"/>
                  <a:pt x="11329" y="4739"/>
                  <a:pt x="11363" y="4798"/>
                </a:cubicBezTo>
                <a:cubicBezTo>
                  <a:pt x="11443" y="4937"/>
                  <a:pt x="11447" y="4935"/>
                  <a:pt x="11508" y="4760"/>
                </a:cubicBezTo>
                <a:lnTo>
                  <a:pt x="11561" y="4612"/>
                </a:lnTo>
                <a:lnTo>
                  <a:pt x="11643" y="4760"/>
                </a:lnTo>
                <a:cubicBezTo>
                  <a:pt x="11689" y="4842"/>
                  <a:pt x="11736" y="4910"/>
                  <a:pt x="11749" y="4909"/>
                </a:cubicBezTo>
                <a:cubicBezTo>
                  <a:pt x="11770" y="4908"/>
                  <a:pt x="11873" y="4531"/>
                  <a:pt x="11860" y="4500"/>
                </a:cubicBezTo>
                <a:cubicBezTo>
                  <a:pt x="11857" y="4493"/>
                  <a:pt x="11819" y="4425"/>
                  <a:pt x="11775" y="4351"/>
                </a:cubicBezTo>
                <a:lnTo>
                  <a:pt x="11695" y="4217"/>
                </a:lnTo>
                <a:close/>
                <a:moveTo>
                  <a:pt x="17106" y="4470"/>
                </a:moveTo>
                <a:cubicBezTo>
                  <a:pt x="17024" y="4454"/>
                  <a:pt x="16923" y="4616"/>
                  <a:pt x="16826" y="4928"/>
                </a:cubicBezTo>
                <a:cubicBezTo>
                  <a:pt x="16722" y="5263"/>
                  <a:pt x="16685" y="5485"/>
                  <a:pt x="16692" y="5748"/>
                </a:cubicBezTo>
                <a:cubicBezTo>
                  <a:pt x="16696" y="5916"/>
                  <a:pt x="16707" y="5969"/>
                  <a:pt x="16753" y="6059"/>
                </a:cubicBezTo>
                <a:cubicBezTo>
                  <a:pt x="16816" y="6185"/>
                  <a:pt x="16928" y="6246"/>
                  <a:pt x="17004" y="6197"/>
                </a:cubicBezTo>
                <a:cubicBezTo>
                  <a:pt x="17033" y="6178"/>
                  <a:pt x="17084" y="6089"/>
                  <a:pt x="17118" y="5999"/>
                </a:cubicBezTo>
                <a:cubicBezTo>
                  <a:pt x="17176" y="5844"/>
                  <a:pt x="17182" y="5840"/>
                  <a:pt x="17206" y="5920"/>
                </a:cubicBezTo>
                <a:cubicBezTo>
                  <a:pt x="17237" y="6020"/>
                  <a:pt x="17273" y="6399"/>
                  <a:pt x="17259" y="6466"/>
                </a:cubicBezTo>
                <a:cubicBezTo>
                  <a:pt x="17253" y="6496"/>
                  <a:pt x="17004" y="6515"/>
                  <a:pt x="16599" y="6515"/>
                </a:cubicBezTo>
                <a:lnTo>
                  <a:pt x="15949" y="6515"/>
                </a:lnTo>
                <a:lnTo>
                  <a:pt x="15879" y="6290"/>
                </a:lnTo>
                <a:cubicBezTo>
                  <a:pt x="15812" y="6074"/>
                  <a:pt x="15810" y="6058"/>
                  <a:pt x="15818" y="5816"/>
                </a:cubicBezTo>
                <a:cubicBezTo>
                  <a:pt x="15823" y="5679"/>
                  <a:pt x="15832" y="5514"/>
                  <a:pt x="15839" y="5450"/>
                </a:cubicBezTo>
                <a:cubicBezTo>
                  <a:pt x="15862" y="5229"/>
                  <a:pt x="15806" y="5368"/>
                  <a:pt x="15776" y="5606"/>
                </a:cubicBezTo>
                <a:cubicBezTo>
                  <a:pt x="15678" y="6386"/>
                  <a:pt x="15731" y="7069"/>
                  <a:pt x="15901" y="7231"/>
                </a:cubicBezTo>
                <a:cubicBezTo>
                  <a:pt x="15934" y="7263"/>
                  <a:pt x="16210" y="7279"/>
                  <a:pt x="16647" y="7274"/>
                </a:cubicBezTo>
                <a:lnTo>
                  <a:pt x="17342" y="7268"/>
                </a:lnTo>
                <a:lnTo>
                  <a:pt x="17368" y="6717"/>
                </a:lnTo>
                <a:cubicBezTo>
                  <a:pt x="17396" y="6127"/>
                  <a:pt x="17389" y="5791"/>
                  <a:pt x="17341" y="5365"/>
                </a:cubicBezTo>
                <a:cubicBezTo>
                  <a:pt x="17305" y="5047"/>
                  <a:pt x="17224" y="4635"/>
                  <a:pt x="17180" y="4545"/>
                </a:cubicBezTo>
                <a:cubicBezTo>
                  <a:pt x="17158" y="4500"/>
                  <a:pt x="17133" y="4475"/>
                  <a:pt x="17106" y="4470"/>
                </a:cubicBezTo>
                <a:close/>
                <a:moveTo>
                  <a:pt x="20726" y="4903"/>
                </a:moveTo>
                <a:lnTo>
                  <a:pt x="20660" y="5243"/>
                </a:lnTo>
                <a:lnTo>
                  <a:pt x="20593" y="5584"/>
                </a:lnTo>
                <a:lnTo>
                  <a:pt x="20643" y="5782"/>
                </a:lnTo>
                <a:cubicBezTo>
                  <a:pt x="20699" y="6006"/>
                  <a:pt x="20761" y="6447"/>
                  <a:pt x="20746" y="6517"/>
                </a:cubicBezTo>
                <a:cubicBezTo>
                  <a:pt x="20734" y="6576"/>
                  <a:pt x="19735" y="6578"/>
                  <a:pt x="19723" y="6519"/>
                </a:cubicBezTo>
                <a:cubicBezTo>
                  <a:pt x="19718" y="6495"/>
                  <a:pt x="19733" y="6380"/>
                  <a:pt x="19755" y="6264"/>
                </a:cubicBezTo>
                <a:cubicBezTo>
                  <a:pt x="19811" y="5976"/>
                  <a:pt x="19809" y="5781"/>
                  <a:pt x="19747" y="5573"/>
                </a:cubicBezTo>
                <a:cubicBezTo>
                  <a:pt x="19650" y="5249"/>
                  <a:pt x="19510" y="5163"/>
                  <a:pt x="19331" y="5316"/>
                </a:cubicBezTo>
                <a:cubicBezTo>
                  <a:pt x="19244" y="5390"/>
                  <a:pt x="19241" y="5399"/>
                  <a:pt x="19183" y="5745"/>
                </a:cubicBezTo>
                <a:lnTo>
                  <a:pt x="19123" y="6100"/>
                </a:lnTo>
                <a:lnTo>
                  <a:pt x="19196" y="6106"/>
                </a:lnTo>
                <a:cubicBezTo>
                  <a:pt x="19251" y="6110"/>
                  <a:pt x="19285" y="6150"/>
                  <a:pt x="19331" y="6258"/>
                </a:cubicBezTo>
                <a:cubicBezTo>
                  <a:pt x="19445" y="6531"/>
                  <a:pt x="19438" y="6537"/>
                  <a:pt x="18943" y="6551"/>
                </a:cubicBezTo>
                <a:lnTo>
                  <a:pt x="18495" y="6563"/>
                </a:lnTo>
                <a:lnTo>
                  <a:pt x="18393" y="6363"/>
                </a:lnTo>
                <a:cubicBezTo>
                  <a:pt x="18337" y="6253"/>
                  <a:pt x="18257" y="6046"/>
                  <a:pt x="18214" y="5901"/>
                </a:cubicBezTo>
                <a:cubicBezTo>
                  <a:pt x="18172" y="5757"/>
                  <a:pt x="18133" y="5638"/>
                  <a:pt x="18128" y="5638"/>
                </a:cubicBezTo>
                <a:cubicBezTo>
                  <a:pt x="18123" y="5638"/>
                  <a:pt x="18107" y="5698"/>
                  <a:pt x="18093" y="5772"/>
                </a:cubicBezTo>
                <a:cubicBezTo>
                  <a:pt x="18078" y="5845"/>
                  <a:pt x="18050" y="5984"/>
                  <a:pt x="18031" y="6080"/>
                </a:cubicBezTo>
                <a:lnTo>
                  <a:pt x="17995" y="6254"/>
                </a:lnTo>
                <a:lnTo>
                  <a:pt x="18051" y="6444"/>
                </a:lnTo>
                <a:cubicBezTo>
                  <a:pt x="18105" y="6632"/>
                  <a:pt x="18160" y="6906"/>
                  <a:pt x="18160" y="6989"/>
                </a:cubicBezTo>
                <a:cubicBezTo>
                  <a:pt x="18160" y="7208"/>
                  <a:pt x="17897" y="7942"/>
                  <a:pt x="17729" y="8193"/>
                </a:cubicBezTo>
                <a:cubicBezTo>
                  <a:pt x="17628" y="8344"/>
                  <a:pt x="17557" y="8344"/>
                  <a:pt x="17433" y="8195"/>
                </a:cubicBezTo>
                <a:cubicBezTo>
                  <a:pt x="17333" y="8076"/>
                  <a:pt x="17294" y="8091"/>
                  <a:pt x="17347" y="8228"/>
                </a:cubicBezTo>
                <a:cubicBezTo>
                  <a:pt x="17387" y="8334"/>
                  <a:pt x="17540" y="8551"/>
                  <a:pt x="17664" y="8683"/>
                </a:cubicBezTo>
                <a:cubicBezTo>
                  <a:pt x="17796" y="8822"/>
                  <a:pt x="17889" y="8808"/>
                  <a:pt x="17977" y="8636"/>
                </a:cubicBezTo>
                <a:cubicBezTo>
                  <a:pt x="18048" y="8498"/>
                  <a:pt x="18200" y="7853"/>
                  <a:pt x="18254" y="7462"/>
                </a:cubicBezTo>
                <a:cubicBezTo>
                  <a:pt x="18277" y="7300"/>
                  <a:pt x="18295" y="7227"/>
                  <a:pt x="18311" y="7244"/>
                </a:cubicBezTo>
                <a:cubicBezTo>
                  <a:pt x="18323" y="7257"/>
                  <a:pt x="18576" y="7273"/>
                  <a:pt x="18872" y="7280"/>
                </a:cubicBezTo>
                <a:lnTo>
                  <a:pt x="19410" y="7294"/>
                </a:lnTo>
                <a:lnTo>
                  <a:pt x="19447" y="7098"/>
                </a:lnTo>
                <a:cubicBezTo>
                  <a:pt x="19467" y="6990"/>
                  <a:pt x="19492" y="6903"/>
                  <a:pt x="19500" y="6903"/>
                </a:cubicBezTo>
                <a:cubicBezTo>
                  <a:pt x="19508" y="6903"/>
                  <a:pt x="19531" y="6989"/>
                  <a:pt x="19552" y="7096"/>
                </a:cubicBezTo>
                <a:lnTo>
                  <a:pt x="19590" y="7290"/>
                </a:lnTo>
                <a:lnTo>
                  <a:pt x="20212" y="7292"/>
                </a:lnTo>
                <a:lnTo>
                  <a:pt x="20835" y="7292"/>
                </a:lnTo>
                <a:lnTo>
                  <a:pt x="20872" y="6825"/>
                </a:lnTo>
                <a:cubicBezTo>
                  <a:pt x="20918" y="6221"/>
                  <a:pt x="20912" y="5823"/>
                  <a:pt x="20848" y="5411"/>
                </a:cubicBezTo>
                <a:cubicBezTo>
                  <a:pt x="20823" y="5246"/>
                  <a:pt x="20785" y="5066"/>
                  <a:pt x="20764" y="5009"/>
                </a:cubicBezTo>
                <a:lnTo>
                  <a:pt x="20726" y="4903"/>
                </a:lnTo>
                <a:close/>
                <a:moveTo>
                  <a:pt x="8957" y="5134"/>
                </a:moveTo>
                <a:cubicBezTo>
                  <a:pt x="8947" y="5117"/>
                  <a:pt x="8913" y="5247"/>
                  <a:pt x="8879" y="5422"/>
                </a:cubicBezTo>
                <a:lnTo>
                  <a:pt x="8820" y="5737"/>
                </a:lnTo>
                <a:lnTo>
                  <a:pt x="8871" y="6005"/>
                </a:lnTo>
                <a:cubicBezTo>
                  <a:pt x="8900" y="6151"/>
                  <a:pt x="8920" y="6319"/>
                  <a:pt x="8917" y="6379"/>
                </a:cubicBezTo>
                <a:lnTo>
                  <a:pt x="8912" y="6488"/>
                </a:lnTo>
                <a:lnTo>
                  <a:pt x="8456" y="6503"/>
                </a:lnTo>
                <a:lnTo>
                  <a:pt x="7999" y="6515"/>
                </a:lnTo>
                <a:lnTo>
                  <a:pt x="7919" y="6357"/>
                </a:lnTo>
                <a:cubicBezTo>
                  <a:pt x="7823" y="6165"/>
                  <a:pt x="7811" y="6057"/>
                  <a:pt x="7832" y="5561"/>
                </a:cubicBezTo>
                <a:cubicBezTo>
                  <a:pt x="7841" y="5357"/>
                  <a:pt x="7844" y="5179"/>
                  <a:pt x="7839" y="5164"/>
                </a:cubicBezTo>
                <a:cubicBezTo>
                  <a:pt x="7819" y="5107"/>
                  <a:pt x="7747" y="5690"/>
                  <a:pt x="7723" y="6096"/>
                </a:cubicBezTo>
                <a:cubicBezTo>
                  <a:pt x="7703" y="6420"/>
                  <a:pt x="7701" y="6575"/>
                  <a:pt x="7714" y="6715"/>
                </a:cubicBezTo>
                <a:cubicBezTo>
                  <a:pt x="7733" y="6920"/>
                  <a:pt x="7810" y="7132"/>
                  <a:pt x="7899" y="7227"/>
                </a:cubicBezTo>
                <a:cubicBezTo>
                  <a:pt x="7936" y="7266"/>
                  <a:pt x="8111" y="7286"/>
                  <a:pt x="8443" y="7288"/>
                </a:cubicBezTo>
                <a:lnTo>
                  <a:pt x="8932" y="7292"/>
                </a:lnTo>
                <a:lnTo>
                  <a:pt x="8974" y="7013"/>
                </a:lnTo>
                <a:cubicBezTo>
                  <a:pt x="9082" y="6300"/>
                  <a:pt x="9094" y="5913"/>
                  <a:pt x="9021" y="5462"/>
                </a:cubicBezTo>
                <a:cubicBezTo>
                  <a:pt x="8995" y="5298"/>
                  <a:pt x="8966" y="5151"/>
                  <a:pt x="8957" y="5134"/>
                </a:cubicBezTo>
                <a:close/>
                <a:moveTo>
                  <a:pt x="5706" y="5221"/>
                </a:moveTo>
                <a:cubicBezTo>
                  <a:pt x="5619" y="5210"/>
                  <a:pt x="5516" y="5510"/>
                  <a:pt x="5423" y="6063"/>
                </a:cubicBezTo>
                <a:cubicBezTo>
                  <a:pt x="5385" y="6285"/>
                  <a:pt x="5381" y="6365"/>
                  <a:pt x="5386" y="6683"/>
                </a:cubicBezTo>
                <a:cubicBezTo>
                  <a:pt x="5394" y="7159"/>
                  <a:pt x="5426" y="7268"/>
                  <a:pt x="5556" y="7268"/>
                </a:cubicBezTo>
                <a:cubicBezTo>
                  <a:pt x="5663" y="7268"/>
                  <a:pt x="5720" y="7161"/>
                  <a:pt x="5777" y="6861"/>
                </a:cubicBezTo>
                <a:cubicBezTo>
                  <a:pt x="5798" y="6749"/>
                  <a:pt x="5822" y="6672"/>
                  <a:pt x="5831" y="6687"/>
                </a:cubicBezTo>
                <a:cubicBezTo>
                  <a:pt x="5857" y="6734"/>
                  <a:pt x="5848" y="7044"/>
                  <a:pt x="5814" y="7238"/>
                </a:cubicBezTo>
                <a:cubicBezTo>
                  <a:pt x="5774" y="7470"/>
                  <a:pt x="5566" y="8042"/>
                  <a:pt x="5443" y="8258"/>
                </a:cubicBezTo>
                <a:cubicBezTo>
                  <a:pt x="5282" y="8541"/>
                  <a:pt x="5232" y="8572"/>
                  <a:pt x="5085" y="8485"/>
                </a:cubicBezTo>
                <a:cubicBezTo>
                  <a:pt x="5016" y="8443"/>
                  <a:pt x="4950" y="8410"/>
                  <a:pt x="4939" y="8410"/>
                </a:cubicBezTo>
                <a:cubicBezTo>
                  <a:pt x="4902" y="8410"/>
                  <a:pt x="4921" y="8545"/>
                  <a:pt x="4966" y="8598"/>
                </a:cubicBezTo>
                <a:cubicBezTo>
                  <a:pt x="5011" y="8652"/>
                  <a:pt x="5289" y="8870"/>
                  <a:pt x="5367" y="8914"/>
                </a:cubicBezTo>
                <a:cubicBezTo>
                  <a:pt x="5430" y="8949"/>
                  <a:pt x="5544" y="8905"/>
                  <a:pt x="5595" y="8827"/>
                </a:cubicBezTo>
                <a:cubicBezTo>
                  <a:pt x="5819" y="8486"/>
                  <a:pt x="5998" y="7004"/>
                  <a:pt x="5922" y="6124"/>
                </a:cubicBezTo>
                <a:cubicBezTo>
                  <a:pt x="5887" y="5721"/>
                  <a:pt x="5805" y="5322"/>
                  <a:pt x="5743" y="5245"/>
                </a:cubicBezTo>
                <a:cubicBezTo>
                  <a:pt x="5731" y="5231"/>
                  <a:pt x="5719" y="5223"/>
                  <a:pt x="5706" y="5221"/>
                </a:cubicBezTo>
                <a:close/>
                <a:moveTo>
                  <a:pt x="7499" y="5294"/>
                </a:moveTo>
                <a:cubicBezTo>
                  <a:pt x="7491" y="5303"/>
                  <a:pt x="7478" y="5338"/>
                  <a:pt x="7460" y="5401"/>
                </a:cubicBezTo>
                <a:cubicBezTo>
                  <a:pt x="7405" y="5597"/>
                  <a:pt x="7285" y="6391"/>
                  <a:pt x="7274" y="6628"/>
                </a:cubicBezTo>
                <a:cubicBezTo>
                  <a:pt x="7261" y="6903"/>
                  <a:pt x="7289" y="7124"/>
                  <a:pt x="7348" y="7219"/>
                </a:cubicBezTo>
                <a:cubicBezTo>
                  <a:pt x="7372" y="7257"/>
                  <a:pt x="7404" y="7289"/>
                  <a:pt x="7420" y="7290"/>
                </a:cubicBezTo>
                <a:cubicBezTo>
                  <a:pt x="7468" y="7294"/>
                  <a:pt x="7533" y="7084"/>
                  <a:pt x="7543" y="6893"/>
                </a:cubicBezTo>
                <a:cubicBezTo>
                  <a:pt x="7552" y="6718"/>
                  <a:pt x="7551" y="6714"/>
                  <a:pt x="7484" y="6661"/>
                </a:cubicBezTo>
                <a:cubicBezTo>
                  <a:pt x="7444" y="6628"/>
                  <a:pt x="7406" y="6559"/>
                  <a:pt x="7389" y="6486"/>
                </a:cubicBezTo>
                <a:cubicBezTo>
                  <a:pt x="7363" y="6370"/>
                  <a:pt x="7366" y="6347"/>
                  <a:pt x="7445" y="5845"/>
                </a:cubicBezTo>
                <a:cubicBezTo>
                  <a:pt x="7505" y="5469"/>
                  <a:pt x="7523" y="5266"/>
                  <a:pt x="7499" y="5294"/>
                </a:cubicBezTo>
                <a:close/>
                <a:moveTo>
                  <a:pt x="3723" y="9236"/>
                </a:moveTo>
                <a:cubicBezTo>
                  <a:pt x="3720" y="9236"/>
                  <a:pt x="3633" y="9405"/>
                  <a:pt x="3530" y="9612"/>
                </a:cubicBezTo>
                <a:cubicBezTo>
                  <a:pt x="3417" y="9839"/>
                  <a:pt x="3331" y="10051"/>
                  <a:pt x="3313" y="10147"/>
                </a:cubicBezTo>
                <a:cubicBezTo>
                  <a:pt x="3295" y="10234"/>
                  <a:pt x="3284" y="10305"/>
                  <a:pt x="3288" y="10305"/>
                </a:cubicBezTo>
                <a:cubicBezTo>
                  <a:pt x="3297" y="10305"/>
                  <a:pt x="3610" y="9691"/>
                  <a:pt x="3659" y="9576"/>
                </a:cubicBezTo>
                <a:cubicBezTo>
                  <a:pt x="3691" y="9502"/>
                  <a:pt x="3741" y="9236"/>
                  <a:pt x="3723" y="9236"/>
                </a:cubicBezTo>
                <a:close/>
                <a:moveTo>
                  <a:pt x="8619" y="9256"/>
                </a:moveTo>
                <a:cubicBezTo>
                  <a:pt x="8616" y="9247"/>
                  <a:pt x="8531" y="9399"/>
                  <a:pt x="8431" y="9596"/>
                </a:cubicBezTo>
                <a:cubicBezTo>
                  <a:pt x="8266" y="9921"/>
                  <a:pt x="8193" y="10121"/>
                  <a:pt x="8193" y="10252"/>
                </a:cubicBezTo>
                <a:cubicBezTo>
                  <a:pt x="8193" y="10343"/>
                  <a:pt x="8592" y="9516"/>
                  <a:pt x="8608" y="9392"/>
                </a:cubicBezTo>
                <a:cubicBezTo>
                  <a:pt x="8617" y="9326"/>
                  <a:pt x="8622" y="9265"/>
                  <a:pt x="8619" y="9256"/>
                </a:cubicBezTo>
                <a:close/>
                <a:moveTo>
                  <a:pt x="20485" y="10645"/>
                </a:moveTo>
                <a:cubicBezTo>
                  <a:pt x="20432" y="10645"/>
                  <a:pt x="20379" y="10772"/>
                  <a:pt x="20342" y="10987"/>
                </a:cubicBezTo>
                <a:cubicBezTo>
                  <a:pt x="20297" y="11245"/>
                  <a:pt x="20300" y="11331"/>
                  <a:pt x="20359" y="11475"/>
                </a:cubicBezTo>
                <a:lnTo>
                  <a:pt x="20411" y="11598"/>
                </a:lnTo>
                <a:lnTo>
                  <a:pt x="20278" y="11973"/>
                </a:lnTo>
                <a:cubicBezTo>
                  <a:pt x="20204" y="12179"/>
                  <a:pt x="20152" y="12347"/>
                  <a:pt x="20161" y="12347"/>
                </a:cubicBezTo>
                <a:cubicBezTo>
                  <a:pt x="20200" y="12347"/>
                  <a:pt x="20333" y="12077"/>
                  <a:pt x="20413" y="11831"/>
                </a:cubicBezTo>
                <a:cubicBezTo>
                  <a:pt x="20478" y="11634"/>
                  <a:pt x="20509" y="11573"/>
                  <a:pt x="20540" y="11582"/>
                </a:cubicBezTo>
                <a:cubicBezTo>
                  <a:pt x="20573" y="11592"/>
                  <a:pt x="20583" y="11569"/>
                  <a:pt x="20587" y="11477"/>
                </a:cubicBezTo>
                <a:cubicBezTo>
                  <a:pt x="20591" y="11407"/>
                  <a:pt x="20582" y="11343"/>
                  <a:pt x="20567" y="11317"/>
                </a:cubicBezTo>
                <a:cubicBezTo>
                  <a:pt x="20548" y="11287"/>
                  <a:pt x="20540" y="11201"/>
                  <a:pt x="20540" y="11035"/>
                </a:cubicBezTo>
                <a:cubicBezTo>
                  <a:pt x="20540" y="10729"/>
                  <a:pt x="20529" y="10645"/>
                  <a:pt x="20485" y="10645"/>
                </a:cubicBezTo>
                <a:close/>
                <a:moveTo>
                  <a:pt x="16864" y="12355"/>
                </a:moveTo>
                <a:cubicBezTo>
                  <a:pt x="16825" y="12369"/>
                  <a:pt x="16778" y="12486"/>
                  <a:pt x="16744" y="12665"/>
                </a:cubicBezTo>
                <a:cubicBezTo>
                  <a:pt x="16693" y="12926"/>
                  <a:pt x="16694" y="13114"/>
                  <a:pt x="16745" y="13171"/>
                </a:cubicBezTo>
                <a:cubicBezTo>
                  <a:pt x="16767" y="13196"/>
                  <a:pt x="16789" y="13237"/>
                  <a:pt x="16795" y="13262"/>
                </a:cubicBezTo>
                <a:cubicBezTo>
                  <a:pt x="16800" y="13288"/>
                  <a:pt x="16745" y="13474"/>
                  <a:pt x="16673" y="13677"/>
                </a:cubicBezTo>
                <a:cubicBezTo>
                  <a:pt x="16600" y="13881"/>
                  <a:pt x="16551" y="14048"/>
                  <a:pt x="16563" y="14048"/>
                </a:cubicBezTo>
                <a:cubicBezTo>
                  <a:pt x="16603" y="14048"/>
                  <a:pt x="16779" y="13674"/>
                  <a:pt x="16835" y="13469"/>
                </a:cubicBezTo>
                <a:cubicBezTo>
                  <a:pt x="16879" y="13309"/>
                  <a:pt x="16897" y="13276"/>
                  <a:pt x="16928" y="13299"/>
                </a:cubicBezTo>
                <a:cubicBezTo>
                  <a:pt x="16980" y="13337"/>
                  <a:pt x="17006" y="13142"/>
                  <a:pt x="16962" y="13046"/>
                </a:cubicBezTo>
                <a:cubicBezTo>
                  <a:pt x="16940" y="13000"/>
                  <a:pt x="16932" y="12911"/>
                  <a:pt x="16931" y="12708"/>
                </a:cubicBezTo>
                <a:cubicBezTo>
                  <a:pt x="16930" y="12501"/>
                  <a:pt x="16922" y="12418"/>
                  <a:pt x="16900" y="12378"/>
                </a:cubicBezTo>
                <a:cubicBezTo>
                  <a:pt x="16889" y="12358"/>
                  <a:pt x="16877" y="12351"/>
                  <a:pt x="16864" y="12355"/>
                </a:cubicBezTo>
                <a:close/>
                <a:moveTo>
                  <a:pt x="17821" y="13100"/>
                </a:moveTo>
                <a:lnTo>
                  <a:pt x="17796" y="13343"/>
                </a:lnTo>
                <a:cubicBezTo>
                  <a:pt x="17777" y="13525"/>
                  <a:pt x="17762" y="13586"/>
                  <a:pt x="17739" y="13586"/>
                </a:cubicBezTo>
                <a:cubicBezTo>
                  <a:pt x="17719" y="13586"/>
                  <a:pt x="17704" y="13543"/>
                  <a:pt x="17697" y="13467"/>
                </a:cubicBezTo>
                <a:cubicBezTo>
                  <a:pt x="17688" y="13347"/>
                  <a:pt x="17688" y="13347"/>
                  <a:pt x="17667" y="13499"/>
                </a:cubicBezTo>
                <a:cubicBezTo>
                  <a:pt x="17617" y="13849"/>
                  <a:pt x="17532" y="13885"/>
                  <a:pt x="17543" y="13552"/>
                </a:cubicBezTo>
                <a:lnTo>
                  <a:pt x="17549" y="13392"/>
                </a:lnTo>
                <a:lnTo>
                  <a:pt x="17516" y="13586"/>
                </a:lnTo>
                <a:cubicBezTo>
                  <a:pt x="17481" y="13791"/>
                  <a:pt x="17476" y="13893"/>
                  <a:pt x="17492" y="14020"/>
                </a:cubicBezTo>
                <a:cubicBezTo>
                  <a:pt x="17507" y="14135"/>
                  <a:pt x="17573" y="14113"/>
                  <a:pt x="17629" y="13973"/>
                </a:cubicBezTo>
                <a:cubicBezTo>
                  <a:pt x="17657" y="13905"/>
                  <a:pt x="17689" y="13853"/>
                  <a:pt x="17701" y="13858"/>
                </a:cubicBezTo>
                <a:cubicBezTo>
                  <a:pt x="17788" y="13892"/>
                  <a:pt x="17834" y="13694"/>
                  <a:pt x="17826" y="13329"/>
                </a:cubicBezTo>
                <a:lnTo>
                  <a:pt x="17821" y="13100"/>
                </a:lnTo>
                <a:close/>
                <a:moveTo>
                  <a:pt x="20331" y="13331"/>
                </a:moveTo>
                <a:cubicBezTo>
                  <a:pt x="20300" y="13328"/>
                  <a:pt x="20262" y="13356"/>
                  <a:pt x="20229" y="13416"/>
                </a:cubicBezTo>
                <a:cubicBezTo>
                  <a:pt x="20152" y="13557"/>
                  <a:pt x="20089" y="14048"/>
                  <a:pt x="20149" y="14048"/>
                </a:cubicBezTo>
                <a:cubicBezTo>
                  <a:pt x="20161" y="14048"/>
                  <a:pt x="20185" y="14081"/>
                  <a:pt x="20203" y="14119"/>
                </a:cubicBezTo>
                <a:cubicBezTo>
                  <a:pt x="20234" y="14187"/>
                  <a:pt x="20234" y="14190"/>
                  <a:pt x="20197" y="14291"/>
                </a:cubicBezTo>
                <a:cubicBezTo>
                  <a:pt x="20177" y="14347"/>
                  <a:pt x="20160" y="14416"/>
                  <a:pt x="20160" y="14445"/>
                </a:cubicBezTo>
                <a:cubicBezTo>
                  <a:pt x="20160" y="14475"/>
                  <a:pt x="20177" y="14464"/>
                  <a:pt x="20201" y="14418"/>
                </a:cubicBezTo>
                <a:cubicBezTo>
                  <a:pt x="20224" y="14375"/>
                  <a:pt x="20260" y="14309"/>
                  <a:pt x="20280" y="14271"/>
                </a:cubicBezTo>
                <a:cubicBezTo>
                  <a:pt x="20301" y="14232"/>
                  <a:pt x="20349" y="14184"/>
                  <a:pt x="20388" y="14165"/>
                </a:cubicBezTo>
                <a:cubicBezTo>
                  <a:pt x="20449" y="14137"/>
                  <a:pt x="20491" y="14042"/>
                  <a:pt x="20491" y="13935"/>
                </a:cubicBezTo>
                <a:cubicBezTo>
                  <a:pt x="20491" y="13922"/>
                  <a:pt x="20431" y="13906"/>
                  <a:pt x="20359" y="13896"/>
                </a:cubicBezTo>
                <a:cubicBezTo>
                  <a:pt x="20259" y="13883"/>
                  <a:pt x="20220" y="13857"/>
                  <a:pt x="20198" y="13791"/>
                </a:cubicBezTo>
                <a:cubicBezTo>
                  <a:pt x="20170" y="13707"/>
                  <a:pt x="20170" y="13700"/>
                  <a:pt x="20201" y="13633"/>
                </a:cubicBezTo>
                <a:cubicBezTo>
                  <a:pt x="20238" y="13551"/>
                  <a:pt x="20311" y="13540"/>
                  <a:pt x="20336" y="13613"/>
                </a:cubicBezTo>
                <a:cubicBezTo>
                  <a:pt x="20359" y="13680"/>
                  <a:pt x="20396" y="13550"/>
                  <a:pt x="20388" y="13430"/>
                </a:cubicBezTo>
                <a:cubicBezTo>
                  <a:pt x="20384" y="13367"/>
                  <a:pt x="20361" y="13334"/>
                  <a:pt x="20331" y="13331"/>
                </a:cubicBezTo>
                <a:close/>
                <a:moveTo>
                  <a:pt x="19266" y="14028"/>
                </a:moveTo>
                <a:cubicBezTo>
                  <a:pt x="19256" y="13997"/>
                  <a:pt x="18900" y="14712"/>
                  <a:pt x="18867" y="14831"/>
                </a:cubicBezTo>
                <a:cubicBezTo>
                  <a:pt x="18851" y="14888"/>
                  <a:pt x="18838" y="14953"/>
                  <a:pt x="18838" y="14977"/>
                </a:cubicBezTo>
                <a:cubicBezTo>
                  <a:pt x="18838" y="15049"/>
                  <a:pt x="18848" y="15034"/>
                  <a:pt x="19042" y="14653"/>
                </a:cubicBezTo>
                <a:cubicBezTo>
                  <a:pt x="19206" y="14333"/>
                  <a:pt x="19290" y="14097"/>
                  <a:pt x="19266" y="14028"/>
                </a:cubicBezTo>
                <a:close/>
                <a:moveTo>
                  <a:pt x="21301" y="14068"/>
                </a:moveTo>
                <a:cubicBezTo>
                  <a:pt x="21301" y="14055"/>
                  <a:pt x="21211" y="14225"/>
                  <a:pt x="21101" y="14447"/>
                </a:cubicBezTo>
                <a:cubicBezTo>
                  <a:pt x="20980" y="14690"/>
                  <a:pt x="20891" y="14907"/>
                  <a:pt x="20876" y="14991"/>
                </a:cubicBezTo>
                <a:lnTo>
                  <a:pt x="20851" y="15131"/>
                </a:lnTo>
                <a:lnTo>
                  <a:pt x="20915" y="15018"/>
                </a:lnTo>
                <a:cubicBezTo>
                  <a:pt x="21189" y="14524"/>
                  <a:pt x="21301" y="14249"/>
                  <a:pt x="21301" y="14068"/>
                </a:cubicBezTo>
                <a:close/>
                <a:moveTo>
                  <a:pt x="14916" y="14505"/>
                </a:moveTo>
                <a:cubicBezTo>
                  <a:pt x="14913" y="14499"/>
                  <a:pt x="14876" y="14617"/>
                  <a:pt x="14832" y="14769"/>
                </a:cubicBezTo>
                <a:cubicBezTo>
                  <a:pt x="14752" y="15045"/>
                  <a:pt x="14753" y="15046"/>
                  <a:pt x="14762" y="15337"/>
                </a:cubicBezTo>
                <a:cubicBezTo>
                  <a:pt x="14766" y="15498"/>
                  <a:pt x="14791" y="16290"/>
                  <a:pt x="14816" y="17099"/>
                </a:cubicBezTo>
                <a:lnTo>
                  <a:pt x="14861" y="18569"/>
                </a:lnTo>
                <a:lnTo>
                  <a:pt x="15139" y="18569"/>
                </a:lnTo>
                <a:cubicBezTo>
                  <a:pt x="15348" y="18569"/>
                  <a:pt x="15419" y="18584"/>
                  <a:pt x="15423" y="18629"/>
                </a:cubicBezTo>
                <a:cubicBezTo>
                  <a:pt x="15426" y="18663"/>
                  <a:pt x="15437" y="18799"/>
                  <a:pt x="15448" y="18933"/>
                </a:cubicBezTo>
                <a:cubicBezTo>
                  <a:pt x="15477" y="19299"/>
                  <a:pt x="15545" y="19588"/>
                  <a:pt x="15631" y="19718"/>
                </a:cubicBezTo>
                <a:cubicBezTo>
                  <a:pt x="15724" y="19858"/>
                  <a:pt x="15827" y="19863"/>
                  <a:pt x="15912" y="19735"/>
                </a:cubicBezTo>
                <a:cubicBezTo>
                  <a:pt x="15963" y="19659"/>
                  <a:pt x="15995" y="19550"/>
                  <a:pt x="16055" y="19245"/>
                </a:cubicBezTo>
                <a:cubicBezTo>
                  <a:pt x="16097" y="19029"/>
                  <a:pt x="16150" y="18788"/>
                  <a:pt x="16172" y="18710"/>
                </a:cubicBezTo>
                <a:lnTo>
                  <a:pt x="16213" y="18569"/>
                </a:lnTo>
                <a:lnTo>
                  <a:pt x="16937" y="18569"/>
                </a:lnTo>
                <a:lnTo>
                  <a:pt x="17661" y="18569"/>
                </a:lnTo>
                <a:lnTo>
                  <a:pt x="17707" y="18340"/>
                </a:lnTo>
                <a:cubicBezTo>
                  <a:pt x="17748" y="18134"/>
                  <a:pt x="17754" y="18121"/>
                  <a:pt x="17770" y="18202"/>
                </a:cubicBezTo>
                <a:cubicBezTo>
                  <a:pt x="17780" y="18252"/>
                  <a:pt x="17804" y="18349"/>
                  <a:pt x="17824" y="18419"/>
                </a:cubicBezTo>
                <a:cubicBezTo>
                  <a:pt x="17859" y="18543"/>
                  <a:pt x="17865" y="18545"/>
                  <a:pt x="18090" y="18560"/>
                </a:cubicBezTo>
                <a:cubicBezTo>
                  <a:pt x="18319" y="18576"/>
                  <a:pt x="18320" y="18575"/>
                  <a:pt x="18373" y="18445"/>
                </a:cubicBezTo>
                <a:lnTo>
                  <a:pt x="18426" y="18316"/>
                </a:lnTo>
                <a:lnTo>
                  <a:pt x="18466" y="18443"/>
                </a:lnTo>
                <a:lnTo>
                  <a:pt x="18505" y="18569"/>
                </a:lnTo>
                <a:lnTo>
                  <a:pt x="19125" y="18569"/>
                </a:lnTo>
                <a:lnTo>
                  <a:pt x="19744" y="18569"/>
                </a:lnTo>
                <a:lnTo>
                  <a:pt x="19802" y="18289"/>
                </a:lnTo>
                <a:cubicBezTo>
                  <a:pt x="19872" y="17949"/>
                  <a:pt x="19945" y="17428"/>
                  <a:pt x="19945" y="17271"/>
                </a:cubicBezTo>
                <a:cubicBezTo>
                  <a:pt x="19945" y="17015"/>
                  <a:pt x="19847" y="16679"/>
                  <a:pt x="19714" y="16479"/>
                </a:cubicBezTo>
                <a:cubicBezTo>
                  <a:pt x="19639" y="16368"/>
                  <a:pt x="19586" y="16357"/>
                  <a:pt x="19521" y="16441"/>
                </a:cubicBezTo>
                <a:cubicBezTo>
                  <a:pt x="19465" y="16511"/>
                  <a:pt x="19158" y="17063"/>
                  <a:pt x="19053" y="17281"/>
                </a:cubicBezTo>
                <a:cubicBezTo>
                  <a:pt x="18897" y="17604"/>
                  <a:pt x="18762" y="17791"/>
                  <a:pt x="18684" y="17791"/>
                </a:cubicBezTo>
                <a:cubicBezTo>
                  <a:pt x="18570" y="17791"/>
                  <a:pt x="18563" y="17729"/>
                  <a:pt x="18615" y="17206"/>
                </a:cubicBezTo>
                <a:cubicBezTo>
                  <a:pt x="18639" y="16962"/>
                  <a:pt x="18655" y="16750"/>
                  <a:pt x="18649" y="16734"/>
                </a:cubicBezTo>
                <a:cubicBezTo>
                  <a:pt x="18644" y="16718"/>
                  <a:pt x="18637" y="16715"/>
                  <a:pt x="18635" y="16726"/>
                </a:cubicBezTo>
                <a:cubicBezTo>
                  <a:pt x="18632" y="16737"/>
                  <a:pt x="18592" y="16872"/>
                  <a:pt x="18544" y="17024"/>
                </a:cubicBezTo>
                <a:cubicBezTo>
                  <a:pt x="18470" y="17259"/>
                  <a:pt x="18458" y="17328"/>
                  <a:pt x="18458" y="17490"/>
                </a:cubicBezTo>
                <a:cubicBezTo>
                  <a:pt x="18458" y="17818"/>
                  <a:pt x="18429" y="17854"/>
                  <a:pt x="18179" y="17834"/>
                </a:cubicBezTo>
                <a:cubicBezTo>
                  <a:pt x="17892" y="17811"/>
                  <a:pt x="17892" y="17808"/>
                  <a:pt x="17907" y="17139"/>
                </a:cubicBezTo>
                <a:lnTo>
                  <a:pt x="17917" y="16649"/>
                </a:lnTo>
                <a:lnTo>
                  <a:pt x="17881" y="16742"/>
                </a:lnTo>
                <a:cubicBezTo>
                  <a:pt x="17804" y="16945"/>
                  <a:pt x="17747" y="17263"/>
                  <a:pt x="17747" y="17498"/>
                </a:cubicBezTo>
                <a:cubicBezTo>
                  <a:pt x="17747" y="17621"/>
                  <a:pt x="17738" y="17749"/>
                  <a:pt x="17727" y="17781"/>
                </a:cubicBezTo>
                <a:cubicBezTo>
                  <a:pt x="17706" y="17842"/>
                  <a:pt x="17151" y="17871"/>
                  <a:pt x="17131" y="17811"/>
                </a:cubicBezTo>
                <a:cubicBezTo>
                  <a:pt x="17126" y="17795"/>
                  <a:pt x="17143" y="17665"/>
                  <a:pt x="17170" y="17526"/>
                </a:cubicBezTo>
                <a:cubicBezTo>
                  <a:pt x="17204" y="17347"/>
                  <a:pt x="17218" y="17210"/>
                  <a:pt x="17217" y="17058"/>
                </a:cubicBezTo>
                <a:cubicBezTo>
                  <a:pt x="17215" y="16568"/>
                  <a:pt x="17142" y="16302"/>
                  <a:pt x="17031" y="16378"/>
                </a:cubicBezTo>
                <a:cubicBezTo>
                  <a:pt x="16862" y="16493"/>
                  <a:pt x="16562" y="17262"/>
                  <a:pt x="16542" y="17631"/>
                </a:cubicBezTo>
                <a:lnTo>
                  <a:pt x="16532" y="17815"/>
                </a:lnTo>
                <a:lnTo>
                  <a:pt x="16261" y="17830"/>
                </a:lnTo>
                <a:cubicBezTo>
                  <a:pt x="16111" y="17837"/>
                  <a:pt x="15983" y="17825"/>
                  <a:pt x="15976" y="17803"/>
                </a:cubicBezTo>
                <a:cubicBezTo>
                  <a:pt x="15968" y="17781"/>
                  <a:pt x="15988" y="17578"/>
                  <a:pt x="16019" y="17352"/>
                </a:cubicBezTo>
                <a:cubicBezTo>
                  <a:pt x="16085" y="16873"/>
                  <a:pt x="16127" y="16428"/>
                  <a:pt x="16127" y="16202"/>
                </a:cubicBezTo>
                <a:cubicBezTo>
                  <a:pt x="16127" y="16067"/>
                  <a:pt x="16121" y="16042"/>
                  <a:pt x="16088" y="16042"/>
                </a:cubicBezTo>
                <a:cubicBezTo>
                  <a:pt x="16045" y="16042"/>
                  <a:pt x="15903" y="16322"/>
                  <a:pt x="15761" y="16686"/>
                </a:cubicBezTo>
                <a:cubicBezTo>
                  <a:pt x="15672" y="16913"/>
                  <a:pt x="15565" y="17337"/>
                  <a:pt x="15513" y="17670"/>
                </a:cubicBezTo>
                <a:cubicBezTo>
                  <a:pt x="15491" y="17812"/>
                  <a:pt x="15487" y="17817"/>
                  <a:pt x="15358" y="17832"/>
                </a:cubicBezTo>
                <a:cubicBezTo>
                  <a:pt x="15206" y="17849"/>
                  <a:pt x="15102" y="17812"/>
                  <a:pt x="15063" y="17728"/>
                </a:cubicBezTo>
                <a:cubicBezTo>
                  <a:pt x="15028" y="17653"/>
                  <a:pt x="15014" y="17387"/>
                  <a:pt x="14962" y="15801"/>
                </a:cubicBezTo>
                <a:cubicBezTo>
                  <a:pt x="14939" y="15094"/>
                  <a:pt x="14918" y="14512"/>
                  <a:pt x="14916" y="14505"/>
                </a:cubicBezTo>
                <a:close/>
                <a:moveTo>
                  <a:pt x="20459" y="14862"/>
                </a:moveTo>
                <a:cubicBezTo>
                  <a:pt x="20453" y="14842"/>
                  <a:pt x="20412" y="15000"/>
                  <a:pt x="20368" y="15214"/>
                </a:cubicBezTo>
                <a:cubicBezTo>
                  <a:pt x="20294" y="15575"/>
                  <a:pt x="20289" y="15618"/>
                  <a:pt x="20298" y="15833"/>
                </a:cubicBezTo>
                <a:cubicBezTo>
                  <a:pt x="20304" y="15961"/>
                  <a:pt x="20328" y="16547"/>
                  <a:pt x="20351" y="17135"/>
                </a:cubicBezTo>
                <a:cubicBezTo>
                  <a:pt x="20373" y="17723"/>
                  <a:pt x="20397" y="18270"/>
                  <a:pt x="20403" y="18350"/>
                </a:cubicBezTo>
                <a:lnTo>
                  <a:pt x="20413" y="18496"/>
                </a:lnTo>
                <a:lnTo>
                  <a:pt x="20451" y="18253"/>
                </a:lnTo>
                <a:cubicBezTo>
                  <a:pt x="20521" y="17803"/>
                  <a:pt x="20529" y="17456"/>
                  <a:pt x="20498" y="16115"/>
                </a:cubicBezTo>
                <a:cubicBezTo>
                  <a:pt x="20482" y="15446"/>
                  <a:pt x="20465" y="14882"/>
                  <a:pt x="20459" y="14862"/>
                </a:cubicBezTo>
                <a:close/>
                <a:moveTo>
                  <a:pt x="16848" y="15016"/>
                </a:moveTo>
                <a:lnTo>
                  <a:pt x="16773" y="15240"/>
                </a:lnTo>
                <a:lnTo>
                  <a:pt x="16698" y="15465"/>
                </a:lnTo>
                <a:lnTo>
                  <a:pt x="16764" y="15631"/>
                </a:lnTo>
                <a:cubicBezTo>
                  <a:pt x="16800" y="15723"/>
                  <a:pt x="16838" y="15797"/>
                  <a:pt x="16848" y="15797"/>
                </a:cubicBezTo>
                <a:cubicBezTo>
                  <a:pt x="16869" y="15798"/>
                  <a:pt x="17003" y="15501"/>
                  <a:pt x="17003" y="15453"/>
                </a:cubicBezTo>
                <a:cubicBezTo>
                  <a:pt x="17003" y="15434"/>
                  <a:pt x="16968" y="15328"/>
                  <a:pt x="16925" y="15218"/>
                </a:cubicBezTo>
                <a:lnTo>
                  <a:pt x="16848" y="15016"/>
                </a:lnTo>
                <a:close/>
                <a:moveTo>
                  <a:pt x="17696" y="15119"/>
                </a:moveTo>
                <a:cubicBezTo>
                  <a:pt x="17681" y="15119"/>
                  <a:pt x="17637" y="15201"/>
                  <a:pt x="17598" y="15303"/>
                </a:cubicBezTo>
                <a:cubicBezTo>
                  <a:pt x="17510" y="15532"/>
                  <a:pt x="17514" y="15664"/>
                  <a:pt x="17617" y="15860"/>
                </a:cubicBezTo>
                <a:cubicBezTo>
                  <a:pt x="17656" y="15933"/>
                  <a:pt x="17692" y="15993"/>
                  <a:pt x="17698" y="15993"/>
                </a:cubicBezTo>
                <a:cubicBezTo>
                  <a:pt x="17717" y="15993"/>
                  <a:pt x="17836" y="15747"/>
                  <a:pt x="17859" y="15663"/>
                </a:cubicBezTo>
                <a:cubicBezTo>
                  <a:pt x="17876" y="15596"/>
                  <a:pt x="17868" y="15550"/>
                  <a:pt x="17801" y="15352"/>
                </a:cubicBezTo>
                <a:cubicBezTo>
                  <a:pt x="17758" y="15223"/>
                  <a:pt x="17711" y="15119"/>
                  <a:pt x="17696" y="15119"/>
                </a:cubicBezTo>
                <a:close/>
                <a:moveTo>
                  <a:pt x="21238" y="16479"/>
                </a:moveTo>
                <a:cubicBezTo>
                  <a:pt x="21181" y="16479"/>
                  <a:pt x="21046" y="16897"/>
                  <a:pt x="20978" y="17283"/>
                </a:cubicBezTo>
                <a:cubicBezTo>
                  <a:pt x="20935" y="17529"/>
                  <a:pt x="20929" y="17613"/>
                  <a:pt x="20931" y="17919"/>
                </a:cubicBezTo>
                <a:cubicBezTo>
                  <a:pt x="20935" y="18352"/>
                  <a:pt x="20953" y="18456"/>
                  <a:pt x="21034" y="18520"/>
                </a:cubicBezTo>
                <a:cubicBezTo>
                  <a:pt x="21158" y="18619"/>
                  <a:pt x="21263" y="18491"/>
                  <a:pt x="21318" y="18176"/>
                </a:cubicBezTo>
                <a:cubicBezTo>
                  <a:pt x="21346" y="18013"/>
                  <a:pt x="21356" y="17988"/>
                  <a:pt x="21376" y="18036"/>
                </a:cubicBezTo>
                <a:cubicBezTo>
                  <a:pt x="21410" y="18119"/>
                  <a:pt x="21406" y="18224"/>
                  <a:pt x="21357" y="18510"/>
                </a:cubicBezTo>
                <a:cubicBezTo>
                  <a:pt x="21289" y="18916"/>
                  <a:pt x="21030" y="19545"/>
                  <a:pt x="20847" y="19749"/>
                </a:cubicBezTo>
                <a:cubicBezTo>
                  <a:pt x="20768" y="19838"/>
                  <a:pt x="20758" y="19839"/>
                  <a:pt x="20627" y="19763"/>
                </a:cubicBezTo>
                <a:cubicBezTo>
                  <a:pt x="20497" y="19687"/>
                  <a:pt x="20447" y="19692"/>
                  <a:pt x="20466" y="19783"/>
                </a:cubicBezTo>
                <a:cubicBezTo>
                  <a:pt x="20480" y="19848"/>
                  <a:pt x="20728" y="20079"/>
                  <a:pt x="20860" y="20150"/>
                </a:cubicBezTo>
                <a:cubicBezTo>
                  <a:pt x="21112" y="20285"/>
                  <a:pt x="21239" y="20077"/>
                  <a:pt x="21365" y="19320"/>
                </a:cubicBezTo>
                <a:cubicBezTo>
                  <a:pt x="21495" y="18534"/>
                  <a:pt x="21519" y="17632"/>
                  <a:pt x="21426" y="17024"/>
                </a:cubicBezTo>
                <a:cubicBezTo>
                  <a:pt x="21373" y="16681"/>
                  <a:pt x="21303" y="16479"/>
                  <a:pt x="21238" y="16479"/>
                </a:cubicBezTo>
                <a:close/>
                <a:moveTo>
                  <a:pt x="14224" y="17714"/>
                </a:moveTo>
                <a:cubicBezTo>
                  <a:pt x="14217" y="17720"/>
                  <a:pt x="14209" y="17731"/>
                  <a:pt x="14199" y="17747"/>
                </a:cubicBezTo>
                <a:cubicBezTo>
                  <a:pt x="14175" y="17784"/>
                  <a:pt x="14137" y="17886"/>
                  <a:pt x="14115" y="17973"/>
                </a:cubicBezTo>
                <a:cubicBezTo>
                  <a:pt x="14067" y="18156"/>
                  <a:pt x="14074" y="18196"/>
                  <a:pt x="14183" y="18431"/>
                </a:cubicBezTo>
                <a:cubicBezTo>
                  <a:pt x="14253" y="18580"/>
                  <a:pt x="14252" y="18581"/>
                  <a:pt x="14346" y="18332"/>
                </a:cubicBezTo>
                <a:cubicBezTo>
                  <a:pt x="14409" y="18164"/>
                  <a:pt x="14403" y="18069"/>
                  <a:pt x="14316" y="17860"/>
                </a:cubicBezTo>
                <a:cubicBezTo>
                  <a:pt x="14264" y="17733"/>
                  <a:pt x="14246" y="17697"/>
                  <a:pt x="14224" y="17714"/>
                </a:cubicBezTo>
                <a:close/>
                <a:moveTo>
                  <a:pt x="17857" y="20579"/>
                </a:moveTo>
                <a:cubicBezTo>
                  <a:pt x="17832" y="20602"/>
                  <a:pt x="17781" y="20694"/>
                  <a:pt x="17697" y="20858"/>
                </a:cubicBezTo>
                <a:cubicBezTo>
                  <a:pt x="17528" y="21192"/>
                  <a:pt x="17450" y="21400"/>
                  <a:pt x="17450" y="21520"/>
                </a:cubicBezTo>
                <a:cubicBezTo>
                  <a:pt x="17450" y="21600"/>
                  <a:pt x="17841" y="20829"/>
                  <a:pt x="17863" y="20704"/>
                </a:cubicBezTo>
                <a:cubicBezTo>
                  <a:pt x="17882" y="20600"/>
                  <a:pt x="17883" y="20555"/>
                  <a:pt x="17857" y="205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3" name="IMG_4822.png" descr="IMG_4822.png"/>
          <p:cNvPicPr>
            <a:picLocks noChangeAspect="1"/>
          </p:cNvPicPr>
          <p:nvPr/>
        </p:nvPicPr>
        <p:blipFill>
          <a:blip r:embed="rId29">
            <a:extLst/>
          </a:blip>
          <a:srcRect l="39066" t="11445" r="23169" b="4139"/>
          <a:stretch>
            <a:fillRect/>
          </a:stretch>
        </p:blipFill>
        <p:spPr>
          <a:xfrm>
            <a:off x="2776984" y="3329296"/>
            <a:ext cx="5621338" cy="8776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fill="norm" stroke="1" extrusionOk="0">
                <a:moveTo>
                  <a:pt x="18155" y="1"/>
                </a:moveTo>
                <a:cubicBezTo>
                  <a:pt x="18155" y="-4"/>
                  <a:pt x="18002" y="41"/>
                  <a:pt x="17815" y="101"/>
                </a:cubicBezTo>
                <a:cubicBezTo>
                  <a:pt x="17505" y="201"/>
                  <a:pt x="17411" y="249"/>
                  <a:pt x="17411" y="308"/>
                </a:cubicBezTo>
                <a:cubicBezTo>
                  <a:pt x="17411" y="320"/>
                  <a:pt x="17566" y="281"/>
                  <a:pt x="17754" y="220"/>
                </a:cubicBezTo>
                <a:cubicBezTo>
                  <a:pt x="18008" y="139"/>
                  <a:pt x="18104" y="98"/>
                  <a:pt x="18126" y="60"/>
                </a:cubicBezTo>
                <a:cubicBezTo>
                  <a:pt x="18143" y="33"/>
                  <a:pt x="18155" y="6"/>
                  <a:pt x="18155" y="1"/>
                </a:cubicBezTo>
                <a:close/>
                <a:moveTo>
                  <a:pt x="18064" y="290"/>
                </a:moveTo>
                <a:cubicBezTo>
                  <a:pt x="18047" y="290"/>
                  <a:pt x="18025" y="314"/>
                  <a:pt x="18015" y="344"/>
                </a:cubicBezTo>
                <a:cubicBezTo>
                  <a:pt x="17977" y="458"/>
                  <a:pt x="17914" y="486"/>
                  <a:pt x="17861" y="412"/>
                </a:cubicBezTo>
                <a:cubicBezTo>
                  <a:pt x="17819" y="354"/>
                  <a:pt x="17801" y="359"/>
                  <a:pt x="17766" y="434"/>
                </a:cubicBezTo>
                <a:cubicBezTo>
                  <a:pt x="17726" y="521"/>
                  <a:pt x="17620" y="524"/>
                  <a:pt x="17597" y="439"/>
                </a:cubicBezTo>
                <a:cubicBezTo>
                  <a:pt x="17578" y="370"/>
                  <a:pt x="17538" y="395"/>
                  <a:pt x="17505" y="497"/>
                </a:cubicBezTo>
                <a:lnTo>
                  <a:pt x="17486" y="558"/>
                </a:lnTo>
                <a:lnTo>
                  <a:pt x="16944" y="558"/>
                </a:lnTo>
                <a:lnTo>
                  <a:pt x="16403" y="558"/>
                </a:lnTo>
                <a:lnTo>
                  <a:pt x="16412" y="478"/>
                </a:lnTo>
                <a:cubicBezTo>
                  <a:pt x="16434" y="301"/>
                  <a:pt x="16295" y="235"/>
                  <a:pt x="16127" y="343"/>
                </a:cubicBezTo>
                <a:cubicBezTo>
                  <a:pt x="16050" y="392"/>
                  <a:pt x="16031" y="419"/>
                  <a:pt x="16008" y="518"/>
                </a:cubicBezTo>
                <a:cubicBezTo>
                  <a:pt x="15999" y="558"/>
                  <a:pt x="15971" y="558"/>
                  <a:pt x="11483" y="563"/>
                </a:cubicBezTo>
                <a:cubicBezTo>
                  <a:pt x="9000" y="566"/>
                  <a:pt x="6950" y="564"/>
                  <a:pt x="6928" y="558"/>
                </a:cubicBezTo>
                <a:cubicBezTo>
                  <a:pt x="6897" y="551"/>
                  <a:pt x="6895" y="540"/>
                  <a:pt x="6922" y="507"/>
                </a:cubicBezTo>
                <a:cubicBezTo>
                  <a:pt x="6941" y="485"/>
                  <a:pt x="6952" y="461"/>
                  <a:pt x="6945" y="457"/>
                </a:cubicBezTo>
                <a:cubicBezTo>
                  <a:pt x="6938" y="452"/>
                  <a:pt x="6856" y="476"/>
                  <a:pt x="6763" y="508"/>
                </a:cubicBezTo>
                <a:lnTo>
                  <a:pt x="6596" y="567"/>
                </a:lnTo>
                <a:lnTo>
                  <a:pt x="4508" y="568"/>
                </a:lnTo>
                <a:lnTo>
                  <a:pt x="2422" y="568"/>
                </a:lnTo>
                <a:lnTo>
                  <a:pt x="2422" y="1580"/>
                </a:lnTo>
                <a:lnTo>
                  <a:pt x="2422" y="2594"/>
                </a:lnTo>
                <a:lnTo>
                  <a:pt x="2714" y="2594"/>
                </a:lnTo>
                <a:cubicBezTo>
                  <a:pt x="2876" y="2594"/>
                  <a:pt x="3014" y="2601"/>
                  <a:pt x="3024" y="2611"/>
                </a:cubicBezTo>
                <a:cubicBezTo>
                  <a:pt x="3034" y="2621"/>
                  <a:pt x="2946" y="2659"/>
                  <a:pt x="2829" y="2693"/>
                </a:cubicBezTo>
                <a:cubicBezTo>
                  <a:pt x="2636" y="2750"/>
                  <a:pt x="2545" y="2805"/>
                  <a:pt x="2545" y="2868"/>
                </a:cubicBezTo>
                <a:cubicBezTo>
                  <a:pt x="2545" y="2895"/>
                  <a:pt x="3211" y="2675"/>
                  <a:pt x="3254" y="2634"/>
                </a:cubicBezTo>
                <a:cubicBezTo>
                  <a:pt x="3296" y="2594"/>
                  <a:pt x="3327" y="2594"/>
                  <a:pt x="4694" y="2594"/>
                </a:cubicBezTo>
                <a:cubicBezTo>
                  <a:pt x="5935" y="2594"/>
                  <a:pt x="6107" y="2597"/>
                  <a:pt x="6240" y="2628"/>
                </a:cubicBezTo>
                <a:cubicBezTo>
                  <a:pt x="6374" y="2658"/>
                  <a:pt x="6405" y="2659"/>
                  <a:pt x="6524" y="2634"/>
                </a:cubicBezTo>
                <a:cubicBezTo>
                  <a:pt x="6630" y="2611"/>
                  <a:pt x="6914" y="2605"/>
                  <a:pt x="7928" y="2604"/>
                </a:cubicBezTo>
                <a:lnTo>
                  <a:pt x="9200" y="2603"/>
                </a:lnTo>
                <a:lnTo>
                  <a:pt x="9240" y="2742"/>
                </a:lnTo>
                <a:cubicBezTo>
                  <a:pt x="9262" y="2818"/>
                  <a:pt x="9295" y="2933"/>
                  <a:pt x="9315" y="2996"/>
                </a:cubicBezTo>
                <a:cubicBezTo>
                  <a:pt x="9334" y="3059"/>
                  <a:pt x="9363" y="3110"/>
                  <a:pt x="9377" y="3110"/>
                </a:cubicBezTo>
                <a:cubicBezTo>
                  <a:pt x="9430" y="3110"/>
                  <a:pt x="9439" y="3010"/>
                  <a:pt x="9405" y="2824"/>
                </a:cubicBezTo>
                <a:cubicBezTo>
                  <a:pt x="9385" y="2719"/>
                  <a:pt x="9377" y="2624"/>
                  <a:pt x="9388" y="2613"/>
                </a:cubicBezTo>
                <a:cubicBezTo>
                  <a:pt x="9413" y="2587"/>
                  <a:pt x="10944" y="2586"/>
                  <a:pt x="10969" y="2612"/>
                </a:cubicBezTo>
                <a:cubicBezTo>
                  <a:pt x="10979" y="2622"/>
                  <a:pt x="10904" y="2655"/>
                  <a:pt x="10800" y="2684"/>
                </a:cubicBezTo>
                <a:cubicBezTo>
                  <a:pt x="10619" y="2737"/>
                  <a:pt x="10490" y="2810"/>
                  <a:pt x="10490" y="2862"/>
                </a:cubicBezTo>
                <a:cubicBezTo>
                  <a:pt x="10490" y="2898"/>
                  <a:pt x="11163" y="2682"/>
                  <a:pt x="11204" y="2634"/>
                </a:cubicBezTo>
                <a:cubicBezTo>
                  <a:pt x="11237" y="2594"/>
                  <a:pt x="11260" y="2594"/>
                  <a:pt x="16418" y="2594"/>
                </a:cubicBezTo>
                <a:lnTo>
                  <a:pt x="21600" y="2594"/>
                </a:lnTo>
                <a:lnTo>
                  <a:pt x="21600" y="1580"/>
                </a:lnTo>
                <a:lnTo>
                  <a:pt x="21600" y="568"/>
                </a:lnTo>
                <a:lnTo>
                  <a:pt x="20273" y="566"/>
                </a:lnTo>
                <a:cubicBezTo>
                  <a:pt x="19544" y="565"/>
                  <a:pt x="18748" y="566"/>
                  <a:pt x="18506" y="568"/>
                </a:cubicBezTo>
                <a:cubicBezTo>
                  <a:pt x="18263" y="570"/>
                  <a:pt x="18052" y="566"/>
                  <a:pt x="18036" y="560"/>
                </a:cubicBezTo>
                <a:cubicBezTo>
                  <a:pt x="18019" y="554"/>
                  <a:pt x="18025" y="518"/>
                  <a:pt x="18050" y="474"/>
                </a:cubicBezTo>
                <a:cubicBezTo>
                  <a:pt x="18099" y="386"/>
                  <a:pt x="18106" y="290"/>
                  <a:pt x="18064" y="290"/>
                </a:cubicBezTo>
                <a:close/>
                <a:moveTo>
                  <a:pt x="5147" y="2861"/>
                </a:moveTo>
                <a:cubicBezTo>
                  <a:pt x="5138" y="2856"/>
                  <a:pt x="4983" y="2897"/>
                  <a:pt x="4802" y="2954"/>
                </a:cubicBezTo>
                <a:cubicBezTo>
                  <a:pt x="4500" y="3049"/>
                  <a:pt x="4407" y="3099"/>
                  <a:pt x="4407" y="3167"/>
                </a:cubicBezTo>
                <a:cubicBezTo>
                  <a:pt x="4407" y="3199"/>
                  <a:pt x="5102" y="2958"/>
                  <a:pt x="5132" y="2915"/>
                </a:cubicBezTo>
                <a:cubicBezTo>
                  <a:pt x="5148" y="2891"/>
                  <a:pt x="5155" y="2867"/>
                  <a:pt x="5147" y="2861"/>
                </a:cubicBezTo>
                <a:close/>
                <a:moveTo>
                  <a:pt x="18138" y="3612"/>
                </a:moveTo>
                <a:cubicBezTo>
                  <a:pt x="18122" y="3602"/>
                  <a:pt x="18045" y="3624"/>
                  <a:pt x="17815" y="3697"/>
                </a:cubicBezTo>
                <a:cubicBezTo>
                  <a:pt x="17558" y="3778"/>
                  <a:pt x="17464" y="3818"/>
                  <a:pt x="17441" y="3856"/>
                </a:cubicBezTo>
                <a:cubicBezTo>
                  <a:pt x="17425" y="3884"/>
                  <a:pt x="17411" y="3911"/>
                  <a:pt x="17411" y="3916"/>
                </a:cubicBezTo>
                <a:cubicBezTo>
                  <a:pt x="17411" y="3929"/>
                  <a:pt x="17384" y="3936"/>
                  <a:pt x="17755" y="3820"/>
                </a:cubicBezTo>
                <a:cubicBezTo>
                  <a:pt x="18066" y="3722"/>
                  <a:pt x="18104" y="3704"/>
                  <a:pt x="18138" y="3631"/>
                </a:cubicBezTo>
                <a:cubicBezTo>
                  <a:pt x="18143" y="3622"/>
                  <a:pt x="18144" y="3615"/>
                  <a:pt x="18138" y="3612"/>
                </a:cubicBezTo>
                <a:close/>
                <a:moveTo>
                  <a:pt x="16237" y="3887"/>
                </a:moveTo>
                <a:cubicBezTo>
                  <a:pt x="16203" y="3895"/>
                  <a:pt x="16167" y="3911"/>
                  <a:pt x="16127" y="3937"/>
                </a:cubicBezTo>
                <a:cubicBezTo>
                  <a:pt x="16050" y="3986"/>
                  <a:pt x="16031" y="4014"/>
                  <a:pt x="16008" y="4113"/>
                </a:cubicBezTo>
                <a:cubicBezTo>
                  <a:pt x="15999" y="4152"/>
                  <a:pt x="15975" y="4152"/>
                  <a:pt x="13066" y="4152"/>
                </a:cubicBezTo>
                <a:lnTo>
                  <a:pt x="10134" y="4152"/>
                </a:lnTo>
                <a:lnTo>
                  <a:pt x="10140" y="4077"/>
                </a:lnTo>
                <a:cubicBezTo>
                  <a:pt x="10143" y="4036"/>
                  <a:pt x="10133" y="3981"/>
                  <a:pt x="10117" y="3953"/>
                </a:cubicBezTo>
                <a:cubicBezTo>
                  <a:pt x="10075" y="3884"/>
                  <a:pt x="9924" y="3885"/>
                  <a:pt x="9821" y="3956"/>
                </a:cubicBezTo>
                <a:cubicBezTo>
                  <a:pt x="9748" y="4007"/>
                  <a:pt x="9740" y="4022"/>
                  <a:pt x="9733" y="4113"/>
                </a:cubicBezTo>
                <a:cubicBezTo>
                  <a:pt x="9729" y="4152"/>
                  <a:pt x="9705" y="4152"/>
                  <a:pt x="8488" y="4158"/>
                </a:cubicBezTo>
                <a:cubicBezTo>
                  <a:pt x="7805" y="4160"/>
                  <a:pt x="7230" y="4158"/>
                  <a:pt x="7209" y="4153"/>
                </a:cubicBezTo>
                <a:cubicBezTo>
                  <a:pt x="7181" y="4146"/>
                  <a:pt x="7178" y="4130"/>
                  <a:pt x="7199" y="4093"/>
                </a:cubicBezTo>
                <a:cubicBezTo>
                  <a:pt x="7216" y="4065"/>
                  <a:pt x="7223" y="4043"/>
                  <a:pt x="7215" y="4043"/>
                </a:cubicBezTo>
                <a:cubicBezTo>
                  <a:pt x="7206" y="4043"/>
                  <a:pt x="7116" y="4070"/>
                  <a:pt x="7015" y="4103"/>
                </a:cubicBezTo>
                <a:lnTo>
                  <a:pt x="6830" y="4162"/>
                </a:lnTo>
                <a:lnTo>
                  <a:pt x="4889" y="4162"/>
                </a:lnTo>
                <a:lnTo>
                  <a:pt x="2949" y="4162"/>
                </a:lnTo>
                <a:lnTo>
                  <a:pt x="2949" y="5175"/>
                </a:lnTo>
                <a:lnTo>
                  <a:pt x="2949" y="6187"/>
                </a:lnTo>
                <a:lnTo>
                  <a:pt x="4636" y="6187"/>
                </a:lnTo>
                <a:cubicBezTo>
                  <a:pt x="6048" y="6187"/>
                  <a:pt x="6342" y="6192"/>
                  <a:pt x="6429" y="6216"/>
                </a:cubicBezTo>
                <a:cubicBezTo>
                  <a:pt x="6565" y="6254"/>
                  <a:pt x="6728" y="6255"/>
                  <a:pt x="6840" y="6217"/>
                </a:cubicBezTo>
                <a:cubicBezTo>
                  <a:pt x="6918" y="6191"/>
                  <a:pt x="7818" y="6187"/>
                  <a:pt x="14265" y="6187"/>
                </a:cubicBezTo>
                <a:lnTo>
                  <a:pt x="21600" y="6187"/>
                </a:lnTo>
                <a:lnTo>
                  <a:pt x="21600" y="5175"/>
                </a:lnTo>
                <a:lnTo>
                  <a:pt x="21600" y="4162"/>
                </a:lnTo>
                <a:lnTo>
                  <a:pt x="20290" y="4160"/>
                </a:lnTo>
                <a:cubicBezTo>
                  <a:pt x="19569" y="4160"/>
                  <a:pt x="18768" y="4157"/>
                  <a:pt x="18512" y="4156"/>
                </a:cubicBezTo>
                <a:cubicBezTo>
                  <a:pt x="17986" y="4152"/>
                  <a:pt x="18038" y="4173"/>
                  <a:pt x="18082" y="3973"/>
                </a:cubicBezTo>
                <a:cubicBezTo>
                  <a:pt x="18101" y="3883"/>
                  <a:pt x="18099" y="3877"/>
                  <a:pt x="18054" y="3901"/>
                </a:cubicBezTo>
                <a:cubicBezTo>
                  <a:pt x="18027" y="3915"/>
                  <a:pt x="18000" y="3955"/>
                  <a:pt x="17995" y="3990"/>
                </a:cubicBezTo>
                <a:cubicBezTo>
                  <a:pt x="17983" y="4066"/>
                  <a:pt x="17909" y="4074"/>
                  <a:pt x="17855" y="4003"/>
                </a:cubicBezTo>
                <a:lnTo>
                  <a:pt x="17816" y="3953"/>
                </a:lnTo>
                <a:lnTo>
                  <a:pt x="17781" y="4019"/>
                </a:lnTo>
                <a:cubicBezTo>
                  <a:pt x="17746" y="4083"/>
                  <a:pt x="17655" y="4133"/>
                  <a:pt x="17617" y="4109"/>
                </a:cubicBezTo>
                <a:cubicBezTo>
                  <a:pt x="17606" y="4102"/>
                  <a:pt x="17597" y="4069"/>
                  <a:pt x="17597" y="4035"/>
                </a:cubicBezTo>
                <a:cubicBezTo>
                  <a:pt x="17597" y="3958"/>
                  <a:pt x="17537" y="3991"/>
                  <a:pt x="17507" y="4085"/>
                </a:cubicBezTo>
                <a:lnTo>
                  <a:pt x="17486" y="4152"/>
                </a:lnTo>
                <a:lnTo>
                  <a:pt x="16947" y="4152"/>
                </a:lnTo>
                <a:lnTo>
                  <a:pt x="16407" y="4152"/>
                </a:lnTo>
                <a:lnTo>
                  <a:pt x="16404" y="4037"/>
                </a:lnTo>
                <a:cubicBezTo>
                  <a:pt x="16402" y="3917"/>
                  <a:pt x="16336" y="3863"/>
                  <a:pt x="16237" y="3887"/>
                </a:cubicBezTo>
                <a:close/>
                <a:moveTo>
                  <a:pt x="18155" y="7203"/>
                </a:moveTo>
                <a:cubicBezTo>
                  <a:pt x="18155" y="7195"/>
                  <a:pt x="18004" y="7236"/>
                  <a:pt x="17818" y="7295"/>
                </a:cubicBezTo>
                <a:cubicBezTo>
                  <a:pt x="17505" y="7394"/>
                  <a:pt x="17411" y="7445"/>
                  <a:pt x="17411" y="7515"/>
                </a:cubicBezTo>
                <a:cubicBezTo>
                  <a:pt x="17411" y="7523"/>
                  <a:pt x="17564" y="7481"/>
                  <a:pt x="17751" y="7420"/>
                </a:cubicBezTo>
                <a:cubicBezTo>
                  <a:pt x="18060" y="7319"/>
                  <a:pt x="18155" y="7268"/>
                  <a:pt x="18155" y="7203"/>
                </a:cubicBezTo>
                <a:close/>
                <a:moveTo>
                  <a:pt x="16278" y="7478"/>
                </a:moveTo>
                <a:cubicBezTo>
                  <a:pt x="16187" y="7478"/>
                  <a:pt x="16038" y="7587"/>
                  <a:pt x="16017" y="7668"/>
                </a:cubicBezTo>
                <a:lnTo>
                  <a:pt x="15997" y="7746"/>
                </a:lnTo>
                <a:lnTo>
                  <a:pt x="13376" y="7751"/>
                </a:lnTo>
                <a:cubicBezTo>
                  <a:pt x="11934" y="7754"/>
                  <a:pt x="10736" y="7752"/>
                  <a:pt x="10715" y="7747"/>
                </a:cubicBezTo>
                <a:cubicBezTo>
                  <a:pt x="10685" y="7740"/>
                  <a:pt x="10685" y="7727"/>
                  <a:pt x="10713" y="7687"/>
                </a:cubicBezTo>
                <a:cubicBezTo>
                  <a:pt x="10733" y="7660"/>
                  <a:pt x="10741" y="7632"/>
                  <a:pt x="10731" y="7626"/>
                </a:cubicBezTo>
                <a:cubicBezTo>
                  <a:pt x="10722" y="7620"/>
                  <a:pt x="10614" y="7647"/>
                  <a:pt x="10493" y="7685"/>
                </a:cubicBezTo>
                <a:lnTo>
                  <a:pt x="10274" y="7756"/>
                </a:lnTo>
                <a:lnTo>
                  <a:pt x="7535" y="7751"/>
                </a:lnTo>
                <a:cubicBezTo>
                  <a:pt x="4580" y="7745"/>
                  <a:pt x="4789" y="7753"/>
                  <a:pt x="4834" y="7650"/>
                </a:cubicBezTo>
                <a:cubicBezTo>
                  <a:pt x="4847" y="7621"/>
                  <a:pt x="4816" y="7626"/>
                  <a:pt x="4651" y="7681"/>
                </a:cubicBezTo>
                <a:lnTo>
                  <a:pt x="4455" y="7746"/>
                </a:lnTo>
                <a:lnTo>
                  <a:pt x="2374" y="7756"/>
                </a:lnTo>
                <a:lnTo>
                  <a:pt x="296" y="7766"/>
                </a:lnTo>
                <a:lnTo>
                  <a:pt x="287" y="8774"/>
                </a:lnTo>
                <a:lnTo>
                  <a:pt x="279" y="9781"/>
                </a:lnTo>
                <a:lnTo>
                  <a:pt x="589" y="9781"/>
                </a:lnTo>
                <a:cubicBezTo>
                  <a:pt x="758" y="9781"/>
                  <a:pt x="905" y="9789"/>
                  <a:pt x="915" y="9800"/>
                </a:cubicBezTo>
                <a:cubicBezTo>
                  <a:pt x="925" y="9811"/>
                  <a:pt x="836" y="9851"/>
                  <a:pt x="717" y="9890"/>
                </a:cubicBezTo>
                <a:cubicBezTo>
                  <a:pt x="517" y="9954"/>
                  <a:pt x="435" y="10003"/>
                  <a:pt x="435" y="10058"/>
                </a:cubicBezTo>
                <a:cubicBezTo>
                  <a:pt x="435" y="10090"/>
                  <a:pt x="1110" y="9867"/>
                  <a:pt x="1148" y="9821"/>
                </a:cubicBezTo>
                <a:cubicBezTo>
                  <a:pt x="1181" y="9782"/>
                  <a:pt x="1210" y="9781"/>
                  <a:pt x="2557" y="9781"/>
                </a:cubicBezTo>
                <a:cubicBezTo>
                  <a:pt x="3710" y="9781"/>
                  <a:pt x="3952" y="9786"/>
                  <a:pt x="4046" y="9811"/>
                </a:cubicBezTo>
                <a:cubicBezTo>
                  <a:pt x="4188" y="9849"/>
                  <a:pt x="4356" y="9849"/>
                  <a:pt x="4482" y="9811"/>
                </a:cubicBezTo>
                <a:cubicBezTo>
                  <a:pt x="4628" y="9766"/>
                  <a:pt x="6979" y="9775"/>
                  <a:pt x="7016" y="9820"/>
                </a:cubicBezTo>
                <a:cubicBezTo>
                  <a:pt x="7030" y="9837"/>
                  <a:pt x="7072" y="9894"/>
                  <a:pt x="7110" y="9946"/>
                </a:cubicBezTo>
                <a:cubicBezTo>
                  <a:pt x="7209" y="10087"/>
                  <a:pt x="7410" y="10159"/>
                  <a:pt x="7806" y="10196"/>
                </a:cubicBezTo>
                <a:cubicBezTo>
                  <a:pt x="8069" y="10221"/>
                  <a:pt x="8124" y="10220"/>
                  <a:pt x="8340" y="10190"/>
                </a:cubicBezTo>
                <a:cubicBezTo>
                  <a:pt x="8533" y="10164"/>
                  <a:pt x="8930" y="10051"/>
                  <a:pt x="9046" y="9991"/>
                </a:cubicBezTo>
                <a:cubicBezTo>
                  <a:pt x="9104" y="9961"/>
                  <a:pt x="9090" y="9960"/>
                  <a:pt x="8830" y="9974"/>
                </a:cubicBezTo>
                <a:cubicBezTo>
                  <a:pt x="8412" y="9996"/>
                  <a:pt x="7950" y="9991"/>
                  <a:pt x="7768" y="9962"/>
                </a:cubicBezTo>
                <a:cubicBezTo>
                  <a:pt x="7585" y="9933"/>
                  <a:pt x="7311" y="9830"/>
                  <a:pt x="7340" y="9801"/>
                </a:cubicBezTo>
                <a:cubicBezTo>
                  <a:pt x="7351" y="9789"/>
                  <a:pt x="7624" y="9781"/>
                  <a:pt x="8037" y="9781"/>
                </a:cubicBezTo>
                <a:cubicBezTo>
                  <a:pt x="8568" y="9781"/>
                  <a:pt x="8738" y="9787"/>
                  <a:pt x="8825" y="9811"/>
                </a:cubicBezTo>
                <a:cubicBezTo>
                  <a:pt x="8967" y="9849"/>
                  <a:pt x="9146" y="9849"/>
                  <a:pt x="9260" y="9811"/>
                </a:cubicBezTo>
                <a:cubicBezTo>
                  <a:pt x="9338" y="9785"/>
                  <a:pt x="10101" y="9781"/>
                  <a:pt x="15474" y="9781"/>
                </a:cubicBezTo>
                <a:lnTo>
                  <a:pt x="21600" y="9781"/>
                </a:lnTo>
                <a:lnTo>
                  <a:pt x="21600" y="8768"/>
                </a:lnTo>
                <a:lnTo>
                  <a:pt x="21600" y="7756"/>
                </a:lnTo>
                <a:lnTo>
                  <a:pt x="20290" y="7755"/>
                </a:lnTo>
                <a:cubicBezTo>
                  <a:pt x="19569" y="7754"/>
                  <a:pt x="18768" y="7751"/>
                  <a:pt x="18512" y="7749"/>
                </a:cubicBezTo>
                <a:cubicBezTo>
                  <a:pt x="17986" y="7745"/>
                  <a:pt x="18038" y="7767"/>
                  <a:pt x="18082" y="7567"/>
                </a:cubicBezTo>
                <a:cubicBezTo>
                  <a:pt x="18101" y="7478"/>
                  <a:pt x="18099" y="7470"/>
                  <a:pt x="18054" y="7494"/>
                </a:cubicBezTo>
                <a:cubicBezTo>
                  <a:pt x="18027" y="7509"/>
                  <a:pt x="18000" y="7549"/>
                  <a:pt x="17995" y="7584"/>
                </a:cubicBezTo>
                <a:cubicBezTo>
                  <a:pt x="17983" y="7659"/>
                  <a:pt x="17910" y="7668"/>
                  <a:pt x="17858" y="7601"/>
                </a:cubicBezTo>
                <a:cubicBezTo>
                  <a:pt x="17822" y="7555"/>
                  <a:pt x="17821" y="7555"/>
                  <a:pt x="17763" y="7630"/>
                </a:cubicBezTo>
                <a:cubicBezTo>
                  <a:pt x="17690" y="7726"/>
                  <a:pt x="17619" y="7729"/>
                  <a:pt x="17595" y="7637"/>
                </a:cubicBezTo>
                <a:cubicBezTo>
                  <a:pt x="17578" y="7568"/>
                  <a:pt x="17576" y="7568"/>
                  <a:pt x="17544" y="7617"/>
                </a:cubicBezTo>
                <a:cubicBezTo>
                  <a:pt x="17526" y="7644"/>
                  <a:pt x="17506" y="7684"/>
                  <a:pt x="17499" y="7706"/>
                </a:cubicBezTo>
                <a:cubicBezTo>
                  <a:pt x="17488" y="7744"/>
                  <a:pt x="17462" y="7746"/>
                  <a:pt x="16944" y="7746"/>
                </a:cubicBezTo>
                <a:lnTo>
                  <a:pt x="16403" y="7746"/>
                </a:lnTo>
                <a:lnTo>
                  <a:pt x="16413" y="7661"/>
                </a:lnTo>
                <a:cubicBezTo>
                  <a:pt x="16425" y="7569"/>
                  <a:pt x="16357" y="7478"/>
                  <a:pt x="16278" y="7478"/>
                </a:cubicBezTo>
                <a:close/>
                <a:moveTo>
                  <a:pt x="2983" y="10070"/>
                </a:moveTo>
                <a:cubicBezTo>
                  <a:pt x="2856" y="10076"/>
                  <a:pt x="2346" y="10245"/>
                  <a:pt x="2303" y="10307"/>
                </a:cubicBezTo>
                <a:cubicBezTo>
                  <a:pt x="2282" y="10336"/>
                  <a:pt x="2266" y="10363"/>
                  <a:pt x="2266" y="10368"/>
                </a:cubicBezTo>
                <a:cubicBezTo>
                  <a:pt x="2266" y="10383"/>
                  <a:pt x="2897" y="10178"/>
                  <a:pt x="2957" y="10144"/>
                </a:cubicBezTo>
                <a:cubicBezTo>
                  <a:pt x="2987" y="10127"/>
                  <a:pt x="3010" y="10097"/>
                  <a:pt x="3010" y="10078"/>
                </a:cubicBezTo>
                <a:cubicBezTo>
                  <a:pt x="3010" y="10071"/>
                  <a:pt x="3001" y="10070"/>
                  <a:pt x="2983" y="10070"/>
                </a:cubicBezTo>
                <a:close/>
                <a:moveTo>
                  <a:pt x="9607" y="10163"/>
                </a:moveTo>
                <a:cubicBezTo>
                  <a:pt x="9602" y="10159"/>
                  <a:pt x="9450" y="10203"/>
                  <a:pt x="9270" y="10261"/>
                </a:cubicBezTo>
                <a:cubicBezTo>
                  <a:pt x="8977" y="10354"/>
                  <a:pt x="8877" y="10407"/>
                  <a:pt x="8877" y="10469"/>
                </a:cubicBezTo>
                <a:cubicBezTo>
                  <a:pt x="8877" y="10474"/>
                  <a:pt x="8887" y="10476"/>
                  <a:pt x="8900" y="10473"/>
                </a:cubicBezTo>
                <a:cubicBezTo>
                  <a:pt x="9458" y="10302"/>
                  <a:pt x="9583" y="10255"/>
                  <a:pt x="9600" y="10215"/>
                </a:cubicBezTo>
                <a:cubicBezTo>
                  <a:pt x="9610" y="10190"/>
                  <a:pt x="9613" y="10167"/>
                  <a:pt x="9607" y="10163"/>
                </a:cubicBezTo>
                <a:close/>
                <a:moveTo>
                  <a:pt x="18491" y="10803"/>
                </a:moveTo>
                <a:cubicBezTo>
                  <a:pt x="18481" y="10797"/>
                  <a:pt x="18406" y="10818"/>
                  <a:pt x="18323" y="10850"/>
                </a:cubicBezTo>
                <a:cubicBezTo>
                  <a:pt x="18240" y="10882"/>
                  <a:pt x="18109" y="10930"/>
                  <a:pt x="18033" y="10956"/>
                </a:cubicBezTo>
                <a:cubicBezTo>
                  <a:pt x="17941" y="10987"/>
                  <a:pt x="17883" y="11024"/>
                  <a:pt x="17855" y="11068"/>
                </a:cubicBezTo>
                <a:lnTo>
                  <a:pt x="17812" y="11134"/>
                </a:lnTo>
                <a:lnTo>
                  <a:pt x="17945" y="11083"/>
                </a:lnTo>
                <a:cubicBezTo>
                  <a:pt x="18018" y="11054"/>
                  <a:pt x="18158" y="11004"/>
                  <a:pt x="18257" y="10971"/>
                </a:cubicBezTo>
                <a:cubicBezTo>
                  <a:pt x="18419" y="10918"/>
                  <a:pt x="18537" y="10832"/>
                  <a:pt x="18491" y="10803"/>
                </a:cubicBezTo>
                <a:close/>
                <a:moveTo>
                  <a:pt x="5334" y="11052"/>
                </a:moveTo>
                <a:cubicBezTo>
                  <a:pt x="5321" y="11052"/>
                  <a:pt x="5300" y="11076"/>
                  <a:pt x="5290" y="11106"/>
                </a:cubicBezTo>
                <a:cubicBezTo>
                  <a:pt x="5258" y="11201"/>
                  <a:pt x="5246" y="11214"/>
                  <a:pt x="5206" y="11206"/>
                </a:cubicBezTo>
                <a:cubicBezTo>
                  <a:pt x="5185" y="11201"/>
                  <a:pt x="5151" y="11178"/>
                  <a:pt x="5132" y="11153"/>
                </a:cubicBezTo>
                <a:cubicBezTo>
                  <a:pt x="5096" y="11108"/>
                  <a:pt x="5096" y="11108"/>
                  <a:pt x="5075" y="11168"/>
                </a:cubicBezTo>
                <a:cubicBezTo>
                  <a:pt x="5034" y="11287"/>
                  <a:pt x="4905" y="11301"/>
                  <a:pt x="4903" y="11185"/>
                </a:cubicBezTo>
                <a:cubicBezTo>
                  <a:pt x="4902" y="11132"/>
                  <a:pt x="4897" y="11127"/>
                  <a:pt x="4871" y="11156"/>
                </a:cubicBezTo>
                <a:cubicBezTo>
                  <a:pt x="4853" y="11175"/>
                  <a:pt x="4828" y="11230"/>
                  <a:pt x="4816" y="11276"/>
                </a:cubicBezTo>
                <a:lnTo>
                  <a:pt x="4793" y="11360"/>
                </a:lnTo>
                <a:lnTo>
                  <a:pt x="4331" y="11365"/>
                </a:lnTo>
                <a:cubicBezTo>
                  <a:pt x="4077" y="11368"/>
                  <a:pt x="3857" y="11363"/>
                  <a:pt x="3843" y="11354"/>
                </a:cubicBezTo>
                <a:cubicBezTo>
                  <a:pt x="3829" y="11345"/>
                  <a:pt x="3830" y="11312"/>
                  <a:pt x="3845" y="11280"/>
                </a:cubicBezTo>
                <a:cubicBezTo>
                  <a:pt x="3895" y="11164"/>
                  <a:pt x="3773" y="11028"/>
                  <a:pt x="3646" y="11059"/>
                </a:cubicBezTo>
                <a:cubicBezTo>
                  <a:pt x="3572" y="11077"/>
                  <a:pt x="3494" y="11175"/>
                  <a:pt x="3477" y="11269"/>
                </a:cubicBezTo>
                <a:lnTo>
                  <a:pt x="3460" y="11360"/>
                </a:lnTo>
                <a:lnTo>
                  <a:pt x="1731" y="11365"/>
                </a:lnTo>
                <a:lnTo>
                  <a:pt x="0" y="11370"/>
                </a:lnTo>
                <a:lnTo>
                  <a:pt x="0" y="12372"/>
                </a:lnTo>
                <a:lnTo>
                  <a:pt x="0" y="13375"/>
                </a:lnTo>
                <a:lnTo>
                  <a:pt x="76" y="13375"/>
                </a:lnTo>
                <a:cubicBezTo>
                  <a:pt x="118" y="13375"/>
                  <a:pt x="161" y="13385"/>
                  <a:pt x="172" y="13397"/>
                </a:cubicBezTo>
                <a:cubicBezTo>
                  <a:pt x="184" y="13409"/>
                  <a:pt x="251" y="13437"/>
                  <a:pt x="322" y="13458"/>
                </a:cubicBezTo>
                <a:cubicBezTo>
                  <a:pt x="495" y="13510"/>
                  <a:pt x="753" y="13497"/>
                  <a:pt x="950" y="13427"/>
                </a:cubicBezTo>
                <a:lnTo>
                  <a:pt x="1095" y="13375"/>
                </a:lnTo>
                <a:lnTo>
                  <a:pt x="5382" y="13375"/>
                </a:lnTo>
                <a:cubicBezTo>
                  <a:pt x="7739" y="13375"/>
                  <a:pt x="12353" y="13376"/>
                  <a:pt x="15634" y="13376"/>
                </a:cubicBezTo>
                <a:lnTo>
                  <a:pt x="21600" y="13375"/>
                </a:lnTo>
                <a:lnTo>
                  <a:pt x="21600" y="12372"/>
                </a:lnTo>
                <a:lnTo>
                  <a:pt x="21600" y="11370"/>
                </a:lnTo>
                <a:lnTo>
                  <a:pt x="20423" y="11370"/>
                </a:lnTo>
                <a:cubicBezTo>
                  <a:pt x="19669" y="11370"/>
                  <a:pt x="19238" y="11363"/>
                  <a:pt x="19226" y="11350"/>
                </a:cubicBezTo>
                <a:cubicBezTo>
                  <a:pt x="19213" y="11337"/>
                  <a:pt x="19186" y="11336"/>
                  <a:pt x="19146" y="11350"/>
                </a:cubicBezTo>
                <a:cubicBezTo>
                  <a:pt x="19112" y="11362"/>
                  <a:pt x="18937" y="11369"/>
                  <a:pt x="18738" y="11366"/>
                </a:cubicBezTo>
                <a:cubicBezTo>
                  <a:pt x="18408" y="11360"/>
                  <a:pt x="18389" y="11357"/>
                  <a:pt x="18398" y="11320"/>
                </a:cubicBezTo>
                <a:cubicBezTo>
                  <a:pt x="18438" y="11149"/>
                  <a:pt x="18441" y="11086"/>
                  <a:pt x="18408" y="11099"/>
                </a:cubicBezTo>
                <a:cubicBezTo>
                  <a:pt x="18389" y="11107"/>
                  <a:pt x="18363" y="11142"/>
                  <a:pt x="18349" y="11177"/>
                </a:cubicBezTo>
                <a:cubicBezTo>
                  <a:pt x="18319" y="11251"/>
                  <a:pt x="18279" y="11255"/>
                  <a:pt x="18228" y="11192"/>
                </a:cubicBezTo>
                <a:cubicBezTo>
                  <a:pt x="18194" y="11149"/>
                  <a:pt x="18192" y="11149"/>
                  <a:pt x="18157" y="11218"/>
                </a:cubicBezTo>
                <a:cubicBezTo>
                  <a:pt x="18136" y="11257"/>
                  <a:pt x="18106" y="11295"/>
                  <a:pt x="18089" y="11301"/>
                </a:cubicBezTo>
                <a:cubicBezTo>
                  <a:pt x="18037" y="11322"/>
                  <a:pt x="17978" y="11272"/>
                  <a:pt x="17993" y="11220"/>
                </a:cubicBezTo>
                <a:cubicBezTo>
                  <a:pt x="18019" y="11135"/>
                  <a:pt x="17973" y="11166"/>
                  <a:pt x="17928" y="11265"/>
                </a:cubicBezTo>
                <a:lnTo>
                  <a:pt x="17885" y="11360"/>
                </a:lnTo>
                <a:lnTo>
                  <a:pt x="17426" y="11365"/>
                </a:lnTo>
                <a:cubicBezTo>
                  <a:pt x="17143" y="11368"/>
                  <a:pt x="16953" y="11363"/>
                  <a:pt x="16934" y="11350"/>
                </a:cubicBezTo>
                <a:cubicBezTo>
                  <a:pt x="16916" y="11339"/>
                  <a:pt x="16906" y="11287"/>
                  <a:pt x="16911" y="11234"/>
                </a:cubicBezTo>
                <a:cubicBezTo>
                  <a:pt x="16929" y="11016"/>
                  <a:pt x="16601" y="11061"/>
                  <a:pt x="16545" y="11284"/>
                </a:cubicBezTo>
                <a:lnTo>
                  <a:pt x="16525" y="11360"/>
                </a:lnTo>
                <a:lnTo>
                  <a:pt x="12677" y="11360"/>
                </a:lnTo>
                <a:lnTo>
                  <a:pt x="8830" y="11360"/>
                </a:lnTo>
                <a:lnTo>
                  <a:pt x="8821" y="11310"/>
                </a:lnTo>
                <a:cubicBezTo>
                  <a:pt x="8803" y="11210"/>
                  <a:pt x="8782" y="11175"/>
                  <a:pt x="8732" y="11163"/>
                </a:cubicBezTo>
                <a:cubicBezTo>
                  <a:pt x="8658" y="11144"/>
                  <a:pt x="8543" y="11201"/>
                  <a:pt x="8480" y="11286"/>
                </a:cubicBezTo>
                <a:lnTo>
                  <a:pt x="8426" y="11360"/>
                </a:lnTo>
                <a:lnTo>
                  <a:pt x="6859" y="11364"/>
                </a:lnTo>
                <a:cubicBezTo>
                  <a:pt x="5998" y="11366"/>
                  <a:pt x="5273" y="11364"/>
                  <a:pt x="5249" y="11359"/>
                </a:cubicBezTo>
                <a:cubicBezTo>
                  <a:pt x="5214" y="11351"/>
                  <a:pt x="5215" y="11342"/>
                  <a:pt x="5258" y="11311"/>
                </a:cubicBezTo>
                <a:cubicBezTo>
                  <a:pt x="5314" y="11272"/>
                  <a:pt x="5378" y="11052"/>
                  <a:pt x="5334" y="11052"/>
                </a:cubicBezTo>
                <a:close/>
                <a:moveTo>
                  <a:pt x="9931" y="13739"/>
                </a:moveTo>
                <a:cubicBezTo>
                  <a:pt x="9931" y="13709"/>
                  <a:pt x="9410" y="13881"/>
                  <a:pt x="9334" y="13936"/>
                </a:cubicBezTo>
                <a:cubicBezTo>
                  <a:pt x="9305" y="13958"/>
                  <a:pt x="9280" y="13993"/>
                  <a:pt x="9280" y="14014"/>
                </a:cubicBezTo>
                <a:cubicBezTo>
                  <a:pt x="9280" y="14053"/>
                  <a:pt x="9280" y="14052"/>
                  <a:pt x="9365" y="14014"/>
                </a:cubicBezTo>
                <a:cubicBezTo>
                  <a:pt x="9412" y="13993"/>
                  <a:pt x="9537" y="13949"/>
                  <a:pt x="9643" y="13915"/>
                </a:cubicBezTo>
                <a:cubicBezTo>
                  <a:pt x="9826" y="13856"/>
                  <a:pt x="9931" y="13791"/>
                  <a:pt x="9931" y="13739"/>
                </a:cubicBezTo>
                <a:close/>
                <a:moveTo>
                  <a:pt x="1060" y="13789"/>
                </a:moveTo>
                <a:cubicBezTo>
                  <a:pt x="1039" y="13792"/>
                  <a:pt x="1002" y="13804"/>
                  <a:pt x="938" y="13828"/>
                </a:cubicBezTo>
                <a:cubicBezTo>
                  <a:pt x="856" y="13857"/>
                  <a:pt x="723" y="13904"/>
                  <a:pt x="640" y="13931"/>
                </a:cubicBezTo>
                <a:cubicBezTo>
                  <a:pt x="511" y="13974"/>
                  <a:pt x="435" y="14033"/>
                  <a:pt x="435" y="14089"/>
                </a:cubicBezTo>
                <a:cubicBezTo>
                  <a:pt x="435" y="14111"/>
                  <a:pt x="1027" y="13901"/>
                  <a:pt x="1060" y="13868"/>
                </a:cubicBezTo>
                <a:cubicBezTo>
                  <a:pt x="1074" y="13854"/>
                  <a:pt x="1086" y="13826"/>
                  <a:pt x="1086" y="13807"/>
                </a:cubicBezTo>
                <a:cubicBezTo>
                  <a:pt x="1086" y="13792"/>
                  <a:pt x="1081" y="13786"/>
                  <a:pt x="1060" y="13789"/>
                </a:cubicBezTo>
                <a:close/>
                <a:moveTo>
                  <a:pt x="5829" y="14397"/>
                </a:moveTo>
                <a:cubicBezTo>
                  <a:pt x="5822" y="14393"/>
                  <a:pt x="5696" y="14430"/>
                  <a:pt x="5548" y="14479"/>
                </a:cubicBezTo>
                <a:cubicBezTo>
                  <a:pt x="5292" y="14564"/>
                  <a:pt x="5183" y="14623"/>
                  <a:pt x="5183" y="14680"/>
                </a:cubicBezTo>
                <a:cubicBezTo>
                  <a:pt x="5183" y="14704"/>
                  <a:pt x="5264" y="14680"/>
                  <a:pt x="5670" y="14534"/>
                </a:cubicBezTo>
                <a:cubicBezTo>
                  <a:pt x="5782" y="14493"/>
                  <a:pt x="5866" y="14421"/>
                  <a:pt x="5829" y="14397"/>
                </a:cubicBezTo>
                <a:close/>
                <a:moveTo>
                  <a:pt x="18492" y="14411"/>
                </a:moveTo>
                <a:cubicBezTo>
                  <a:pt x="18486" y="14400"/>
                  <a:pt x="18350" y="14438"/>
                  <a:pt x="18189" y="14494"/>
                </a:cubicBezTo>
                <a:cubicBezTo>
                  <a:pt x="17955" y="14576"/>
                  <a:pt x="17887" y="14609"/>
                  <a:pt x="17855" y="14660"/>
                </a:cubicBezTo>
                <a:cubicBezTo>
                  <a:pt x="17807" y="14735"/>
                  <a:pt x="17820" y="14739"/>
                  <a:pt x="17934" y="14689"/>
                </a:cubicBezTo>
                <a:cubicBezTo>
                  <a:pt x="17979" y="14669"/>
                  <a:pt x="18105" y="14622"/>
                  <a:pt x="18213" y="14585"/>
                </a:cubicBezTo>
                <a:cubicBezTo>
                  <a:pt x="18401" y="14522"/>
                  <a:pt x="18515" y="14450"/>
                  <a:pt x="18492" y="14411"/>
                </a:cubicBezTo>
                <a:close/>
                <a:moveTo>
                  <a:pt x="18417" y="14676"/>
                </a:moveTo>
                <a:lnTo>
                  <a:pt x="18382" y="14725"/>
                </a:lnTo>
                <a:cubicBezTo>
                  <a:pt x="18363" y="14752"/>
                  <a:pt x="18337" y="14793"/>
                  <a:pt x="18326" y="14815"/>
                </a:cubicBezTo>
                <a:cubicBezTo>
                  <a:pt x="18306" y="14853"/>
                  <a:pt x="18305" y="14854"/>
                  <a:pt x="18248" y="14809"/>
                </a:cubicBezTo>
                <a:lnTo>
                  <a:pt x="18189" y="14763"/>
                </a:lnTo>
                <a:lnTo>
                  <a:pt x="18141" y="14835"/>
                </a:lnTo>
                <a:cubicBezTo>
                  <a:pt x="18084" y="14922"/>
                  <a:pt x="18022" y="14917"/>
                  <a:pt x="17998" y="14823"/>
                </a:cubicBezTo>
                <a:lnTo>
                  <a:pt x="17981" y="14755"/>
                </a:lnTo>
                <a:lnTo>
                  <a:pt x="17934" y="14855"/>
                </a:lnTo>
                <a:lnTo>
                  <a:pt x="17885" y="14953"/>
                </a:lnTo>
                <a:lnTo>
                  <a:pt x="17443" y="14959"/>
                </a:lnTo>
                <a:cubicBezTo>
                  <a:pt x="17157" y="14963"/>
                  <a:pt x="16986" y="14957"/>
                  <a:pt x="16959" y="14943"/>
                </a:cubicBezTo>
                <a:cubicBezTo>
                  <a:pt x="16934" y="14929"/>
                  <a:pt x="16925" y="14897"/>
                  <a:pt x="16935" y="14858"/>
                </a:cubicBezTo>
                <a:cubicBezTo>
                  <a:pt x="16944" y="14823"/>
                  <a:pt x="16935" y="14769"/>
                  <a:pt x="16917" y="14739"/>
                </a:cubicBezTo>
                <a:cubicBezTo>
                  <a:pt x="16890" y="14694"/>
                  <a:pt x="16867" y="14684"/>
                  <a:pt x="16801" y="14689"/>
                </a:cubicBezTo>
                <a:cubicBezTo>
                  <a:pt x="16698" y="14697"/>
                  <a:pt x="16600" y="14779"/>
                  <a:pt x="16575" y="14878"/>
                </a:cubicBezTo>
                <a:lnTo>
                  <a:pt x="16557" y="14953"/>
                </a:lnTo>
                <a:lnTo>
                  <a:pt x="12679" y="14953"/>
                </a:lnTo>
                <a:lnTo>
                  <a:pt x="8802" y="14953"/>
                </a:lnTo>
                <a:lnTo>
                  <a:pt x="8769" y="14855"/>
                </a:lnTo>
                <a:cubicBezTo>
                  <a:pt x="8742" y="14774"/>
                  <a:pt x="8723" y="14754"/>
                  <a:pt x="8665" y="14748"/>
                </a:cubicBezTo>
                <a:cubicBezTo>
                  <a:pt x="8571" y="14740"/>
                  <a:pt x="8506" y="14776"/>
                  <a:pt x="8435" y="14879"/>
                </a:cubicBezTo>
                <a:lnTo>
                  <a:pt x="8377" y="14964"/>
                </a:lnTo>
                <a:lnTo>
                  <a:pt x="6347" y="14963"/>
                </a:lnTo>
                <a:lnTo>
                  <a:pt x="4319" y="14961"/>
                </a:lnTo>
                <a:lnTo>
                  <a:pt x="4255" y="14893"/>
                </a:lnTo>
                <a:cubicBezTo>
                  <a:pt x="4166" y="14797"/>
                  <a:pt x="4040" y="14803"/>
                  <a:pt x="3956" y="14906"/>
                </a:cubicBezTo>
                <a:lnTo>
                  <a:pt x="3909" y="14964"/>
                </a:lnTo>
                <a:lnTo>
                  <a:pt x="1970" y="14964"/>
                </a:lnTo>
                <a:lnTo>
                  <a:pt x="32" y="14964"/>
                </a:lnTo>
                <a:lnTo>
                  <a:pt x="32" y="15962"/>
                </a:lnTo>
                <a:cubicBezTo>
                  <a:pt x="32" y="16913"/>
                  <a:pt x="33" y="16961"/>
                  <a:pt x="88" y="16983"/>
                </a:cubicBezTo>
                <a:cubicBezTo>
                  <a:pt x="120" y="16996"/>
                  <a:pt x="155" y="17035"/>
                  <a:pt x="166" y="17070"/>
                </a:cubicBezTo>
                <a:cubicBezTo>
                  <a:pt x="211" y="17213"/>
                  <a:pt x="401" y="17334"/>
                  <a:pt x="674" y="17397"/>
                </a:cubicBezTo>
                <a:cubicBezTo>
                  <a:pt x="813" y="17428"/>
                  <a:pt x="1180" y="17434"/>
                  <a:pt x="1336" y="17406"/>
                </a:cubicBezTo>
                <a:cubicBezTo>
                  <a:pt x="1461" y="17384"/>
                  <a:pt x="1776" y="17266"/>
                  <a:pt x="1790" y="17237"/>
                </a:cubicBezTo>
                <a:cubicBezTo>
                  <a:pt x="1797" y="17224"/>
                  <a:pt x="1654" y="17217"/>
                  <a:pt x="1405" y="17217"/>
                </a:cubicBezTo>
                <a:cubicBezTo>
                  <a:pt x="1103" y="17217"/>
                  <a:pt x="962" y="17208"/>
                  <a:pt x="814" y="17179"/>
                </a:cubicBezTo>
                <a:cubicBezTo>
                  <a:pt x="618" y="17141"/>
                  <a:pt x="356" y="17022"/>
                  <a:pt x="390" y="16987"/>
                </a:cubicBezTo>
                <a:cubicBezTo>
                  <a:pt x="401" y="16976"/>
                  <a:pt x="2214" y="16969"/>
                  <a:pt x="5022" y="16969"/>
                </a:cubicBezTo>
                <a:cubicBezTo>
                  <a:pt x="7560" y="16969"/>
                  <a:pt x="12329" y="16969"/>
                  <a:pt x="15619" y="16969"/>
                </a:cubicBezTo>
                <a:lnTo>
                  <a:pt x="21600" y="16969"/>
                </a:lnTo>
                <a:lnTo>
                  <a:pt x="21600" y="15967"/>
                </a:lnTo>
                <a:lnTo>
                  <a:pt x="21600" y="14964"/>
                </a:lnTo>
                <a:lnTo>
                  <a:pt x="20423" y="14964"/>
                </a:lnTo>
                <a:cubicBezTo>
                  <a:pt x="19608" y="14964"/>
                  <a:pt x="19238" y="14957"/>
                  <a:pt x="19224" y="14942"/>
                </a:cubicBezTo>
                <a:cubicBezTo>
                  <a:pt x="19209" y="14926"/>
                  <a:pt x="19195" y="14926"/>
                  <a:pt x="19171" y="14942"/>
                </a:cubicBezTo>
                <a:cubicBezTo>
                  <a:pt x="19136" y="14964"/>
                  <a:pt x="18429" y="14974"/>
                  <a:pt x="18396" y="14952"/>
                </a:cubicBezTo>
                <a:cubicBezTo>
                  <a:pt x="18386" y="14946"/>
                  <a:pt x="18392" y="14910"/>
                  <a:pt x="18408" y="14872"/>
                </a:cubicBezTo>
                <a:cubicBezTo>
                  <a:pt x="18425" y="14834"/>
                  <a:pt x="18434" y="14775"/>
                  <a:pt x="18428" y="14740"/>
                </a:cubicBezTo>
                <a:lnTo>
                  <a:pt x="18417" y="14676"/>
                </a:lnTo>
                <a:close/>
                <a:moveTo>
                  <a:pt x="9861" y="17308"/>
                </a:moveTo>
                <a:cubicBezTo>
                  <a:pt x="9828" y="17314"/>
                  <a:pt x="9763" y="17335"/>
                  <a:pt x="9646" y="17375"/>
                </a:cubicBezTo>
                <a:cubicBezTo>
                  <a:pt x="9356" y="17473"/>
                  <a:pt x="9217" y="17544"/>
                  <a:pt x="9217" y="17594"/>
                </a:cubicBezTo>
                <a:cubicBezTo>
                  <a:pt x="9217" y="17634"/>
                  <a:pt x="9195" y="17639"/>
                  <a:pt x="9533" y="17520"/>
                </a:cubicBezTo>
                <a:cubicBezTo>
                  <a:pt x="9818" y="17419"/>
                  <a:pt x="9850" y="17401"/>
                  <a:pt x="9883" y="17331"/>
                </a:cubicBezTo>
                <a:cubicBezTo>
                  <a:pt x="9893" y="17311"/>
                  <a:pt x="9893" y="17302"/>
                  <a:pt x="9861" y="17308"/>
                </a:cubicBezTo>
                <a:close/>
                <a:moveTo>
                  <a:pt x="1020" y="17675"/>
                </a:moveTo>
                <a:cubicBezTo>
                  <a:pt x="1014" y="17672"/>
                  <a:pt x="878" y="17716"/>
                  <a:pt x="717" y="17772"/>
                </a:cubicBezTo>
                <a:cubicBezTo>
                  <a:pt x="482" y="17853"/>
                  <a:pt x="415" y="17885"/>
                  <a:pt x="383" y="17937"/>
                </a:cubicBezTo>
                <a:cubicBezTo>
                  <a:pt x="360" y="17972"/>
                  <a:pt x="348" y="18002"/>
                  <a:pt x="355" y="18002"/>
                </a:cubicBezTo>
                <a:cubicBezTo>
                  <a:pt x="363" y="18002"/>
                  <a:pt x="436" y="17976"/>
                  <a:pt x="518" y="17944"/>
                </a:cubicBezTo>
                <a:cubicBezTo>
                  <a:pt x="601" y="17913"/>
                  <a:pt x="730" y="17866"/>
                  <a:pt x="807" y="17840"/>
                </a:cubicBezTo>
                <a:cubicBezTo>
                  <a:pt x="923" y="17801"/>
                  <a:pt x="1059" y="17695"/>
                  <a:pt x="1020" y="17675"/>
                </a:cubicBezTo>
                <a:close/>
                <a:moveTo>
                  <a:pt x="5702" y="17989"/>
                </a:moveTo>
                <a:cubicBezTo>
                  <a:pt x="5696" y="17985"/>
                  <a:pt x="5569" y="18024"/>
                  <a:pt x="5420" y="18075"/>
                </a:cubicBezTo>
                <a:cubicBezTo>
                  <a:pt x="5164" y="18163"/>
                  <a:pt x="5058" y="18228"/>
                  <a:pt x="5058" y="18302"/>
                </a:cubicBezTo>
                <a:cubicBezTo>
                  <a:pt x="5058" y="18318"/>
                  <a:pt x="5077" y="18315"/>
                  <a:pt x="5113" y="18295"/>
                </a:cubicBezTo>
                <a:cubicBezTo>
                  <a:pt x="5143" y="18278"/>
                  <a:pt x="5277" y="18226"/>
                  <a:pt x="5411" y="18180"/>
                </a:cubicBezTo>
                <a:cubicBezTo>
                  <a:pt x="5573" y="18123"/>
                  <a:pt x="5664" y="18079"/>
                  <a:pt x="5684" y="18046"/>
                </a:cubicBezTo>
                <a:cubicBezTo>
                  <a:pt x="5700" y="18019"/>
                  <a:pt x="5708" y="17993"/>
                  <a:pt x="5702" y="17989"/>
                </a:cubicBezTo>
                <a:close/>
                <a:moveTo>
                  <a:pt x="18585" y="17991"/>
                </a:moveTo>
                <a:cubicBezTo>
                  <a:pt x="18573" y="17983"/>
                  <a:pt x="18001" y="18175"/>
                  <a:pt x="18001" y="18187"/>
                </a:cubicBezTo>
                <a:cubicBezTo>
                  <a:pt x="18001" y="18189"/>
                  <a:pt x="17988" y="18219"/>
                  <a:pt x="17972" y="18255"/>
                </a:cubicBezTo>
                <a:lnTo>
                  <a:pt x="17943" y="18320"/>
                </a:lnTo>
                <a:lnTo>
                  <a:pt x="18025" y="18283"/>
                </a:lnTo>
                <a:cubicBezTo>
                  <a:pt x="18071" y="18263"/>
                  <a:pt x="18205" y="18212"/>
                  <a:pt x="18321" y="18171"/>
                </a:cubicBezTo>
                <a:cubicBezTo>
                  <a:pt x="18509" y="18104"/>
                  <a:pt x="18632" y="18021"/>
                  <a:pt x="18585" y="17991"/>
                </a:cubicBezTo>
                <a:close/>
                <a:moveTo>
                  <a:pt x="8828" y="18160"/>
                </a:moveTo>
                <a:cubicBezTo>
                  <a:pt x="8626" y="18160"/>
                  <a:pt x="8512" y="18398"/>
                  <a:pt x="8680" y="18469"/>
                </a:cubicBezTo>
                <a:cubicBezTo>
                  <a:pt x="8760" y="18502"/>
                  <a:pt x="8761" y="18505"/>
                  <a:pt x="8705" y="18531"/>
                </a:cubicBezTo>
                <a:cubicBezTo>
                  <a:pt x="8656" y="18554"/>
                  <a:pt x="8264" y="18558"/>
                  <a:pt x="6431" y="18556"/>
                </a:cubicBezTo>
                <a:lnTo>
                  <a:pt x="4217" y="18555"/>
                </a:lnTo>
                <a:lnTo>
                  <a:pt x="4165" y="18497"/>
                </a:lnTo>
                <a:cubicBezTo>
                  <a:pt x="4075" y="18397"/>
                  <a:pt x="3945" y="18397"/>
                  <a:pt x="3863" y="18499"/>
                </a:cubicBezTo>
                <a:lnTo>
                  <a:pt x="3816" y="18557"/>
                </a:lnTo>
                <a:lnTo>
                  <a:pt x="1955" y="18557"/>
                </a:lnTo>
                <a:lnTo>
                  <a:pt x="93" y="18557"/>
                </a:lnTo>
                <a:lnTo>
                  <a:pt x="93" y="19558"/>
                </a:lnTo>
                <a:cubicBezTo>
                  <a:pt x="93" y="20423"/>
                  <a:pt x="100" y="20562"/>
                  <a:pt x="140" y="20583"/>
                </a:cubicBezTo>
                <a:cubicBezTo>
                  <a:pt x="166" y="20597"/>
                  <a:pt x="186" y="20618"/>
                  <a:pt x="186" y="20631"/>
                </a:cubicBezTo>
                <a:cubicBezTo>
                  <a:pt x="186" y="20644"/>
                  <a:pt x="222" y="20701"/>
                  <a:pt x="267" y="20758"/>
                </a:cubicBezTo>
                <a:cubicBezTo>
                  <a:pt x="353" y="20868"/>
                  <a:pt x="526" y="20961"/>
                  <a:pt x="717" y="20998"/>
                </a:cubicBezTo>
                <a:cubicBezTo>
                  <a:pt x="775" y="21009"/>
                  <a:pt x="941" y="21015"/>
                  <a:pt x="1087" y="21013"/>
                </a:cubicBezTo>
                <a:cubicBezTo>
                  <a:pt x="1324" y="21008"/>
                  <a:pt x="1375" y="21000"/>
                  <a:pt x="1554" y="20937"/>
                </a:cubicBezTo>
                <a:cubicBezTo>
                  <a:pt x="1853" y="20833"/>
                  <a:pt x="1835" y="20810"/>
                  <a:pt x="1470" y="20818"/>
                </a:cubicBezTo>
                <a:cubicBezTo>
                  <a:pt x="1113" y="20827"/>
                  <a:pt x="846" y="20796"/>
                  <a:pt x="642" y="20726"/>
                </a:cubicBezTo>
                <a:cubicBezTo>
                  <a:pt x="491" y="20673"/>
                  <a:pt x="410" y="20614"/>
                  <a:pt x="462" y="20594"/>
                </a:cubicBezTo>
                <a:cubicBezTo>
                  <a:pt x="505" y="20577"/>
                  <a:pt x="10334" y="20580"/>
                  <a:pt x="10339" y="20597"/>
                </a:cubicBezTo>
                <a:cubicBezTo>
                  <a:pt x="10342" y="20605"/>
                  <a:pt x="10258" y="20642"/>
                  <a:pt x="10152" y="20679"/>
                </a:cubicBezTo>
                <a:cubicBezTo>
                  <a:pt x="9981" y="20737"/>
                  <a:pt x="9861" y="20821"/>
                  <a:pt x="9906" y="20851"/>
                </a:cubicBezTo>
                <a:cubicBezTo>
                  <a:pt x="9933" y="20868"/>
                  <a:pt x="10485" y="20656"/>
                  <a:pt x="10512" y="20618"/>
                </a:cubicBezTo>
                <a:cubicBezTo>
                  <a:pt x="10536" y="20583"/>
                  <a:pt x="10742" y="20583"/>
                  <a:pt x="16069" y="20583"/>
                </a:cubicBezTo>
                <a:lnTo>
                  <a:pt x="21600" y="20583"/>
                </a:lnTo>
                <a:lnTo>
                  <a:pt x="21600" y="19571"/>
                </a:lnTo>
                <a:lnTo>
                  <a:pt x="21600" y="18557"/>
                </a:lnTo>
                <a:lnTo>
                  <a:pt x="20444" y="18555"/>
                </a:lnTo>
                <a:cubicBezTo>
                  <a:pt x="18529" y="18553"/>
                  <a:pt x="18479" y="18552"/>
                  <a:pt x="18492" y="18517"/>
                </a:cubicBezTo>
                <a:cubicBezTo>
                  <a:pt x="18523" y="18434"/>
                  <a:pt x="18544" y="18260"/>
                  <a:pt x="18523" y="18260"/>
                </a:cubicBezTo>
                <a:cubicBezTo>
                  <a:pt x="18499" y="18260"/>
                  <a:pt x="18480" y="18298"/>
                  <a:pt x="18459" y="18389"/>
                </a:cubicBezTo>
                <a:cubicBezTo>
                  <a:pt x="18446" y="18440"/>
                  <a:pt x="18397" y="18436"/>
                  <a:pt x="18352" y="18379"/>
                </a:cubicBezTo>
                <a:cubicBezTo>
                  <a:pt x="18316" y="18334"/>
                  <a:pt x="18316" y="18334"/>
                  <a:pt x="18268" y="18407"/>
                </a:cubicBezTo>
                <a:cubicBezTo>
                  <a:pt x="18233" y="18460"/>
                  <a:pt x="18203" y="18479"/>
                  <a:pt x="18164" y="18473"/>
                </a:cubicBezTo>
                <a:cubicBezTo>
                  <a:pt x="18124" y="18468"/>
                  <a:pt x="18111" y="18452"/>
                  <a:pt x="18118" y="18408"/>
                </a:cubicBezTo>
                <a:cubicBezTo>
                  <a:pt x="18133" y="18323"/>
                  <a:pt x="18071" y="18370"/>
                  <a:pt x="18039" y="18469"/>
                </a:cubicBezTo>
                <a:lnTo>
                  <a:pt x="18013" y="18548"/>
                </a:lnTo>
                <a:lnTo>
                  <a:pt x="17566" y="18554"/>
                </a:lnTo>
                <a:cubicBezTo>
                  <a:pt x="17290" y="18557"/>
                  <a:pt x="17109" y="18551"/>
                  <a:pt x="17089" y="18538"/>
                </a:cubicBezTo>
                <a:cubicBezTo>
                  <a:pt x="17071" y="18527"/>
                  <a:pt x="17060" y="18480"/>
                  <a:pt x="17065" y="18433"/>
                </a:cubicBezTo>
                <a:cubicBezTo>
                  <a:pt x="17075" y="18323"/>
                  <a:pt x="17016" y="18269"/>
                  <a:pt x="16905" y="18287"/>
                </a:cubicBezTo>
                <a:cubicBezTo>
                  <a:pt x="16811" y="18302"/>
                  <a:pt x="16731" y="18386"/>
                  <a:pt x="16718" y="18482"/>
                </a:cubicBezTo>
                <a:lnTo>
                  <a:pt x="16711" y="18548"/>
                </a:lnTo>
                <a:lnTo>
                  <a:pt x="14481" y="18553"/>
                </a:lnTo>
                <a:lnTo>
                  <a:pt x="12252" y="18557"/>
                </a:lnTo>
                <a:lnTo>
                  <a:pt x="12179" y="18508"/>
                </a:lnTo>
                <a:cubicBezTo>
                  <a:pt x="12088" y="18445"/>
                  <a:pt x="12040" y="18445"/>
                  <a:pt x="11948" y="18508"/>
                </a:cubicBezTo>
                <a:lnTo>
                  <a:pt x="11875" y="18557"/>
                </a:lnTo>
                <a:lnTo>
                  <a:pt x="10446" y="18553"/>
                </a:lnTo>
                <a:lnTo>
                  <a:pt x="9016" y="18548"/>
                </a:lnTo>
                <a:lnTo>
                  <a:pt x="9005" y="18498"/>
                </a:lnTo>
                <a:cubicBezTo>
                  <a:pt x="8999" y="18471"/>
                  <a:pt x="8983" y="18440"/>
                  <a:pt x="8967" y="18430"/>
                </a:cubicBezTo>
                <a:cubicBezTo>
                  <a:pt x="8951" y="18419"/>
                  <a:pt x="8938" y="18369"/>
                  <a:pt x="8938" y="18317"/>
                </a:cubicBezTo>
                <a:cubicBezTo>
                  <a:pt x="8938" y="18194"/>
                  <a:pt x="8915" y="18160"/>
                  <a:pt x="8828" y="18160"/>
                </a:cubicBezTo>
                <a:close/>
                <a:moveTo>
                  <a:pt x="1008" y="21284"/>
                </a:moveTo>
                <a:cubicBezTo>
                  <a:pt x="973" y="21292"/>
                  <a:pt x="905" y="21315"/>
                  <a:pt x="785" y="21358"/>
                </a:cubicBezTo>
                <a:cubicBezTo>
                  <a:pt x="510" y="21457"/>
                  <a:pt x="404" y="21515"/>
                  <a:pt x="404" y="21570"/>
                </a:cubicBezTo>
                <a:cubicBezTo>
                  <a:pt x="404" y="21596"/>
                  <a:pt x="414" y="21596"/>
                  <a:pt x="480" y="21568"/>
                </a:cubicBezTo>
                <a:cubicBezTo>
                  <a:pt x="522" y="21550"/>
                  <a:pt x="646" y="21504"/>
                  <a:pt x="756" y="21466"/>
                </a:cubicBezTo>
                <a:cubicBezTo>
                  <a:pt x="972" y="21390"/>
                  <a:pt x="1005" y="21370"/>
                  <a:pt x="1037" y="21303"/>
                </a:cubicBezTo>
                <a:cubicBezTo>
                  <a:pt x="1046" y="21284"/>
                  <a:pt x="1043" y="21276"/>
                  <a:pt x="1008" y="2128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0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8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6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7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9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5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2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7" name="IMG_4823.png" descr="IMG_4823.png"/>
          <p:cNvPicPr>
            <a:picLocks noChangeAspect="1"/>
          </p:cNvPicPr>
          <p:nvPr/>
        </p:nvPicPr>
        <p:blipFill>
          <a:blip r:embed="rId9">
            <a:extLst/>
          </a:blip>
          <a:srcRect l="4613" t="5837" r="56640" b="53145"/>
          <a:stretch>
            <a:fillRect/>
          </a:stretch>
        </p:blipFill>
        <p:spPr>
          <a:xfrm>
            <a:off x="3733064" y="2234067"/>
            <a:ext cx="5790804" cy="428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557"/>
                </a:lnTo>
                <a:lnTo>
                  <a:pt x="759" y="557"/>
                </a:lnTo>
                <a:cubicBezTo>
                  <a:pt x="2591" y="557"/>
                  <a:pt x="4097" y="541"/>
                  <a:pt x="4105" y="523"/>
                </a:cubicBezTo>
                <a:cubicBezTo>
                  <a:pt x="4113" y="504"/>
                  <a:pt x="4218" y="477"/>
                  <a:pt x="4336" y="462"/>
                </a:cubicBezTo>
                <a:cubicBezTo>
                  <a:pt x="4454" y="448"/>
                  <a:pt x="4594" y="411"/>
                  <a:pt x="4647" y="378"/>
                </a:cubicBezTo>
                <a:cubicBezTo>
                  <a:pt x="4878" y="238"/>
                  <a:pt x="4945" y="181"/>
                  <a:pt x="4974" y="108"/>
                </a:cubicBezTo>
                <a:cubicBezTo>
                  <a:pt x="4982" y="87"/>
                  <a:pt x="5001" y="39"/>
                  <a:pt x="5017" y="0"/>
                </a:cubicBezTo>
                <a:lnTo>
                  <a:pt x="0" y="0"/>
                </a:lnTo>
                <a:close/>
                <a:moveTo>
                  <a:pt x="12083" y="1011"/>
                </a:moveTo>
                <a:cubicBezTo>
                  <a:pt x="12051" y="1006"/>
                  <a:pt x="12008" y="1006"/>
                  <a:pt x="11948" y="1013"/>
                </a:cubicBezTo>
                <a:cubicBezTo>
                  <a:pt x="11857" y="1024"/>
                  <a:pt x="11729" y="1030"/>
                  <a:pt x="11662" y="1027"/>
                </a:cubicBezTo>
                <a:cubicBezTo>
                  <a:pt x="11570" y="1023"/>
                  <a:pt x="11534" y="1040"/>
                  <a:pt x="11511" y="1097"/>
                </a:cubicBezTo>
                <a:cubicBezTo>
                  <a:pt x="11495" y="1138"/>
                  <a:pt x="11451" y="1182"/>
                  <a:pt x="11412" y="1195"/>
                </a:cubicBezTo>
                <a:cubicBezTo>
                  <a:pt x="11318" y="1227"/>
                  <a:pt x="11050" y="1156"/>
                  <a:pt x="10990" y="1083"/>
                </a:cubicBezTo>
                <a:cubicBezTo>
                  <a:pt x="10929" y="1008"/>
                  <a:pt x="10853" y="1010"/>
                  <a:pt x="10744" y="1087"/>
                </a:cubicBezTo>
                <a:cubicBezTo>
                  <a:pt x="10661" y="1147"/>
                  <a:pt x="10556" y="1167"/>
                  <a:pt x="10203" y="1195"/>
                </a:cubicBezTo>
                <a:cubicBezTo>
                  <a:pt x="10108" y="1203"/>
                  <a:pt x="10015" y="1234"/>
                  <a:pt x="9987" y="1267"/>
                </a:cubicBezTo>
                <a:cubicBezTo>
                  <a:pt x="9905" y="1364"/>
                  <a:pt x="9814" y="1417"/>
                  <a:pt x="9769" y="1393"/>
                </a:cubicBezTo>
                <a:cubicBezTo>
                  <a:pt x="9746" y="1381"/>
                  <a:pt x="9699" y="1410"/>
                  <a:pt x="9667" y="1457"/>
                </a:cubicBezTo>
                <a:cubicBezTo>
                  <a:pt x="9630" y="1511"/>
                  <a:pt x="9587" y="1534"/>
                  <a:pt x="9551" y="1522"/>
                </a:cubicBezTo>
                <a:cubicBezTo>
                  <a:pt x="9513" y="1508"/>
                  <a:pt x="9467" y="1540"/>
                  <a:pt x="9414" y="1616"/>
                </a:cubicBezTo>
                <a:cubicBezTo>
                  <a:pt x="9370" y="1678"/>
                  <a:pt x="9319" y="1722"/>
                  <a:pt x="9303" y="1714"/>
                </a:cubicBezTo>
                <a:cubicBezTo>
                  <a:pt x="9286" y="1705"/>
                  <a:pt x="9250" y="1725"/>
                  <a:pt x="9223" y="1758"/>
                </a:cubicBezTo>
                <a:cubicBezTo>
                  <a:pt x="9195" y="1790"/>
                  <a:pt x="9108" y="1826"/>
                  <a:pt x="9029" y="1836"/>
                </a:cubicBezTo>
                <a:cubicBezTo>
                  <a:pt x="8949" y="1846"/>
                  <a:pt x="8889" y="1873"/>
                  <a:pt x="8893" y="1896"/>
                </a:cubicBezTo>
                <a:cubicBezTo>
                  <a:pt x="8898" y="1937"/>
                  <a:pt x="8703" y="1995"/>
                  <a:pt x="8515" y="2008"/>
                </a:cubicBezTo>
                <a:cubicBezTo>
                  <a:pt x="8457" y="2012"/>
                  <a:pt x="8422" y="2034"/>
                  <a:pt x="8422" y="2068"/>
                </a:cubicBezTo>
                <a:cubicBezTo>
                  <a:pt x="8422" y="2098"/>
                  <a:pt x="8387" y="2165"/>
                  <a:pt x="8345" y="2218"/>
                </a:cubicBezTo>
                <a:cubicBezTo>
                  <a:pt x="8273" y="2309"/>
                  <a:pt x="8265" y="2310"/>
                  <a:pt x="8215" y="2248"/>
                </a:cubicBezTo>
                <a:cubicBezTo>
                  <a:pt x="8164" y="2186"/>
                  <a:pt x="8162" y="2189"/>
                  <a:pt x="8179" y="2302"/>
                </a:cubicBezTo>
                <a:cubicBezTo>
                  <a:pt x="8199" y="2437"/>
                  <a:pt x="8157" y="2497"/>
                  <a:pt x="8104" y="2410"/>
                </a:cubicBezTo>
                <a:cubicBezTo>
                  <a:pt x="8054" y="2329"/>
                  <a:pt x="7998" y="2338"/>
                  <a:pt x="7981" y="2430"/>
                </a:cubicBezTo>
                <a:cubicBezTo>
                  <a:pt x="7965" y="2511"/>
                  <a:pt x="7836" y="2543"/>
                  <a:pt x="7804" y="2475"/>
                </a:cubicBezTo>
                <a:cubicBezTo>
                  <a:pt x="7775" y="2409"/>
                  <a:pt x="7469" y="2532"/>
                  <a:pt x="7426" y="2627"/>
                </a:cubicBezTo>
                <a:cubicBezTo>
                  <a:pt x="7416" y="2648"/>
                  <a:pt x="7385" y="2665"/>
                  <a:pt x="7356" y="2665"/>
                </a:cubicBezTo>
                <a:cubicBezTo>
                  <a:pt x="7327" y="2665"/>
                  <a:pt x="7287" y="2691"/>
                  <a:pt x="7267" y="2723"/>
                </a:cubicBezTo>
                <a:cubicBezTo>
                  <a:pt x="7247" y="2755"/>
                  <a:pt x="7212" y="2781"/>
                  <a:pt x="7189" y="2781"/>
                </a:cubicBezTo>
                <a:cubicBezTo>
                  <a:pt x="7136" y="2781"/>
                  <a:pt x="7039" y="2935"/>
                  <a:pt x="7038" y="3021"/>
                </a:cubicBezTo>
                <a:cubicBezTo>
                  <a:pt x="7036" y="3109"/>
                  <a:pt x="7110" y="3141"/>
                  <a:pt x="7153" y="3071"/>
                </a:cubicBezTo>
                <a:cubicBezTo>
                  <a:pt x="7177" y="3033"/>
                  <a:pt x="7200" y="3027"/>
                  <a:pt x="7223" y="3053"/>
                </a:cubicBezTo>
                <a:cubicBezTo>
                  <a:pt x="7241" y="3074"/>
                  <a:pt x="7295" y="3094"/>
                  <a:pt x="7341" y="3097"/>
                </a:cubicBezTo>
                <a:cubicBezTo>
                  <a:pt x="7466" y="3106"/>
                  <a:pt x="8259" y="3011"/>
                  <a:pt x="8465" y="2963"/>
                </a:cubicBezTo>
                <a:cubicBezTo>
                  <a:pt x="8512" y="2952"/>
                  <a:pt x="8650" y="2932"/>
                  <a:pt x="8771" y="2919"/>
                </a:cubicBezTo>
                <a:cubicBezTo>
                  <a:pt x="8944" y="2901"/>
                  <a:pt x="8998" y="2908"/>
                  <a:pt x="9026" y="2953"/>
                </a:cubicBezTo>
                <a:cubicBezTo>
                  <a:pt x="9054" y="2998"/>
                  <a:pt x="9051" y="3031"/>
                  <a:pt x="9012" y="3111"/>
                </a:cubicBezTo>
                <a:cubicBezTo>
                  <a:pt x="8986" y="3166"/>
                  <a:pt x="8954" y="3211"/>
                  <a:pt x="8943" y="3211"/>
                </a:cubicBezTo>
                <a:cubicBezTo>
                  <a:pt x="8882" y="3211"/>
                  <a:pt x="8683" y="3944"/>
                  <a:pt x="8682" y="4172"/>
                </a:cubicBezTo>
                <a:cubicBezTo>
                  <a:pt x="8682" y="4372"/>
                  <a:pt x="8597" y="4475"/>
                  <a:pt x="8389" y="4531"/>
                </a:cubicBezTo>
                <a:cubicBezTo>
                  <a:pt x="8288" y="4558"/>
                  <a:pt x="8172" y="4595"/>
                  <a:pt x="8130" y="4613"/>
                </a:cubicBezTo>
                <a:cubicBezTo>
                  <a:pt x="8089" y="4631"/>
                  <a:pt x="7989" y="4637"/>
                  <a:pt x="7910" y="4627"/>
                </a:cubicBezTo>
                <a:cubicBezTo>
                  <a:pt x="7816" y="4614"/>
                  <a:pt x="7732" y="4628"/>
                  <a:pt x="7668" y="4667"/>
                </a:cubicBezTo>
                <a:cubicBezTo>
                  <a:pt x="7504" y="4767"/>
                  <a:pt x="7377" y="4803"/>
                  <a:pt x="7181" y="4807"/>
                </a:cubicBezTo>
                <a:cubicBezTo>
                  <a:pt x="6980" y="4811"/>
                  <a:pt x="6467" y="4925"/>
                  <a:pt x="6114" y="5045"/>
                </a:cubicBezTo>
                <a:cubicBezTo>
                  <a:pt x="5995" y="5086"/>
                  <a:pt x="5742" y="5166"/>
                  <a:pt x="5551" y="5223"/>
                </a:cubicBezTo>
                <a:cubicBezTo>
                  <a:pt x="5361" y="5280"/>
                  <a:pt x="5172" y="5349"/>
                  <a:pt x="5132" y="5375"/>
                </a:cubicBezTo>
                <a:cubicBezTo>
                  <a:pt x="5093" y="5402"/>
                  <a:pt x="5017" y="5436"/>
                  <a:pt x="4965" y="5450"/>
                </a:cubicBezTo>
                <a:cubicBezTo>
                  <a:pt x="4913" y="5463"/>
                  <a:pt x="4790" y="5516"/>
                  <a:pt x="4691" y="5568"/>
                </a:cubicBezTo>
                <a:cubicBezTo>
                  <a:pt x="4593" y="5620"/>
                  <a:pt x="4401" y="5719"/>
                  <a:pt x="4266" y="5788"/>
                </a:cubicBezTo>
                <a:cubicBezTo>
                  <a:pt x="4132" y="5856"/>
                  <a:pt x="4000" y="5937"/>
                  <a:pt x="3975" y="5968"/>
                </a:cubicBezTo>
                <a:cubicBezTo>
                  <a:pt x="3949" y="5999"/>
                  <a:pt x="3859" y="6059"/>
                  <a:pt x="3773" y="6102"/>
                </a:cubicBezTo>
                <a:cubicBezTo>
                  <a:pt x="3688" y="6145"/>
                  <a:pt x="3581" y="6199"/>
                  <a:pt x="3537" y="6222"/>
                </a:cubicBezTo>
                <a:cubicBezTo>
                  <a:pt x="3391" y="6298"/>
                  <a:pt x="3327" y="6614"/>
                  <a:pt x="3316" y="7299"/>
                </a:cubicBezTo>
                <a:cubicBezTo>
                  <a:pt x="3314" y="7434"/>
                  <a:pt x="3253" y="7503"/>
                  <a:pt x="3116" y="7526"/>
                </a:cubicBezTo>
                <a:cubicBezTo>
                  <a:pt x="3075" y="7532"/>
                  <a:pt x="3001" y="7546"/>
                  <a:pt x="2953" y="7556"/>
                </a:cubicBezTo>
                <a:cubicBezTo>
                  <a:pt x="2906" y="7566"/>
                  <a:pt x="2766" y="7549"/>
                  <a:pt x="2642" y="7518"/>
                </a:cubicBezTo>
                <a:cubicBezTo>
                  <a:pt x="2499" y="7481"/>
                  <a:pt x="2404" y="7474"/>
                  <a:pt x="2382" y="7498"/>
                </a:cubicBezTo>
                <a:cubicBezTo>
                  <a:pt x="2363" y="7518"/>
                  <a:pt x="2303" y="7544"/>
                  <a:pt x="2247" y="7558"/>
                </a:cubicBezTo>
                <a:cubicBezTo>
                  <a:pt x="2138" y="7584"/>
                  <a:pt x="1913" y="7868"/>
                  <a:pt x="1945" y="7938"/>
                </a:cubicBezTo>
                <a:cubicBezTo>
                  <a:pt x="1955" y="7960"/>
                  <a:pt x="1932" y="8033"/>
                  <a:pt x="1893" y="8102"/>
                </a:cubicBezTo>
                <a:cubicBezTo>
                  <a:pt x="1855" y="8171"/>
                  <a:pt x="1808" y="8317"/>
                  <a:pt x="1788" y="8427"/>
                </a:cubicBezTo>
                <a:cubicBezTo>
                  <a:pt x="1752" y="8632"/>
                  <a:pt x="1572" y="8975"/>
                  <a:pt x="1466" y="9043"/>
                </a:cubicBezTo>
                <a:cubicBezTo>
                  <a:pt x="1435" y="9063"/>
                  <a:pt x="1409" y="9106"/>
                  <a:pt x="1409" y="9141"/>
                </a:cubicBezTo>
                <a:cubicBezTo>
                  <a:pt x="1409" y="9176"/>
                  <a:pt x="1373" y="9259"/>
                  <a:pt x="1328" y="9325"/>
                </a:cubicBezTo>
                <a:cubicBezTo>
                  <a:pt x="1257" y="9431"/>
                  <a:pt x="1253" y="9451"/>
                  <a:pt x="1292" y="9486"/>
                </a:cubicBezTo>
                <a:cubicBezTo>
                  <a:pt x="1332" y="9521"/>
                  <a:pt x="1330" y="9537"/>
                  <a:pt x="1273" y="9620"/>
                </a:cubicBezTo>
                <a:cubicBezTo>
                  <a:pt x="1208" y="9716"/>
                  <a:pt x="1189" y="9982"/>
                  <a:pt x="1244" y="10028"/>
                </a:cubicBezTo>
                <a:cubicBezTo>
                  <a:pt x="1258" y="10040"/>
                  <a:pt x="1235" y="10092"/>
                  <a:pt x="1195" y="10142"/>
                </a:cubicBezTo>
                <a:cubicBezTo>
                  <a:pt x="1154" y="10193"/>
                  <a:pt x="1122" y="10267"/>
                  <a:pt x="1122" y="10306"/>
                </a:cubicBezTo>
                <a:cubicBezTo>
                  <a:pt x="1122" y="10346"/>
                  <a:pt x="1107" y="10399"/>
                  <a:pt x="1088" y="10425"/>
                </a:cubicBezTo>
                <a:cubicBezTo>
                  <a:pt x="1062" y="10460"/>
                  <a:pt x="1064" y="10487"/>
                  <a:pt x="1101" y="10543"/>
                </a:cubicBezTo>
                <a:cubicBezTo>
                  <a:pt x="1160" y="10631"/>
                  <a:pt x="1160" y="10625"/>
                  <a:pt x="1104" y="10805"/>
                </a:cubicBezTo>
                <a:cubicBezTo>
                  <a:pt x="1071" y="10914"/>
                  <a:pt x="1052" y="10940"/>
                  <a:pt x="1027" y="10907"/>
                </a:cubicBezTo>
                <a:cubicBezTo>
                  <a:pt x="981" y="10845"/>
                  <a:pt x="949" y="10852"/>
                  <a:pt x="949" y="10925"/>
                </a:cubicBezTo>
                <a:cubicBezTo>
                  <a:pt x="949" y="10965"/>
                  <a:pt x="963" y="10980"/>
                  <a:pt x="992" y="10965"/>
                </a:cubicBezTo>
                <a:cubicBezTo>
                  <a:pt x="1054" y="10933"/>
                  <a:pt x="1106" y="11100"/>
                  <a:pt x="1076" y="11239"/>
                </a:cubicBezTo>
                <a:cubicBezTo>
                  <a:pt x="1063" y="11300"/>
                  <a:pt x="1052" y="11394"/>
                  <a:pt x="1051" y="11448"/>
                </a:cubicBezTo>
                <a:cubicBezTo>
                  <a:pt x="1050" y="11507"/>
                  <a:pt x="1033" y="11546"/>
                  <a:pt x="1007" y="11546"/>
                </a:cubicBezTo>
                <a:cubicBezTo>
                  <a:pt x="942" y="11546"/>
                  <a:pt x="917" y="11611"/>
                  <a:pt x="936" y="11732"/>
                </a:cubicBezTo>
                <a:cubicBezTo>
                  <a:pt x="948" y="11809"/>
                  <a:pt x="939" y="11845"/>
                  <a:pt x="906" y="11862"/>
                </a:cubicBezTo>
                <a:cubicBezTo>
                  <a:pt x="868" y="11882"/>
                  <a:pt x="867" y="11897"/>
                  <a:pt x="896" y="11944"/>
                </a:cubicBezTo>
                <a:cubicBezTo>
                  <a:pt x="924" y="11991"/>
                  <a:pt x="924" y="12012"/>
                  <a:pt x="888" y="12048"/>
                </a:cubicBezTo>
                <a:cubicBezTo>
                  <a:pt x="864" y="12073"/>
                  <a:pt x="835" y="12123"/>
                  <a:pt x="825" y="12160"/>
                </a:cubicBezTo>
                <a:cubicBezTo>
                  <a:pt x="814" y="12198"/>
                  <a:pt x="786" y="12228"/>
                  <a:pt x="761" y="12228"/>
                </a:cubicBezTo>
                <a:cubicBezTo>
                  <a:pt x="736" y="12228"/>
                  <a:pt x="704" y="12274"/>
                  <a:pt x="688" y="12329"/>
                </a:cubicBezTo>
                <a:cubicBezTo>
                  <a:pt x="673" y="12384"/>
                  <a:pt x="647" y="12418"/>
                  <a:pt x="631" y="12405"/>
                </a:cubicBezTo>
                <a:cubicBezTo>
                  <a:pt x="615" y="12391"/>
                  <a:pt x="603" y="12399"/>
                  <a:pt x="603" y="12423"/>
                </a:cubicBezTo>
                <a:cubicBezTo>
                  <a:pt x="603" y="12446"/>
                  <a:pt x="618" y="12473"/>
                  <a:pt x="638" y="12481"/>
                </a:cubicBezTo>
                <a:cubicBezTo>
                  <a:pt x="784" y="12540"/>
                  <a:pt x="779" y="12528"/>
                  <a:pt x="718" y="12675"/>
                </a:cubicBezTo>
                <a:cubicBezTo>
                  <a:pt x="683" y="12760"/>
                  <a:pt x="673" y="12820"/>
                  <a:pt x="691" y="12835"/>
                </a:cubicBezTo>
                <a:cubicBezTo>
                  <a:pt x="729" y="12866"/>
                  <a:pt x="668" y="12971"/>
                  <a:pt x="613" y="12971"/>
                </a:cubicBezTo>
                <a:cubicBezTo>
                  <a:pt x="591" y="12971"/>
                  <a:pt x="573" y="13004"/>
                  <a:pt x="573" y="13043"/>
                </a:cubicBezTo>
                <a:cubicBezTo>
                  <a:pt x="573" y="13083"/>
                  <a:pt x="547" y="13147"/>
                  <a:pt x="515" y="13185"/>
                </a:cubicBezTo>
                <a:cubicBezTo>
                  <a:pt x="441" y="13276"/>
                  <a:pt x="443" y="13308"/>
                  <a:pt x="521" y="13336"/>
                </a:cubicBezTo>
                <a:cubicBezTo>
                  <a:pt x="584" y="13358"/>
                  <a:pt x="583" y="13358"/>
                  <a:pt x="528" y="13440"/>
                </a:cubicBezTo>
                <a:cubicBezTo>
                  <a:pt x="493" y="13493"/>
                  <a:pt x="472" y="13587"/>
                  <a:pt x="469" y="13706"/>
                </a:cubicBezTo>
                <a:cubicBezTo>
                  <a:pt x="464" y="13933"/>
                  <a:pt x="466" y="13927"/>
                  <a:pt x="417" y="13872"/>
                </a:cubicBezTo>
                <a:cubicBezTo>
                  <a:pt x="384" y="13835"/>
                  <a:pt x="378" y="13849"/>
                  <a:pt x="380" y="13962"/>
                </a:cubicBezTo>
                <a:cubicBezTo>
                  <a:pt x="383" y="14078"/>
                  <a:pt x="394" y="14101"/>
                  <a:pt x="456" y="14110"/>
                </a:cubicBezTo>
                <a:cubicBezTo>
                  <a:pt x="549" y="14125"/>
                  <a:pt x="574" y="14255"/>
                  <a:pt x="490" y="14285"/>
                </a:cubicBezTo>
                <a:cubicBezTo>
                  <a:pt x="433" y="14305"/>
                  <a:pt x="434" y="14308"/>
                  <a:pt x="506" y="14463"/>
                </a:cubicBezTo>
                <a:cubicBezTo>
                  <a:pt x="561" y="14581"/>
                  <a:pt x="576" y="14654"/>
                  <a:pt x="564" y="14751"/>
                </a:cubicBezTo>
                <a:cubicBezTo>
                  <a:pt x="555" y="14823"/>
                  <a:pt x="560" y="14891"/>
                  <a:pt x="574" y="14903"/>
                </a:cubicBezTo>
                <a:cubicBezTo>
                  <a:pt x="589" y="14915"/>
                  <a:pt x="592" y="14952"/>
                  <a:pt x="583" y="14983"/>
                </a:cubicBezTo>
                <a:cubicBezTo>
                  <a:pt x="574" y="15015"/>
                  <a:pt x="576" y="15100"/>
                  <a:pt x="586" y="15175"/>
                </a:cubicBezTo>
                <a:cubicBezTo>
                  <a:pt x="603" y="15295"/>
                  <a:pt x="616" y="15314"/>
                  <a:pt x="691" y="15314"/>
                </a:cubicBezTo>
                <a:cubicBezTo>
                  <a:pt x="747" y="15314"/>
                  <a:pt x="783" y="15337"/>
                  <a:pt x="795" y="15382"/>
                </a:cubicBezTo>
                <a:cubicBezTo>
                  <a:pt x="805" y="15419"/>
                  <a:pt x="832" y="15481"/>
                  <a:pt x="856" y="15518"/>
                </a:cubicBezTo>
                <a:cubicBezTo>
                  <a:pt x="889" y="15571"/>
                  <a:pt x="891" y="15596"/>
                  <a:pt x="865" y="15640"/>
                </a:cubicBezTo>
                <a:cubicBezTo>
                  <a:pt x="841" y="15679"/>
                  <a:pt x="840" y="15704"/>
                  <a:pt x="862" y="15722"/>
                </a:cubicBezTo>
                <a:cubicBezTo>
                  <a:pt x="878" y="15736"/>
                  <a:pt x="883" y="15765"/>
                  <a:pt x="873" y="15786"/>
                </a:cubicBezTo>
                <a:cubicBezTo>
                  <a:pt x="863" y="15808"/>
                  <a:pt x="879" y="15819"/>
                  <a:pt x="909" y="15812"/>
                </a:cubicBezTo>
                <a:cubicBezTo>
                  <a:pt x="950" y="15803"/>
                  <a:pt x="965" y="15829"/>
                  <a:pt x="973" y="15918"/>
                </a:cubicBezTo>
                <a:cubicBezTo>
                  <a:pt x="978" y="15983"/>
                  <a:pt x="1000" y="16064"/>
                  <a:pt x="1023" y="16098"/>
                </a:cubicBezTo>
                <a:cubicBezTo>
                  <a:pt x="1046" y="16133"/>
                  <a:pt x="1057" y="16191"/>
                  <a:pt x="1047" y="16227"/>
                </a:cubicBezTo>
                <a:cubicBezTo>
                  <a:pt x="1030" y="16284"/>
                  <a:pt x="1037" y="16286"/>
                  <a:pt x="1104" y="16245"/>
                </a:cubicBezTo>
                <a:cubicBezTo>
                  <a:pt x="1201" y="16185"/>
                  <a:pt x="1268" y="16249"/>
                  <a:pt x="1209" y="16345"/>
                </a:cubicBezTo>
                <a:cubicBezTo>
                  <a:pt x="1179" y="16394"/>
                  <a:pt x="1181" y="16408"/>
                  <a:pt x="1226" y="16427"/>
                </a:cubicBezTo>
                <a:cubicBezTo>
                  <a:pt x="1336" y="16473"/>
                  <a:pt x="1367" y="16517"/>
                  <a:pt x="1362" y="16617"/>
                </a:cubicBezTo>
                <a:cubicBezTo>
                  <a:pt x="1358" y="16699"/>
                  <a:pt x="1368" y="16717"/>
                  <a:pt x="1421" y="16717"/>
                </a:cubicBezTo>
                <a:cubicBezTo>
                  <a:pt x="1506" y="16717"/>
                  <a:pt x="1532" y="16756"/>
                  <a:pt x="1492" y="16821"/>
                </a:cubicBezTo>
                <a:cubicBezTo>
                  <a:pt x="1468" y="16861"/>
                  <a:pt x="1477" y="16892"/>
                  <a:pt x="1529" y="16951"/>
                </a:cubicBezTo>
                <a:cubicBezTo>
                  <a:pt x="1611" y="17044"/>
                  <a:pt x="1640" y="17049"/>
                  <a:pt x="1640" y="16973"/>
                </a:cubicBezTo>
                <a:cubicBezTo>
                  <a:pt x="1640" y="16873"/>
                  <a:pt x="1682" y="16879"/>
                  <a:pt x="1784" y="16991"/>
                </a:cubicBezTo>
                <a:cubicBezTo>
                  <a:pt x="1868" y="17084"/>
                  <a:pt x="1877" y="17110"/>
                  <a:pt x="1846" y="17161"/>
                </a:cubicBezTo>
                <a:cubicBezTo>
                  <a:pt x="1815" y="17212"/>
                  <a:pt x="1820" y="17232"/>
                  <a:pt x="1870" y="17290"/>
                </a:cubicBezTo>
                <a:cubicBezTo>
                  <a:pt x="1903" y="17328"/>
                  <a:pt x="1929" y="17383"/>
                  <a:pt x="1929" y="17410"/>
                </a:cubicBezTo>
                <a:cubicBezTo>
                  <a:pt x="1929" y="17443"/>
                  <a:pt x="1956" y="17451"/>
                  <a:pt x="2012" y="17436"/>
                </a:cubicBezTo>
                <a:cubicBezTo>
                  <a:pt x="2107" y="17410"/>
                  <a:pt x="2155" y="17474"/>
                  <a:pt x="2102" y="17560"/>
                </a:cubicBezTo>
                <a:cubicBezTo>
                  <a:pt x="2077" y="17600"/>
                  <a:pt x="2076" y="17616"/>
                  <a:pt x="2099" y="17620"/>
                </a:cubicBezTo>
                <a:cubicBezTo>
                  <a:pt x="2117" y="17623"/>
                  <a:pt x="2143" y="17627"/>
                  <a:pt x="2157" y="17630"/>
                </a:cubicBezTo>
                <a:cubicBezTo>
                  <a:pt x="2171" y="17633"/>
                  <a:pt x="2222" y="17688"/>
                  <a:pt x="2268" y="17752"/>
                </a:cubicBezTo>
                <a:cubicBezTo>
                  <a:pt x="2401" y="17937"/>
                  <a:pt x="2523" y="18017"/>
                  <a:pt x="2594" y="17966"/>
                </a:cubicBezTo>
                <a:cubicBezTo>
                  <a:pt x="2660" y="17918"/>
                  <a:pt x="2709" y="17945"/>
                  <a:pt x="2709" y="18028"/>
                </a:cubicBezTo>
                <a:cubicBezTo>
                  <a:pt x="2709" y="18097"/>
                  <a:pt x="2742" y="18100"/>
                  <a:pt x="2789" y="18036"/>
                </a:cubicBezTo>
                <a:cubicBezTo>
                  <a:pt x="2816" y="18000"/>
                  <a:pt x="2834" y="18003"/>
                  <a:pt x="2870" y="18052"/>
                </a:cubicBezTo>
                <a:cubicBezTo>
                  <a:pt x="2923" y="18124"/>
                  <a:pt x="2902" y="18201"/>
                  <a:pt x="2829" y="18203"/>
                </a:cubicBezTo>
                <a:cubicBezTo>
                  <a:pt x="2801" y="18203"/>
                  <a:pt x="2823" y="18231"/>
                  <a:pt x="2876" y="18267"/>
                </a:cubicBezTo>
                <a:cubicBezTo>
                  <a:pt x="2944" y="18312"/>
                  <a:pt x="2980" y="18318"/>
                  <a:pt x="3002" y="18289"/>
                </a:cubicBezTo>
                <a:cubicBezTo>
                  <a:pt x="3030" y="18250"/>
                  <a:pt x="3141" y="18283"/>
                  <a:pt x="3315" y="18383"/>
                </a:cubicBezTo>
                <a:cubicBezTo>
                  <a:pt x="3338" y="18396"/>
                  <a:pt x="3380" y="18405"/>
                  <a:pt x="3408" y="18401"/>
                </a:cubicBezTo>
                <a:cubicBezTo>
                  <a:pt x="3436" y="18396"/>
                  <a:pt x="3514" y="18443"/>
                  <a:pt x="3581" y="18507"/>
                </a:cubicBezTo>
                <a:cubicBezTo>
                  <a:pt x="3684" y="18604"/>
                  <a:pt x="3790" y="18656"/>
                  <a:pt x="3963" y="18689"/>
                </a:cubicBezTo>
                <a:cubicBezTo>
                  <a:pt x="3979" y="18692"/>
                  <a:pt x="4029" y="18715"/>
                  <a:pt x="4074" y="18741"/>
                </a:cubicBezTo>
                <a:cubicBezTo>
                  <a:pt x="4198" y="18812"/>
                  <a:pt x="4226" y="18796"/>
                  <a:pt x="4155" y="18695"/>
                </a:cubicBezTo>
                <a:cubicBezTo>
                  <a:pt x="4097" y="18611"/>
                  <a:pt x="4095" y="18600"/>
                  <a:pt x="4139" y="18551"/>
                </a:cubicBezTo>
                <a:cubicBezTo>
                  <a:pt x="4180" y="18505"/>
                  <a:pt x="4193" y="18508"/>
                  <a:pt x="4238" y="18583"/>
                </a:cubicBezTo>
                <a:cubicBezTo>
                  <a:pt x="4270" y="18636"/>
                  <a:pt x="4317" y="18667"/>
                  <a:pt x="4358" y="18661"/>
                </a:cubicBezTo>
                <a:cubicBezTo>
                  <a:pt x="4407" y="18654"/>
                  <a:pt x="4425" y="18669"/>
                  <a:pt x="4422" y="18719"/>
                </a:cubicBezTo>
                <a:cubicBezTo>
                  <a:pt x="4420" y="18757"/>
                  <a:pt x="4430" y="18787"/>
                  <a:pt x="4447" y="18787"/>
                </a:cubicBezTo>
                <a:cubicBezTo>
                  <a:pt x="4464" y="18787"/>
                  <a:pt x="4519" y="18831"/>
                  <a:pt x="4570" y="18883"/>
                </a:cubicBezTo>
                <a:cubicBezTo>
                  <a:pt x="4652" y="18968"/>
                  <a:pt x="4683" y="18976"/>
                  <a:pt x="4854" y="18959"/>
                </a:cubicBezTo>
                <a:cubicBezTo>
                  <a:pt x="5057" y="18939"/>
                  <a:pt x="5056" y="18937"/>
                  <a:pt x="5106" y="19158"/>
                </a:cubicBezTo>
                <a:cubicBezTo>
                  <a:pt x="5120" y="19219"/>
                  <a:pt x="5316" y="19325"/>
                  <a:pt x="5350" y="19290"/>
                </a:cubicBezTo>
                <a:cubicBezTo>
                  <a:pt x="5386" y="19251"/>
                  <a:pt x="5499" y="19287"/>
                  <a:pt x="5578" y="19360"/>
                </a:cubicBezTo>
                <a:cubicBezTo>
                  <a:pt x="5648" y="19424"/>
                  <a:pt x="5756" y="19426"/>
                  <a:pt x="5784" y="19366"/>
                </a:cubicBezTo>
                <a:cubicBezTo>
                  <a:pt x="5798" y="19335"/>
                  <a:pt x="5816" y="19344"/>
                  <a:pt x="5843" y="19394"/>
                </a:cubicBezTo>
                <a:cubicBezTo>
                  <a:pt x="5864" y="19433"/>
                  <a:pt x="5883" y="19453"/>
                  <a:pt x="5883" y="19440"/>
                </a:cubicBezTo>
                <a:cubicBezTo>
                  <a:pt x="5883" y="19426"/>
                  <a:pt x="5951" y="19458"/>
                  <a:pt x="6035" y="19510"/>
                </a:cubicBezTo>
                <a:cubicBezTo>
                  <a:pt x="6148" y="19580"/>
                  <a:pt x="6259" y="19610"/>
                  <a:pt x="6456" y="19626"/>
                </a:cubicBezTo>
                <a:cubicBezTo>
                  <a:pt x="6628" y="19640"/>
                  <a:pt x="6748" y="19670"/>
                  <a:pt x="6793" y="19710"/>
                </a:cubicBezTo>
                <a:cubicBezTo>
                  <a:pt x="6832" y="19744"/>
                  <a:pt x="6888" y="19763"/>
                  <a:pt x="6918" y="19752"/>
                </a:cubicBezTo>
                <a:cubicBezTo>
                  <a:pt x="6947" y="19742"/>
                  <a:pt x="6994" y="19751"/>
                  <a:pt x="7021" y="19772"/>
                </a:cubicBezTo>
                <a:cubicBezTo>
                  <a:pt x="7049" y="19793"/>
                  <a:pt x="7160" y="19808"/>
                  <a:pt x="7267" y="19806"/>
                </a:cubicBezTo>
                <a:cubicBezTo>
                  <a:pt x="7402" y="19803"/>
                  <a:pt x="7474" y="19819"/>
                  <a:pt x="7497" y="19856"/>
                </a:cubicBezTo>
                <a:cubicBezTo>
                  <a:pt x="7522" y="19898"/>
                  <a:pt x="7611" y="19909"/>
                  <a:pt x="7877" y="19904"/>
                </a:cubicBezTo>
                <a:cubicBezTo>
                  <a:pt x="8068" y="19901"/>
                  <a:pt x="8232" y="19913"/>
                  <a:pt x="8240" y="19930"/>
                </a:cubicBezTo>
                <a:cubicBezTo>
                  <a:pt x="8248" y="19948"/>
                  <a:pt x="8269" y="19947"/>
                  <a:pt x="8287" y="19928"/>
                </a:cubicBezTo>
                <a:cubicBezTo>
                  <a:pt x="8306" y="19909"/>
                  <a:pt x="8399" y="19900"/>
                  <a:pt x="8494" y="19908"/>
                </a:cubicBezTo>
                <a:cubicBezTo>
                  <a:pt x="8842" y="19939"/>
                  <a:pt x="9029" y="19922"/>
                  <a:pt x="9109" y="19854"/>
                </a:cubicBezTo>
                <a:cubicBezTo>
                  <a:pt x="9145" y="19823"/>
                  <a:pt x="9199" y="19807"/>
                  <a:pt x="9229" y="19820"/>
                </a:cubicBezTo>
                <a:cubicBezTo>
                  <a:pt x="9258" y="19833"/>
                  <a:pt x="9291" y="19827"/>
                  <a:pt x="9301" y="19804"/>
                </a:cubicBezTo>
                <a:cubicBezTo>
                  <a:pt x="9311" y="19782"/>
                  <a:pt x="9368" y="19762"/>
                  <a:pt x="9427" y="19762"/>
                </a:cubicBezTo>
                <a:cubicBezTo>
                  <a:pt x="9486" y="19762"/>
                  <a:pt x="9548" y="19747"/>
                  <a:pt x="9563" y="19728"/>
                </a:cubicBezTo>
                <a:cubicBezTo>
                  <a:pt x="9579" y="19708"/>
                  <a:pt x="9652" y="19705"/>
                  <a:pt x="9733" y="19722"/>
                </a:cubicBezTo>
                <a:cubicBezTo>
                  <a:pt x="9849" y="19747"/>
                  <a:pt x="9884" y="19742"/>
                  <a:pt x="9911" y="19692"/>
                </a:cubicBezTo>
                <a:cubicBezTo>
                  <a:pt x="9940" y="19639"/>
                  <a:pt x="9952" y="19636"/>
                  <a:pt x="9992" y="19682"/>
                </a:cubicBezTo>
                <a:cubicBezTo>
                  <a:pt x="10027" y="19721"/>
                  <a:pt x="10048" y="19725"/>
                  <a:pt x="10071" y="19694"/>
                </a:cubicBezTo>
                <a:cubicBezTo>
                  <a:pt x="10093" y="19664"/>
                  <a:pt x="10117" y="19664"/>
                  <a:pt x="10155" y="19696"/>
                </a:cubicBezTo>
                <a:cubicBezTo>
                  <a:pt x="10199" y="19733"/>
                  <a:pt x="10216" y="19728"/>
                  <a:pt x="10249" y="19668"/>
                </a:cubicBezTo>
                <a:cubicBezTo>
                  <a:pt x="10270" y="19628"/>
                  <a:pt x="10303" y="19606"/>
                  <a:pt x="10320" y="19620"/>
                </a:cubicBezTo>
                <a:cubicBezTo>
                  <a:pt x="10337" y="19634"/>
                  <a:pt x="10385" y="19625"/>
                  <a:pt x="10426" y="19600"/>
                </a:cubicBezTo>
                <a:cubicBezTo>
                  <a:pt x="10483" y="19565"/>
                  <a:pt x="10509" y="19566"/>
                  <a:pt x="10534" y="19600"/>
                </a:cubicBezTo>
                <a:cubicBezTo>
                  <a:pt x="10555" y="19628"/>
                  <a:pt x="10579" y="19630"/>
                  <a:pt x="10599" y="19608"/>
                </a:cubicBezTo>
                <a:cubicBezTo>
                  <a:pt x="10617" y="19588"/>
                  <a:pt x="10687" y="19567"/>
                  <a:pt x="10755" y="19562"/>
                </a:cubicBezTo>
                <a:cubicBezTo>
                  <a:pt x="10823" y="19557"/>
                  <a:pt x="10885" y="19537"/>
                  <a:pt x="10893" y="19520"/>
                </a:cubicBezTo>
                <a:cubicBezTo>
                  <a:pt x="10900" y="19503"/>
                  <a:pt x="10964" y="19490"/>
                  <a:pt x="11033" y="19490"/>
                </a:cubicBezTo>
                <a:cubicBezTo>
                  <a:pt x="11103" y="19490"/>
                  <a:pt x="11168" y="19474"/>
                  <a:pt x="11177" y="19454"/>
                </a:cubicBezTo>
                <a:cubicBezTo>
                  <a:pt x="11186" y="19434"/>
                  <a:pt x="11251" y="19404"/>
                  <a:pt x="11322" y="19390"/>
                </a:cubicBezTo>
                <a:cubicBezTo>
                  <a:pt x="11392" y="19375"/>
                  <a:pt x="11465" y="19340"/>
                  <a:pt x="11483" y="19310"/>
                </a:cubicBezTo>
                <a:cubicBezTo>
                  <a:pt x="11502" y="19280"/>
                  <a:pt x="11537" y="19254"/>
                  <a:pt x="11563" y="19254"/>
                </a:cubicBezTo>
                <a:cubicBezTo>
                  <a:pt x="11589" y="19253"/>
                  <a:pt x="11636" y="19227"/>
                  <a:pt x="11667" y="19196"/>
                </a:cubicBezTo>
                <a:cubicBezTo>
                  <a:pt x="11733" y="19128"/>
                  <a:pt x="11844" y="19120"/>
                  <a:pt x="11873" y="19182"/>
                </a:cubicBezTo>
                <a:cubicBezTo>
                  <a:pt x="11886" y="19212"/>
                  <a:pt x="11900" y="19207"/>
                  <a:pt x="11918" y="19164"/>
                </a:cubicBezTo>
                <a:cubicBezTo>
                  <a:pt x="11951" y="19084"/>
                  <a:pt x="12053" y="19079"/>
                  <a:pt x="12075" y="19158"/>
                </a:cubicBezTo>
                <a:cubicBezTo>
                  <a:pt x="12084" y="19190"/>
                  <a:pt x="12105" y="19216"/>
                  <a:pt x="12121" y="19216"/>
                </a:cubicBezTo>
                <a:cubicBezTo>
                  <a:pt x="12137" y="19216"/>
                  <a:pt x="12143" y="19192"/>
                  <a:pt x="12135" y="19162"/>
                </a:cubicBezTo>
                <a:cubicBezTo>
                  <a:pt x="12110" y="19076"/>
                  <a:pt x="12186" y="19007"/>
                  <a:pt x="12228" y="19075"/>
                </a:cubicBezTo>
                <a:cubicBezTo>
                  <a:pt x="12268" y="19141"/>
                  <a:pt x="12346" y="19118"/>
                  <a:pt x="12570" y="18971"/>
                </a:cubicBezTo>
                <a:cubicBezTo>
                  <a:pt x="12679" y="18900"/>
                  <a:pt x="12727" y="18885"/>
                  <a:pt x="12743" y="18917"/>
                </a:cubicBezTo>
                <a:cubicBezTo>
                  <a:pt x="12772" y="18979"/>
                  <a:pt x="12866" y="18985"/>
                  <a:pt x="12866" y="18925"/>
                </a:cubicBezTo>
                <a:cubicBezTo>
                  <a:pt x="12866" y="18899"/>
                  <a:pt x="12890" y="18847"/>
                  <a:pt x="12919" y="18811"/>
                </a:cubicBezTo>
                <a:cubicBezTo>
                  <a:pt x="12967" y="18753"/>
                  <a:pt x="12977" y="18752"/>
                  <a:pt x="13009" y="18805"/>
                </a:cubicBezTo>
                <a:cubicBezTo>
                  <a:pt x="13047" y="18867"/>
                  <a:pt x="13140" y="18890"/>
                  <a:pt x="13113" y="18831"/>
                </a:cubicBezTo>
                <a:cubicBezTo>
                  <a:pt x="13105" y="18813"/>
                  <a:pt x="13116" y="18766"/>
                  <a:pt x="13138" y="18725"/>
                </a:cubicBezTo>
                <a:cubicBezTo>
                  <a:pt x="13169" y="18668"/>
                  <a:pt x="13187" y="18662"/>
                  <a:pt x="13214" y="18697"/>
                </a:cubicBezTo>
                <a:cubicBezTo>
                  <a:pt x="13240" y="18732"/>
                  <a:pt x="13266" y="18715"/>
                  <a:pt x="13328" y="18623"/>
                </a:cubicBezTo>
                <a:cubicBezTo>
                  <a:pt x="13385" y="18538"/>
                  <a:pt x="13428" y="18509"/>
                  <a:pt x="13476" y="18521"/>
                </a:cubicBezTo>
                <a:cubicBezTo>
                  <a:pt x="13516" y="18531"/>
                  <a:pt x="13564" y="18508"/>
                  <a:pt x="13594" y="18467"/>
                </a:cubicBezTo>
                <a:cubicBezTo>
                  <a:pt x="13622" y="18428"/>
                  <a:pt x="13636" y="18397"/>
                  <a:pt x="13625" y="18397"/>
                </a:cubicBezTo>
                <a:cubicBezTo>
                  <a:pt x="13615" y="18397"/>
                  <a:pt x="13630" y="18360"/>
                  <a:pt x="13659" y="18317"/>
                </a:cubicBezTo>
                <a:cubicBezTo>
                  <a:pt x="13689" y="18273"/>
                  <a:pt x="13728" y="18246"/>
                  <a:pt x="13748" y="18257"/>
                </a:cubicBezTo>
                <a:cubicBezTo>
                  <a:pt x="13768" y="18267"/>
                  <a:pt x="13800" y="18249"/>
                  <a:pt x="13819" y="18219"/>
                </a:cubicBezTo>
                <a:cubicBezTo>
                  <a:pt x="13838" y="18188"/>
                  <a:pt x="13873" y="18162"/>
                  <a:pt x="13896" y="18162"/>
                </a:cubicBezTo>
                <a:cubicBezTo>
                  <a:pt x="13919" y="18162"/>
                  <a:pt x="14012" y="18072"/>
                  <a:pt x="14102" y="17962"/>
                </a:cubicBezTo>
                <a:cubicBezTo>
                  <a:pt x="14192" y="17853"/>
                  <a:pt x="14324" y="17730"/>
                  <a:pt x="14395" y="17688"/>
                </a:cubicBezTo>
                <a:cubicBezTo>
                  <a:pt x="14466" y="17646"/>
                  <a:pt x="14535" y="17585"/>
                  <a:pt x="14548" y="17554"/>
                </a:cubicBezTo>
                <a:cubicBezTo>
                  <a:pt x="14560" y="17523"/>
                  <a:pt x="14595" y="17498"/>
                  <a:pt x="14625" y="17498"/>
                </a:cubicBezTo>
                <a:cubicBezTo>
                  <a:pt x="14654" y="17498"/>
                  <a:pt x="14685" y="17472"/>
                  <a:pt x="14694" y="17440"/>
                </a:cubicBezTo>
                <a:cubicBezTo>
                  <a:pt x="14703" y="17408"/>
                  <a:pt x="14735" y="17382"/>
                  <a:pt x="14765" y="17382"/>
                </a:cubicBezTo>
                <a:cubicBezTo>
                  <a:pt x="14795" y="17382"/>
                  <a:pt x="14842" y="17347"/>
                  <a:pt x="14870" y="17304"/>
                </a:cubicBezTo>
                <a:cubicBezTo>
                  <a:pt x="14899" y="17261"/>
                  <a:pt x="14941" y="17226"/>
                  <a:pt x="14964" y="17226"/>
                </a:cubicBezTo>
                <a:cubicBezTo>
                  <a:pt x="14986" y="17226"/>
                  <a:pt x="15035" y="17179"/>
                  <a:pt x="15073" y="17123"/>
                </a:cubicBezTo>
                <a:cubicBezTo>
                  <a:pt x="15111" y="17068"/>
                  <a:pt x="15154" y="17033"/>
                  <a:pt x="15169" y="17045"/>
                </a:cubicBezTo>
                <a:cubicBezTo>
                  <a:pt x="15184" y="17058"/>
                  <a:pt x="15213" y="17042"/>
                  <a:pt x="15233" y="17009"/>
                </a:cubicBezTo>
                <a:cubicBezTo>
                  <a:pt x="15298" y="16903"/>
                  <a:pt x="15596" y="16689"/>
                  <a:pt x="15717" y="16661"/>
                </a:cubicBezTo>
                <a:cubicBezTo>
                  <a:pt x="15815" y="16639"/>
                  <a:pt x="15844" y="16609"/>
                  <a:pt x="15887" y="16493"/>
                </a:cubicBezTo>
                <a:cubicBezTo>
                  <a:pt x="15916" y="16416"/>
                  <a:pt x="15977" y="16327"/>
                  <a:pt x="16025" y="16293"/>
                </a:cubicBezTo>
                <a:cubicBezTo>
                  <a:pt x="16140" y="16211"/>
                  <a:pt x="16293" y="16061"/>
                  <a:pt x="16399" y="15928"/>
                </a:cubicBezTo>
                <a:cubicBezTo>
                  <a:pt x="16648" y="15618"/>
                  <a:pt x="16750" y="15508"/>
                  <a:pt x="16790" y="15508"/>
                </a:cubicBezTo>
                <a:cubicBezTo>
                  <a:pt x="16815" y="15507"/>
                  <a:pt x="16867" y="15459"/>
                  <a:pt x="16907" y="15400"/>
                </a:cubicBezTo>
                <a:cubicBezTo>
                  <a:pt x="16947" y="15341"/>
                  <a:pt x="17066" y="15182"/>
                  <a:pt x="17172" y="15047"/>
                </a:cubicBezTo>
                <a:cubicBezTo>
                  <a:pt x="17278" y="14912"/>
                  <a:pt x="17357" y="14780"/>
                  <a:pt x="17350" y="14753"/>
                </a:cubicBezTo>
                <a:cubicBezTo>
                  <a:pt x="17333" y="14693"/>
                  <a:pt x="17497" y="14475"/>
                  <a:pt x="17535" y="14507"/>
                </a:cubicBezTo>
                <a:cubicBezTo>
                  <a:pt x="17550" y="14520"/>
                  <a:pt x="17569" y="14494"/>
                  <a:pt x="17578" y="14449"/>
                </a:cubicBezTo>
                <a:cubicBezTo>
                  <a:pt x="17589" y="14394"/>
                  <a:pt x="17609" y="14373"/>
                  <a:pt x="17639" y="14389"/>
                </a:cubicBezTo>
                <a:cubicBezTo>
                  <a:pt x="17663" y="14402"/>
                  <a:pt x="17684" y="14395"/>
                  <a:pt x="17684" y="14375"/>
                </a:cubicBezTo>
                <a:cubicBezTo>
                  <a:pt x="17684" y="14354"/>
                  <a:pt x="17737" y="14286"/>
                  <a:pt x="17801" y="14222"/>
                </a:cubicBezTo>
                <a:cubicBezTo>
                  <a:pt x="17866" y="14159"/>
                  <a:pt x="17917" y="14094"/>
                  <a:pt x="17915" y="14076"/>
                </a:cubicBezTo>
                <a:cubicBezTo>
                  <a:pt x="17914" y="14059"/>
                  <a:pt x="17941" y="14034"/>
                  <a:pt x="17978" y="14022"/>
                </a:cubicBezTo>
                <a:cubicBezTo>
                  <a:pt x="18014" y="14011"/>
                  <a:pt x="18061" y="13955"/>
                  <a:pt x="18081" y="13898"/>
                </a:cubicBezTo>
                <a:cubicBezTo>
                  <a:pt x="18101" y="13842"/>
                  <a:pt x="18155" y="13755"/>
                  <a:pt x="18200" y="13704"/>
                </a:cubicBezTo>
                <a:cubicBezTo>
                  <a:pt x="18244" y="13653"/>
                  <a:pt x="18274" y="13592"/>
                  <a:pt x="18268" y="13566"/>
                </a:cubicBezTo>
                <a:cubicBezTo>
                  <a:pt x="18261" y="13540"/>
                  <a:pt x="18282" y="13469"/>
                  <a:pt x="18312" y="13410"/>
                </a:cubicBezTo>
                <a:cubicBezTo>
                  <a:pt x="18343" y="13350"/>
                  <a:pt x="18376" y="13271"/>
                  <a:pt x="18386" y="13233"/>
                </a:cubicBezTo>
                <a:cubicBezTo>
                  <a:pt x="18396" y="13196"/>
                  <a:pt x="18423" y="13165"/>
                  <a:pt x="18447" y="13165"/>
                </a:cubicBezTo>
                <a:cubicBezTo>
                  <a:pt x="18489" y="13165"/>
                  <a:pt x="18560" y="12908"/>
                  <a:pt x="18534" y="12851"/>
                </a:cubicBezTo>
                <a:cubicBezTo>
                  <a:pt x="18527" y="12835"/>
                  <a:pt x="18543" y="12799"/>
                  <a:pt x="18568" y="12771"/>
                </a:cubicBezTo>
                <a:cubicBezTo>
                  <a:pt x="18607" y="12727"/>
                  <a:pt x="18620" y="12730"/>
                  <a:pt x="18651" y="12787"/>
                </a:cubicBezTo>
                <a:cubicBezTo>
                  <a:pt x="18682" y="12843"/>
                  <a:pt x="18690" y="12846"/>
                  <a:pt x="18703" y="12799"/>
                </a:cubicBezTo>
                <a:cubicBezTo>
                  <a:pt x="18712" y="12768"/>
                  <a:pt x="18701" y="12733"/>
                  <a:pt x="18678" y="12721"/>
                </a:cubicBezTo>
                <a:cubicBezTo>
                  <a:pt x="18655" y="12709"/>
                  <a:pt x="18636" y="12675"/>
                  <a:pt x="18636" y="12645"/>
                </a:cubicBezTo>
                <a:cubicBezTo>
                  <a:pt x="18636" y="12599"/>
                  <a:pt x="18941" y="11726"/>
                  <a:pt x="19088" y="11350"/>
                </a:cubicBezTo>
                <a:cubicBezTo>
                  <a:pt x="19113" y="11285"/>
                  <a:pt x="19151" y="11137"/>
                  <a:pt x="19174" y="11019"/>
                </a:cubicBezTo>
                <a:cubicBezTo>
                  <a:pt x="19212" y="10817"/>
                  <a:pt x="19244" y="10701"/>
                  <a:pt x="19304" y="10541"/>
                </a:cubicBezTo>
                <a:cubicBezTo>
                  <a:pt x="19318" y="10503"/>
                  <a:pt x="19329" y="10438"/>
                  <a:pt x="19329" y="10395"/>
                </a:cubicBezTo>
                <a:cubicBezTo>
                  <a:pt x="19329" y="10323"/>
                  <a:pt x="19375" y="10159"/>
                  <a:pt x="19489" y="9828"/>
                </a:cubicBezTo>
                <a:cubicBezTo>
                  <a:pt x="19514" y="9755"/>
                  <a:pt x="19524" y="9626"/>
                  <a:pt x="19517" y="9486"/>
                </a:cubicBezTo>
                <a:cubicBezTo>
                  <a:pt x="19508" y="9311"/>
                  <a:pt x="19516" y="9254"/>
                  <a:pt x="19551" y="9227"/>
                </a:cubicBezTo>
                <a:cubicBezTo>
                  <a:pt x="19590" y="9198"/>
                  <a:pt x="19597" y="9086"/>
                  <a:pt x="19600" y="8477"/>
                </a:cubicBezTo>
                <a:cubicBezTo>
                  <a:pt x="19603" y="7735"/>
                  <a:pt x="19576" y="7147"/>
                  <a:pt x="19533" y="7045"/>
                </a:cubicBezTo>
                <a:cubicBezTo>
                  <a:pt x="19520" y="7013"/>
                  <a:pt x="19516" y="6953"/>
                  <a:pt x="19525" y="6911"/>
                </a:cubicBezTo>
                <a:cubicBezTo>
                  <a:pt x="19535" y="6859"/>
                  <a:pt x="19514" y="6805"/>
                  <a:pt x="19459" y="6747"/>
                </a:cubicBezTo>
                <a:cubicBezTo>
                  <a:pt x="19387" y="6669"/>
                  <a:pt x="19384" y="6654"/>
                  <a:pt x="19419" y="6577"/>
                </a:cubicBezTo>
                <a:cubicBezTo>
                  <a:pt x="19451" y="6508"/>
                  <a:pt x="19451" y="6475"/>
                  <a:pt x="19422" y="6413"/>
                </a:cubicBezTo>
                <a:cubicBezTo>
                  <a:pt x="19403" y="6370"/>
                  <a:pt x="19387" y="6291"/>
                  <a:pt x="19387" y="6238"/>
                </a:cubicBezTo>
                <a:cubicBezTo>
                  <a:pt x="19387" y="6186"/>
                  <a:pt x="19373" y="6134"/>
                  <a:pt x="19357" y="6120"/>
                </a:cubicBezTo>
                <a:cubicBezTo>
                  <a:pt x="19341" y="6107"/>
                  <a:pt x="19329" y="6053"/>
                  <a:pt x="19329" y="6000"/>
                </a:cubicBezTo>
                <a:cubicBezTo>
                  <a:pt x="19329" y="5948"/>
                  <a:pt x="19303" y="5838"/>
                  <a:pt x="19271" y="5758"/>
                </a:cubicBezTo>
                <a:cubicBezTo>
                  <a:pt x="19240" y="5678"/>
                  <a:pt x="19214" y="5592"/>
                  <a:pt x="19214" y="5568"/>
                </a:cubicBezTo>
                <a:cubicBezTo>
                  <a:pt x="19214" y="5543"/>
                  <a:pt x="19195" y="5503"/>
                  <a:pt x="19172" y="5478"/>
                </a:cubicBezTo>
                <a:cubicBezTo>
                  <a:pt x="19149" y="5452"/>
                  <a:pt x="19123" y="5380"/>
                  <a:pt x="19113" y="5319"/>
                </a:cubicBezTo>
                <a:cubicBezTo>
                  <a:pt x="19103" y="5259"/>
                  <a:pt x="19072" y="5182"/>
                  <a:pt x="19043" y="5147"/>
                </a:cubicBezTo>
                <a:cubicBezTo>
                  <a:pt x="19015" y="5112"/>
                  <a:pt x="18967" y="5016"/>
                  <a:pt x="18940" y="4933"/>
                </a:cubicBezTo>
                <a:cubicBezTo>
                  <a:pt x="18912" y="4850"/>
                  <a:pt x="18858" y="4757"/>
                  <a:pt x="18818" y="4729"/>
                </a:cubicBezTo>
                <a:cubicBezTo>
                  <a:pt x="18779" y="4700"/>
                  <a:pt x="18735" y="4644"/>
                  <a:pt x="18719" y="4605"/>
                </a:cubicBezTo>
                <a:cubicBezTo>
                  <a:pt x="18696" y="4547"/>
                  <a:pt x="18682" y="4543"/>
                  <a:pt x="18648" y="4581"/>
                </a:cubicBezTo>
                <a:cubicBezTo>
                  <a:pt x="18588" y="4649"/>
                  <a:pt x="18484" y="4517"/>
                  <a:pt x="18509" y="4404"/>
                </a:cubicBezTo>
                <a:cubicBezTo>
                  <a:pt x="18519" y="4360"/>
                  <a:pt x="18518" y="4337"/>
                  <a:pt x="18506" y="4352"/>
                </a:cubicBezTo>
                <a:cubicBezTo>
                  <a:pt x="18473" y="4395"/>
                  <a:pt x="18405" y="4306"/>
                  <a:pt x="18405" y="4220"/>
                </a:cubicBezTo>
                <a:cubicBezTo>
                  <a:pt x="18405" y="4173"/>
                  <a:pt x="18385" y="4148"/>
                  <a:pt x="18348" y="4148"/>
                </a:cubicBezTo>
                <a:cubicBezTo>
                  <a:pt x="18316" y="4148"/>
                  <a:pt x="18274" y="4113"/>
                  <a:pt x="18254" y="4070"/>
                </a:cubicBezTo>
                <a:cubicBezTo>
                  <a:pt x="18235" y="4027"/>
                  <a:pt x="18204" y="3992"/>
                  <a:pt x="18186" y="3992"/>
                </a:cubicBezTo>
                <a:cubicBezTo>
                  <a:pt x="18152" y="3992"/>
                  <a:pt x="18001" y="3748"/>
                  <a:pt x="18001" y="3692"/>
                </a:cubicBezTo>
                <a:cubicBezTo>
                  <a:pt x="18001" y="3674"/>
                  <a:pt x="17949" y="3600"/>
                  <a:pt x="17886" y="3528"/>
                </a:cubicBezTo>
                <a:cubicBezTo>
                  <a:pt x="17822" y="3455"/>
                  <a:pt x="17770" y="3370"/>
                  <a:pt x="17770" y="3339"/>
                </a:cubicBezTo>
                <a:cubicBezTo>
                  <a:pt x="17770" y="3308"/>
                  <a:pt x="17755" y="3290"/>
                  <a:pt x="17735" y="3299"/>
                </a:cubicBezTo>
                <a:cubicBezTo>
                  <a:pt x="17683" y="3325"/>
                  <a:pt x="17597" y="3256"/>
                  <a:pt x="17597" y="3189"/>
                </a:cubicBezTo>
                <a:cubicBezTo>
                  <a:pt x="17597" y="3158"/>
                  <a:pt x="17580" y="3133"/>
                  <a:pt x="17559" y="3133"/>
                </a:cubicBezTo>
                <a:cubicBezTo>
                  <a:pt x="17537" y="3133"/>
                  <a:pt x="17497" y="3098"/>
                  <a:pt x="17468" y="3055"/>
                </a:cubicBezTo>
                <a:cubicBezTo>
                  <a:pt x="17440" y="3012"/>
                  <a:pt x="17385" y="2977"/>
                  <a:pt x="17347" y="2977"/>
                </a:cubicBezTo>
                <a:cubicBezTo>
                  <a:pt x="17300" y="2977"/>
                  <a:pt x="17270" y="2945"/>
                  <a:pt x="17251" y="2875"/>
                </a:cubicBezTo>
                <a:cubicBezTo>
                  <a:pt x="17231" y="2805"/>
                  <a:pt x="17208" y="2781"/>
                  <a:pt x="17177" y="2797"/>
                </a:cubicBezTo>
                <a:cubicBezTo>
                  <a:pt x="17147" y="2812"/>
                  <a:pt x="17126" y="2794"/>
                  <a:pt x="17116" y="2743"/>
                </a:cubicBezTo>
                <a:cubicBezTo>
                  <a:pt x="17099" y="2657"/>
                  <a:pt x="16940" y="2509"/>
                  <a:pt x="16864" y="2509"/>
                </a:cubicBezTo>
                <a:cubicBezTo>
                  <a:pt x="16838" y="2509"/>
                  <a:pt x="16809" y="2483"/>
                  <a:pt x="16801" y="2452"/>
                </a:cubicBezTo>
                <a:cubicBezTo>
                  <a:pt x="16792" y="2422"/>
                  <a:pt x="16733" y="2385"/>
                  <a:pt x="16669" y="2370"/>
                </a:cubicBezTo>
                <a:cubicBezTo>
                  <a:pt x="16591" y="2353"/>
                  <a:pt x="16548" y="2320"/>
                  <a:pt x="16539" y="2272"/>
                </a:cubicBezTo>
                <a:cubicBezTo>
                  <a:pt x="16531" y="2233"/>
                  <a:pt x="16487" y="2190"/>
                  <a:pt x="16442" y="2176"/>
                </a:cubicBezTo>
                <a:cubicBezTo>
                  <a:pt x="16398" y="2163"/>
                  <a:pt x="16346" y="2127"/>
                  <a:pt x="16327" y="2096"/>
                </a:cubicBezTo>
                <a:cubicBezTo>
                  <a:pt x="16308" y="2065"/>
                  <a:pt x="16268" y="2040"/>
                  <a:pt x="16238" y="2040"/>
                </a:cubicBezTo>
                <a:cubicBezTo>
                  <a:pt x="16208" y="2040"/>
                  <a:pt x="16168" y="2005"/>
                  <a:pt x="16148" y="1962"/>
                </a:cubicBezTo>
                <a:cubicBezTo>
                  <a:pt x="16128" y="1919"/>
                  <a:pt x="16087" y="1884"/>
                  <a:pt x="16056" y="1884"/>
                </a:cubicBezTo>
                <a:cubicBezTo>
                  <a:pt x="16025" y="1884"/>
                  <a:pt x="15924" y="1847"/>
                  <a:pt x="15831" y="1802"/>
                </a:cubicBezTo>
                <a:cubicBezTo>
                  <a:pt x="15702" y="1740"/>
                  <a:pt x="15652" y="1732"/>
                  <a:pt x="15622" y="1766"/>
                </a:cubicBezTo>
                <a:cubicBezTo>
                  <a:pt x="15592" y="1800"/>
                  <a:pt x="15577" y="1795"/>
                  <a:pt x="15557" y="1748"/>
                </a:cubicBezTo>
                <a:cubicBezTo>
                  <a:pt x="15540" y="1707"/>
                  <a:pt x="15482" y="1681"/>
                  <a:pt x="15388" y="1674"/>
                </a:cubicBezTo>
                <a:cubicBezTo>
                  <a:pt x="15282" y="1665"/>
                  <a:pt x="15243" y="1646"/>
                  <a:pt x="15236" y="1598"/>
                </a:cubicBezTo>
                <a:cubicBezTo>
                  <a:pt x="15230" y="1558"/>
                  <a:pt x="15200" y="1532"/>
                  <a:pt x="15157" y="1532"/>
                </a:cubicBezTo>
                <a:cubicBezTo>
                  <a:pt x="15119" y="1532"/>
                  <a:pt x="15061" y="1498"/>
                  <a:pt x="15030" y="1455"/>
                </a:cubicBezTo>
                <a:cubicBezTo>
                  <a:pt x="14999" y="1413"/>
                  <a:pt x="14966" y="1396"/>
                  <a:pt x="14956" y="1417"/>
                </a:cubicBezTo>
                <a:cubicBezTo>
                  <a:pt x="14931" y="1473"/>
                  <a:pt x="14817" y="1462"/>
                  <a:pt x="14725" y="1397"/>
                </a:cubicBezTo>
                <a:cubicBezTo>
                  <a:pt x="14681" y="1366"/>
                  <a:pt x="14610" y="1352"/>
                  <a:pt x="14567" y="1363"/>
                </a:cubicBezTo>
                <a:cubicBezTo>
                  <a:pt x="14511" y="1379"/>
                  <a:pt x="14470" y="1361"/>
                  <a:pt x="14428" y="1303"/>
                </a:cubicBezTo>
                <a:cubicBezTo>
                  <a:pt x="14395" y="1259"/>
                  <a:pt x="14360" y="1240"/>
                  <a:pt x="14351" y="1261"/>
                </a:cubicBezTo>
                <a:cubicBezTo>
                  <a:pt x="14328" y="1311"/>
                  <a:pt x="14172" y="1309"/>
                  <a:pt x="14149" y="1259"/>
                </a:cubicBezTo>
                <a:cubicBezTo>
                  <a:pt x="14140" y="1238"/>
                  <a:pt x="14081" y="1219"/>
                  <a:pt x="14019" y="1219"/>
                </a:cubicBezTo>
                <a:cubicBezTo>
                  <a:pt x="13957" y="1219"/>
                  <a:pt x="13900" y="1203"/>
                  <a:pt x="13890" y="1181"/>
                </a:cubicBezTo>
                <a:cubicBezTo>
                  <a:pt x="13868" y="1133"/>
                  <a:pt x="13420" y="1136"/>
                  <a:pt x="13397" y="1185"/>
                </a:cubicBezTo>
                <a:cubicBezTo>
                  <a:pt x="13388" y="1205"/>
                  <a:pt x="13365" y="1209"/>
                  <a:pt x="13347" y="1193"/>
                </a:cubicBezTo>
                <a:cubicBezTo>
                  <a:pt x="13297" y="1152"/>
                  <a:pt x="12686" y="1145"/>
                  <a:pt x="12629" y="1185"/>
                </a:cubicBezTo>
                <a:cubicBezTo>
                  <a:pt x="12599" y="1207"/>
                  <a:pt x="12574" y="1206"/>
                  <a:pt x="12562" y="1181"/>
                </a:cubicBezTo>
                <a:cubicBezTo>
                  <a:pt x="12552" y="1159"/>
                  <a:pt x="12533" y="1150"/>
                  <a:pt x="12519" y="1161"/>
                </a:cubicBezTo>
                <a:cubicBezTo>
                  <a:pt x="12506" y="1173"/>
                  <a:pt x="12485" y="1164"/>
                  <a:pt x="12475" y="1141"/>
                </a:cubicBezTo>
                <a:cubicBezTo>
                  <a:pt x="12462" y="1112"/>
                  <a:pt x="12446" y="1111"/>
                  <a:pt x="12420" y="1139"/>
                </a:cubicBezTo>
                <a:cubicBezTo>
                  <a:pt x="12394" y="1169"/>
                  <a:pt x="12370" y="1161"/>
                  <a:pt x="12333" y="1105"/>
                </a:cubicBezTo>
                <a:cubicBezTo>
                  <a:pt x="12295" y="1048"/>
                  <a:pt x="12267" y="1038"/>
                  <a:pt x="12229" y="1065"/>
                </a:cubicBezTo>
                <a:cubicBezTo>
                  <a:pt x="12194" y="1091"/>
                  <a:pt x="12170" y="1085"/>
                  <a:pt x="12146" y="1047"/>
                </a:cubicBezTo>
                <a:cubicBezTo>
                  <a:pt x="12134" y="1028"/>
                  <a:pt x="12114" y="1017"/>
                  <a:pt x="12083" y="1011"/>
                </a:cubicBezTo>
                <a:close/>
                <a:moveTo>
                  <a:pt x="21575" y="10284"/>
                </a:moveTo>
                <a:cubicBezTo>
                  <a:pt x="21485" y="10270"/>
                  <a:pt x="21436" y="10398"/>
                  <a:pt x="21495" y="10495"/>
                </a:cubicBezTo>
                <a:cubicBezTo>
                  <a:pt x="21515" y="10527"/>
                  <a:pt x="21558" y="10549"/>
                  <a:pt x="21591" y="10543"/>
                </a:cubicBezTo>
                <a:cubicBezTo>
                  <a:pt x="21595" y="10542"/>
                  <a:pt x="21596" y="10538"/>
                  <a:pt x="21600" y="10537"/>
                </a:cubicBezTo>
                <a:lnTo>
                  <a:pt x="21600" y="10296"/>
                </a:lnTo>
                <a:cubicBezTo>
                  <a:pt x="21591" y="10293"/>
                  <a:pt x="21588" y="10286"/>
                  <a:pt x="21575" y="10284"/>
                </a:cubicBezTo>
                <a:close/>
                <a:moveTo>
                  <a:pt x="19893" y="12072"/>
                </a:moveTo>
                <a:cubicBezTo>
                  <a:pt x="19878" y="12072"/>
                  <a:pt x="19761" y="12419"/>
                  <a:pt x="19763" y="12459"/>
                </a:cubicBezTo>
                <a:cubicBezTo>
                  <a:pt x="19764" y="12494"/>
                  <a:pt x="19817" y="12365"/>
                  <a:pt x="19865" y="12208"/>
                </a:cubicBezTo>
                <a:cubicBezTo>
                  <a:pt x="19888" y="12133"/>
                  <a:pt x="19901" y="12072"/>
                  <a:pt x="19893" y="12072"/>
                </a:cubicBezTo>
                <a:close/>
                <a:moveTo>
                  <a:pt x="19751" y="12513"/>
                </a:moveTo>
                <a:cubicBezTo>
                  <a:pt x="19743" y="12502"/>
                  <a:pt x="19696" y="12602"/>
                  <a:pt x="19647" y="12733"/>
                </a:cubicBezTo>
                <a:cubicBezTo>
                  <a:pt x="19599" y="12864"/>
                  <a:pt x="19550" y="12971"/>
                  <a:pt x="19538" y="12971"/>
                </a:cubicBezTo>
                <a:cubicBezTo>
                  <a:pt x="19517" y="12971"/>
                  <a:pt x="19483" y="13043"/>
                  <a:pt x="19335" y="13400"/>
                </a:cubicBezTo>
                <a:cubicBezTo>
                  <a:pt x="19185" y="13762"/>
                  <a:pt x="18705" y="14691"/>
                  <a:pt x="18617" y="14789"/>
                </a:cubicBezTo>
                <a:cubicBezTo>
                  <a:pt x="18596" y="14813"/>
                  <a:pt x="18539" y="14902"/>
                  <a:pt x="18490" y="14985"/>
                </a:cubicBezTo>
                <a:cubicBezTo>
                  <a:pt x="18441" y="15069"/>
                  <a:pt x="18256" y="15346"/>
                  <a:pt x="18078" y="15602"/>
                </a:cubicBezTo>
                <a:cubicBezTo>
                  <a:pt x="17901" y="15857"/>
                  <a:pt x="17748" y="16099"/>
                  <a:pt x="17736" y="16138"/>
                </a:cubicBezTo>
                <a:cubicBezTo>
                  <a:pt x="17725" y="16178"/>
                  <a:pt x="17700" y="16211"/>
                  <a:pt x="17681" y="16211"/>
                </a:cubicBezTo>
                <a:cubicBezTo>
                  <a:pt x="17663" y="16211"/>
                  <a:pt x="17519" y="16365"/>
                  <a:pt x="17360" y="16553"/>
                </a:cubicBezTo>
                <a:cubicBezTo>
                  <a:pt x="17001" y="16979"/>
                  <a:pt x="16740" y="17256"/>
                  <a:pt x="16670" y="17286"/>
                </a:cubicBezTo>
                <a:cubicBezTo>
                  <a:pt x="16641" y="17298"/>
                  <a:pt x="16617" y="17324"/>
                  <a:pt x="16617" y="17344"/>
                </a:cubicBezTo>
                <a:cubicBezTo>
                  <a:pt x="16617" y="17411"/>
                  <a:pt x="15787" y="18201"/>
                  <a:pt x="15716" y="18201"/>
                </a:cubicBezTo>
                <a:cubicBezTo>
                  <a:pt x="15704" y="18201"/>
                  <a:pt x="15605" y="18280"/>
                  <a:pt x="15495" y="18377"/>
                </a:cubicBezTo>
                <a:cubicBezTo>
                  <a:pt x="15385" y="18473"/>
                  <a:pt x="15284" y="18553"/>
                  <a:pt x="15271" y="18553"/>
                </a:cubicBezTo>
                <a:cubicBezTo>
                  <a:pt x="15259" y="18553"/>
                  <a:pt x="15216" y="18594"/>
                  <a:pt x="15175" y="18645"/>
                </a:cubicBezTo>
                <a:cubicBezTo>
                  <a:pt x="15135" y="18696"/>
                  <a:pt x="15037" y="18780"/>
                  <a:pt x="14958" y="18833"/>
                </a:cubicBezTo>
                <a:cubicBezTo>
                  <a:pt x="14688" y="19013"/>
                  <a:pt x="14380" y="19209"/>
                  <a:pt x="14250" y="19286"/>
                </a:cubicBezTo>
                <a:cubicBezTo>
                  <a:pt x="14179" y="19328"/>
                  <a:pt x="14059" y="19400"/>
                  <a:pt x="13984" y="19446"/>
                </a:cubicBezTo>
                <a:cubicBezTo>
                  <a:pt x="13821" y="19545"/>
                  <a:pt x="13806" y="19545"/>
                  <a:pt x="13760" y="19470"/>
                </a:cubicBezTo>
                <a:cubicBezTo>
                  <a:pt x="13731" y="19423"/>
                  <a:pt x="13732" y="19408"/>
                  <a:pt x="13764" y="19392"/>
                </a:cubicBezTo>
                <a:cubicBezTo>
                  <a:pt x="13813" y="19367"/>
                  <a:pt x="13813" y="19156"/>
                  <a:pt x="13764" y="19162"/>
                </a:cubicBezTo>
                <a:cubicBezTo>
                  <a:pt x="13684" y="19171"/>
                  <a:pt x="13673" y="19182"/>
                  <a:pt x="13673" y="19254"/>
                </a:cubicBezTo>
                <a:cubicBezTo>
                  <a:pt x="13673" y="19295"/>
                  <a:pt x="13660" y="19340"/>
                  <a:pt x="13643" y="19354"/>
                </a:cubicBezTo>
                <a:cubicBezTo>
                  <a:pt x="13607" y="19384"/>
                  <a:pt x="13414" y="19266"/>
                  <a:pt x="13414" y="19214"/>
                </a:cubicBezTo>
                <a:cubicBezTo>
                  <a:pt x="13414" y="19124"/>
                  <a:pt x="13256" y="19186"/>
                  <a:pt x="12943" y="19396"/>
                </a:cubicBezTo>
                <a:cubicBezTo>
                  <a:pt x="12898" y="19426"/>
                  <a:pt x="12846" y="19452"/>
                  <a:pt x="12827" y="19452"/>
                </a:cubicBezTo>
                <a:cubicBezTo>
                  <a:pt x="12809" y="19452"/>
                  <a:pt x="12758" y="19475"/>
                  <a:pt x="12715" y="19506"/>
                </a:cubicBezTo>
                <a:cubicBezTo>
                  <a:pt x="12671" y="19536"/>
                  <a:pt x="12629" y="19547"/>
                  <a:pt x="12620" y="19528"/>
                </a:cubicBezTo>
                <a:cubicBezTo>
                  <a:pt x="12596" y="19474"/>
                  <a:pt x="12515" y="19533"/>
                  <a:pt x="12531" y="19592"/>
                </a:cubicBezTo>
                <a:cubicBezTo>
                  <a:pt x="12550" y="19659"/>
                  <a:pt x="12511" y="19690"/>
                  <a:pt x="12402" y="19694"/>
                </a:cubicBezTo>
                <a:cubicBezTo>
                  <a:pt x="12355" y="19696"/>
                  <a:pt x="12309" y="19712"/>
                  <a:pt x="12300" y="19730"/>
                </a:cubicBezTo>
                <a:cubicBezTo>
                  <a:pt x="12292" y="19748"/>
                  <a:pt x="12259" y="19762"/>
                  <a:pt x="12226" y="19762"/>
                </a:cubicBezTo>
                <a:cubicBezTo>
                  <a:pt x="12177" y="19762"/>
                  <a:pt x="12169" y="19780"/>
                  <a:pt x="12185" y="19864"/>
                </a:cubicBezTo>
                <a:cubicBezTo>
                  <a:pt x="12196" y="19922"/>
                  <a:pt x="12189" y="19989"/>
                  <a:pt x="12170" y="20020"/>
                </a:cubicBezTo>
                <a:cubicBezTo>
                  <a:pt x="12132" y="20082"/>
                  <a:pt x="12138" y="20085"/>
                  <a:pt x="12309" y="20092"/>
                </a:cubicBezTo>
                <a:cubicBezTo>
                  <a:pt x="12451" y="20099"/>
                  <a:pt x="12523" y="20164"/>
                  <a:pt x="12468" y="20239"/>
                </a:cubicBezTo>
                <a:cubicBezTo>
                  <a:pt x="12412" y="20314"/>
                  <a:pt x="12164" y="20387"/>
                  <a:pt x="12123" y="20341"/>
                </a:cubicBezTo>
                <a:cubicBezTo>
                  <a:pt x="12103" y="20319"/>
                  <a:pt x="12066" y="20312"/>
                  <a:pt x="12041" y="20325"/>
                </a:cubicBezTo>
                <a:cubicBezTo>
                  <a:pt x="12016" y="20338"/>
                  <a:pt x="11973" y="20332"/>
                  <a:pt x="11944" y="20311"/>
                </a:cubicBezTo>
                <a:cubicBezTo>
                  <a:pt x="11905" y="20283"/>
                  <a:pt x="11880" y="20289"/>
                  <a:pt x="11855" y="20331"/>
                </a:cubicBezTo>
                <a:cubicBezTo>
                  <a:pt x="11802" y="20417"/>
                  <a:pt x="11742" y="20400"/>
                  <a:pt x="11711" y="20291"/>
                </a:cubicBezTo>
                <a:cubicBezTo>
                  <a:pt x="11681" y="20182"/>
                  <a:pt x="11618" y="20167"/>
                  <a:pt x="11501" y="20241"/>
                </a:cubicBezTo>
                <a:cubicBezTo>
                  <a:pt x="11443" y="20277"/>
                  <a:pt x="11427" y="20310"/>
                  <a:pt x="11440" y="20369"/>
                </a:cubicBezTo>
                <a:cubicBezTo>
                  <a:pt x="11450" y="20412"/>
                  <a:pt x="11460" y="20463"/>
                  <a:pt x="11462" y="20485"/>
                </a:cubicBezTo>
                <a:cubicBezTo>
                  <a:pt x="11465" y="20506"/>
                  <a:pt x="11486" y="20546"/>
                  <a:pt x="11510" y="20571"/>
                </a:cubicBezTo>
                <a:cubicBezTo>
                  <a:pt x="11561" y="20626"/>
                  <a:pt x="11547" y="20635"/>
                  <a:pt x="11323" y="20695"/>
                </a:cubicBezTo>
                <a:cubicBezTo>
                  <a:pt x="11214" y="20725"/>
                  <a:pt x="11168" y="20721"/>
                  <a:pt x="11125" y="20681"/>
                </a:cubicBezTo>
                <a:cubicBezTo>
                  <a:pt x="11094" y="20652"/>
                  <a:pt x="11054" y="20636"/>
                  <a:pt x="11033" y="20647"/>
                </a:cubicBezTo>
                <a:cubicBezTo>
                  <a:pt x="10971" y="20679"/>
                  <a:pt x="10953" y="20583"/>
                  <a:pt x="11007" y="20503"/>
                </a:cubicBezTo>
                <a:cubicBezTo>
                  <a:pt x="11055" y="20430"/>
                  <a:pt x="11054" y="20427"/>
                  <a:pt x="10981" y="20427"/>
                </a:cubicBezTo>
                <a:cubicBezTo>
                  <a:pt x="10940" y="20427"/>
                  <a:pt x="10898" y="20409"/>
                  <a:pt x="10888" y="20387"/>
                </a:cubicBezTo>
                <a:cubicBezTo>
                  <a:pt x="10866" y="20339"/>
                  <a:pt x="10765" y="20374"/>
                  <a:pt x="10700" y="20451"/>
                </a:cubicBezTo>
                <a:cubicBezTo>
                  <a:pt x="10675" y="20480"/>
                  <a:pt x="10616" y="20510"/>
                  <a:pt x="10568" y="20517"/>
                </a:cubicBezTo>
                <a:cubicBezTo>
                  <a:pt x="10521" y="20524"/>
                  <a:pt x="10469" y="20539"/>
                  <a:pt x="10454" y="20551"/>
                </a:cubicBezTo>
                <a:cubicBezTo>
                  <a:pt x="10439" y="20563"/>
                  <a:pt x="10379" y="20584"/>
                  <a:pt x="10320" y="20599"/>
                </a:cubicBezTo>
                <a:cubicBezTo>
                  <a:pt x="10260" y="20614"/>
                  <a:pt x="10210" y="20643"/>
                  <a:pt x="10210" y="20663"/>
                </a:cubicBezTo>
                <a:cubicBezTo>
                  <a:pt x="10210" y="20711"/>
                  <a:pt x="10278" y="20710"/>
                  <a:pt x="10314" y="20663"/>
                </a:cubicBezTo>
                <a:cubicBezTo>
                  <a:pt x="10329" y="20643"/>
                  <a:pt x="10445" y="20615"/>
                  <a:pt x="10573" y="20601"/>
                </a:cubicBezTo>
                <a:cubicBezTo>
                  <a:pt x="10766" y="20579"/>
                  <a:pt x="10812" y="20585"/>
                  <a:pt x="10844" y="20637"/>
                </a:cubicBezTo>
                <a:cubicBezTo>
                  <a:pt x="10865" y="20671"/>
                  <a:pt x="10871" y="20699"/>
                  <a:pt x="10858" y="20699"/>
                </a:cubicBezTo>
                <a:cubicBezTo>
                  <a:pt x="10846" y="20699"/>
                  <a:pt x="10860" y="20724"/>
                  <a:pt x="10891" y="20755"/>
                </a:cubicBezTo>
                <a:cubicBezTo>
                  <a:pt x="10945" y="20809"/>
                  <a:pt x="10945" y="20812"/>
                  <a:pt x="10875" y="20847"/>
                </a:cubicBezTo>
                <a:cubicBezTo>
                  <a:pt x="10835" y="20867"/>
                  <a:pt x="10785" y="20876"/>
                  <a:pt x="10765" y="20865"/>
                </a:cubicBezTo>
                <a:cubicBezTo>
                  <a:pt x="10745" y="20855"/>
                  <a:pt x="10714" y="20866"/>
                  <a:pt x="10694" y="20887"/>
                </a:cubicBezTo>
                <a:cubicBezTo>
                  <a:pt x="10675" y="20909"/>
                  <a:pt x="10626" y="20928"/>
                  <a:pt x="10586" y="20931"/>
                </a:cubicBezTo>
                <a:cubicBezTo>
                  <a:pt x="10333" y="20955"/>
                  <a:pt x="10283" y="20952"/>
                  <a:pt x="10290" y="20905"/>
                </a:cubicBezTo>
                <a:cubicBezTo>
                  <a:pt x="10294" y="20878"/>
                  <a:pt x="10269" y="20855"/>
                  <a:pt x="10234" y="20855"/>
                </a:cubicBezTo>
                <a:cubicBezTo>
                  <a:pt x="10172" y="20855"/>
                  <a:pt x="10172" y="20857"/>
                  <a:pt x="10226" y="20911"/>
                </a:cubicBezTo>
                <a:cubicBezTo>
                  <a:pt x="10273" y="20957"/>
                  <a:pt x="10275" y="20972"/>
                  <a:pt x="10240" y="20987"/>
                </a:cubicBezTo>
                <a:cubicBezTo>
                  <a:pt x="10143" y="21030"/>
                  <a:pt x="10025" y="21042"/>
                  <a:pt x="9982" y="21013"/>
                </a:cubicBezTo>
                <a:cubicBezTo>
                  <a:pt x="9802" y="20892"/>
                  <a:pt x="9779" y="20884"/>
                  <a:pt x="9739" y="20929"/>
                </a:cubicBezTo>
                <a:cubicBezTo>
                  <a:pt x="9708" y="20964"/>
                  <a:pt x="9690" y="20961"/>
                  <a:pt x="9662" y="20915"/>
                </a:cubicBezTo>
                <a:cubicBezTo>
                  <a:pt x="9622" y="20850"/>
                  <a:pt x="9473" y="20834"/>
                  <a:pt x="9446" y="20893"/>
                </a:cubicBezTo>
                <a:cubicBezTo>
                  <a:pt x="9435" y="20917"/>
                  <a:pt x="9404" y="20915"/>
                  <a:pt x="9359" y="20887"/>
                </a:cubicBezTo>
                <a:cubicBezTo>
                  <a:pt x="9274" y="20835"/>
                  <a:pt x="9235" y="20870"/>
                  <a:pt x="9286" y="20953"/>
                </a:cubicBezTo>
                <a:cubicBezTo>
                  <a:pt x="9306" y="20986"/>
                  <a:pt x="9312" y="21015"/>
                  <a:pt x="9298" y="21017"/>
                </a:cubicBezTo>
                <a:cubicBezTo>
                  <a:pt x="9284" y="21020"/>
                  <a:pt x="9316" y="21034"/>
                  <a:pt x="9368" y="21047"/>
                </a:cubicBezTo>
                <a:cubicBezTo>
                  <a:pt x="9511" y="21084"/>
                  <a:pt x="9482" y="21145"/>
                  <a:pt x="9310" y="21172"/>
                </a:cubicBezTo>
                <a:cubicBezTo>
                  <a:pt x="9122" y="21200"/>
                  <a:pt x="9079" y="21162"/>
                  <a:pt x="9103" y="20987"/>
                </a:cubicBezTo>
                <a:cubicBezTo>
                  <a:pt x="9118" y="20879"/>
                  <a:pt x="9112" y="20855"/>
                  <a:pt x="9070" y="20855"/>
                </a:cubicBezTo>
                <a:cubicBezTo>
                  <a:pt x="9029" y="20855"/>
                  <a:pt x="9023" y="20880"/>
                  <a:pt x="9036" y="20989"/>
                </a:cubicBezTo>
                <a:cubicBezTo>
                  <a:pt x="9048" y="21091"/>
                  <a:pt x="9038" y="21139"/>
                  <a:pt x="8995" y="21192"/>
                </a:cubicBezTo>
                <a:cubicBezTo>
                  <a:pt x="8943" y="21255"/>
                  <a:pt x="8856" y="21261"/>
                  <a:pt x="7908" y="21260"/>
                </a:cubicBezTo>
                <a:cubicBezTo>
                  <a:pt x="7314" y="21259"/>
                  <a:pt x="6762" y="21240"/>
                  <a:pt x="6604" y="21214"/>
                </a:cubicBezTo>
                <a:cubicBezTo>
                  <a:pt x="6453" y="21189"/>
                  <a:pt x="6297" y="21162"/>
                  <a:pt x="6258" y="21156"/>
                </a:cubicBezTo>
                <a:cubicBezTo>
                  <a:pt x="5918" y="21103"/>
                  <a:pt x="5203" y="20908"/>
                  <a:pt x="4872" y="20775"/>
                </a:cubicBezTo>
                <a:cubicBezTo>
                  <a:pt x="4705" y="20708"/>
                  <a:pt x="4478" y="20619"/>
                  <a:pt x="4367" y="20577"/>
                </a:cubicBezTo>
                <a:cubicBezTo>
                  <a:pt x="4256" y="20535"/>
                  <a:pt x="4121" y="20476"/>
                  <a:pt x="4065" y="20447"/>
                </a:cubicBezTo>
                <a:cubicBezTo>
                  <a:pt x="4010" y="20418"/>
                  <a:pt x="3854" y="20339"/>
                  <a:pt x="3719" y="20271"/>
                </a:cubicBezTo>
                <a:cubicBezTo>
                  <a:pt x="3333" y="20075"/>
                  <a:pt x="3251" y="20025"/>
                  <a:pt x="3106" y="19890"/>
                </a:cubicBezTo>
                <a:cubicBezTo>
                  <a:pt x="2971" y="19765"/>
                  <a:pt x="2502" y="19450"/>
                  <a:pt x="2450" y="19450"/>
                </a:cubicBezTo>
                <a:cubicBezTo>
                  <a:pt x="2435" y="19450"/>
                  <a:pt x="2412" y="19429"/>
                  <a:pt x="2400" y="19402"/>
                </a:cubicBezTo>
                <a:cubicBezTo>
                  <a:pt x="2387" y="19375"/>
                  <a:pt x="2341" y="19326"/>
                  <a:pt x="2299" y="19294"/>
                </a:cubicBezTo>
                <a:cubicBezTo>
                  <a:pt x="2150" y="19180"/>
                  <a:pt x="1597" y="18661"/>
                  <a:pt x="1587" y="18625"/>
                </a:cubicBezTo>
                <a:cubicBezTo>
                  <a:pt x="1581" y="18605"/>
                  <a:pt x="1510" y="18506"/>
                  <a:pt x="1429" y="18405"/>
                </a:cubicBezTo>
                <a:cubicBezTo>
                  <a:pt x="1151" y="18062"/>
                  <a:pt x="707" y="17440"/>
                  <a:pt x="614" y="17264"/>
                </a:cubicBezTo>
                <a:cubicBezTo>
                  <a:pt x="315" y="16696"/>
                  <a:pt x="170" y="16391"/>
                  <a:pt x="61" y="16094"/>
                </a:cubicBezTo>
                <a:cubicBezTo>
                  <a:pt x="22" y="15989"/>
                  <a:pt x="19" y="15997"/>
                  <a:pt x="0" y="15958"/>
                </a:cubicBezTo>
                <a:lnTo>
                  <a:pt x="0" y="16008"/>
                </a:lnTo>
                <a:cubicBezTo>
                  <a:pt x="12" y="16047"/>
                  <a:pt x="18" y="16077"/>
                  <a:pt x="31" y="16112"/>
                </a:cubicBezTo>
                <a:cubicBezTo>
                  <a:pt x="63" y="16198"/>
                  <a:pt x="107" y="16348"/>
                  <a:pt x="129" y="16445"/>
                </a:cubicBezTo>
                <a:cubicBezTo>
                  <a:pt x="150" y="16541"/>
                  <a:pt x="232" y="16753"/>
                  <a:pt x="309" y="16915"/>
                </a:cubicBezTo>
                <a:cubicBezTo>
                  <a:pt x="387" y="17077"/>
                  <a:pt x="459" y="17245"/>
                  <a:pt x="469" y="17290"/>
                </a:cubicBezTo>
                <a:cubicBezTo>
                  <a:pt x="480" y="17334"/>
                  <a:pt x="539" y="17445"/>
                  <a:pt x="603" y="17538"/>
                </a:cubicBezTo>
                <a:cubicBezTo>
                  <a:pt x="666" y="17630"/>
                  <a:pt x="718" y="17729"/>
                  <a:pt x="718" y="17758"/>
                </a:cubicBezTo>
                <a:cubicBezTo>
                  <a:pt x="718" y="17787"/>
                  <a:pt x="737" y="17810"/>
                  <a:pt x="761" y="17810"/>
                </a:cubicBezTo>
                <a:cubicBezTo>
                  <a:pt x="785" y="17810"/>
                  <a:pt x="817" y="17850"/>
                  <a:pt x="830" y="17898"/>
                </a:cubicBezTo>
                <a:cubicBezTo>
                  <a:pt x="844" y="17947"/>
                  <a:pt x="968" y="18145"/>
                  <a:pt x="1104" y="18339"/>
                </a:cubicBezTo>
                <a:cubicBezTo>
                  <a:pt x="1469" y="18855"/>
                  <a:pt x="1570" y="18981"/>
                  <a:pt x="1612" y="18981"/>
                </a:cubicBezTo>
                <a:cubicBezTo>
                  <a:pt x="1627" y="18981"/>
                  <a:pt x="1653" y="19016"/>
                  <a:pt x="1670" y="19059"/>
                </a:cubicBezTo>
                <a:cubicBezTo>
                  <a:pt x="1687" y="19102"/>
                  <a:pt x="1717" y="19137"/>
                  <a:pt x="1738" y="19137"/>
                </a:cubicBezTo>
                <a:cubicBezTo>
                  <a:pt x="1759" y="19137"/>
                  <a:pt x="1812" y="19182"/>
                  <a:pt x="1855" y="19236"/>
                </a:cubicBezTo>
                <a:cubicBezTo>
                  <a:pt x="1898" y="19289"/>
                  <a:pt x="1942" y="19334"/>
                  <a:pt x="1954" y="19334"/>
                </a:cubicBezTo>
                <a:cubicBezTo>
                  <a:pt x="1966" y="19334"/>
                  <a:pt x="2007" y="19378"/>
                  <a:pt x="2044" y="19432"/>
                </a:cubicBezTo>
                <a:cubicBezTo>
                  <a:pt x="2082" y="19485"/>
                  <a:pt x="2124" y="19528"/>
                  <a:pt x="2139" y="19528"/>
                </a:cubicBezTo>
                <a:cubicBezTo>
                  <a:pt x="2154" y="19528"/>
                  <a:pt x="2211" y="19582"/>
                  <a:pt x="2265" y="19646"/>
                </a:cubicBezTo>
                <a:cubicBezTo>
                  <a:pt x="2319" y="19710"/>
                  <a:pt x="2378" y="19762"/>
                  <a:pt x="2397" y="19762"/>
                </a:cubicBezTo>
                <a:cubicBezTo>
                  <a:pt x="2415" y="19762"/>
                  <a:pt x="2457" y="19797"/>
                  <a:pt x="2490" y="19838"/>
                </a:cubicBezTo>
                <a:cubicBezTo>
                  <a:pt x="2557" y="19923"/>
                  <a:pt x="3151" y="20349"/>
                  <a:pt x="3204" y="20349"/>
                </a:cubicBezTo>
                <a:cubicBezTo>
                  <a:pt x="3222" y="20349"/>
                  <a:pt x="3258" y="20371"/>
                  <a:pt x="3283" y="20399"/>
                </a:cubicBezTo>
                <a:cubicBezTo>
                  <a:pt x="3309" y="20427"/>
                  <a:pt x="3387" y="20484"/>
                  <a:pt x="3458" y="20523"/>
                </a:cubicBezTo>
                <a:cubicBezTo>
                  <a:pt x="3530" y="20562"/>
                  <a:pt x="3628" y="20615"/>
                  <a:pt x="3676" y="20643"/>
                </a:cubicBezTo>
                <a:cubicBezTo>
                  <a:pt x="3723" y="20671"/>
                  <a:pt x="3801" y="20706"/>
                  <a:pt x="3849" y="20721"/>
                </a:cubicBezTo>
                <a:cubicBezTo>
                  <a:pt x="3897" y="20736"/>
                  <a:pt x="3953" y="20768"/>
                  <a:pt x="3975" y="20791"/>
                </a:cubicBezTo>
                <a:cubicBezTo>
                  <a:pt x="4060" y="20883"/>
                  <a:pt x="4746" y="21179"/>
                  <a:pt x="5075" y="21266"/>
                </a:cubicBezTo>
                <a:cubicBezTo>
                  <a:pt x="5210" y="21301"/>
                  <a:pt x="5372" y="21349"/>
                  <a:pt x="5436" y="21370"/>
                </a:cubicBezTo>
                <a:cubicBezTo>
                  <a:pt x="5571" y="21414"/>
                  <a:pt x="5622" y="21426"/>
                  <a:pt x="6027" y="21504"/>
                </a:cubicBezTo>
                <a:cubicBezTo>
                  <a:pt x="6186" y="21535"/>
                  <a:pt x="6378" y="21576"/>
                  <a:pt x="6474" y="21600"/>
                </a:cubicBezTo>
                <a:lnTo>
                  <a:pt x="9258" y="21600"/>
                </a:lnTo>
                <a:cubicBezTo>
                  <a:pt x="9342" y="21585"/>
                  <a:pt x="9423" y="21569"/>
                  <a:pt x="9489" y="21558"/>
                </a:cubicBezTo>
                <a:cubicBezTo>
                  <a:pt x="9930" y="21486"/>
                  <a:pt x="10344" y="21404"/>
                  <a:pt x="10471" y="21364"/>
                </a:cubicBezTo>
                <a:cubicBezTo>
                  <a:pt x="10542" y="21341"/>
                  <a:pt x="10717" y="21297"/>
                  <a:pt x="10860" y="21266"/>
                </a:cubicBezTo>
                <a:cubicBezTo>
                  <a:pt x="11356" y="21158"/>
                  <a:pt x="11806" y="20994"/>
                  <a:pt x="12130" y="20797"/>
                </a:cubicBezTo>
                <a:cubicBezTo>
                  <a:pt x="12178" y="20768"/>
                  <a:pt x="12275" y="20728"/>
                  <a:pt x="12346" y="20707"/>
                </a:cubicBezTo>
                <a:cubicBezTo>
                  <a:pt x="12487" y="20667"/>
                  <a:pt x="12939" y="20459"/>
                  <a:pt x="13086" y="20367"/>
                </a:cubicBezTo>
                <a:cubicBezTo>
                  <a:pt x="13136" y="20336"/>
                  <a:pt x="13195" y="20309"/>
                  <a:pt x="13217" y="20309"/>
                </a:cubicBezTo>
                <a:cubicBezTo>
                  <a:pt x="13238" y="20309"/>
                  <a:pt x="13298" y="20273"/>
                  <a:pt x="13350" y="20231"/>
                </a:cubicBezTo>
                <a:cubicBezTo>
                  <a:pt x="13402" y="20188"/>
                  <a:pt x="13462" y="20153"/>
                  <a:pt x="13485" y="20153"/>
                </a:cubicBezTo>
                <a:cubicBezTo>
                  <a:pt x="13507" y="20153"/>
                  <a:pt x="13610" y="20101"/>
                  <a:pt x="13713" y="20036"/>
                </a:cubicBezTo>
                <a:cubicBezTo>
                  <a:pt x="13815" y="19972"/>
                  <a:pt x="13911" y="19918"/>
                  <a:pt x="13926" y="19918"/>
                </a:cubicBezTo>
                <a:cubicBezTo>
                  <a:pt x="13941" y="19918"/>
                  <a:pt x="13977" y="19883"/>
                  <a:pt x="14006" y="19840"/>
                </a:cubicBezTo>
                <a:cubicBezTo>
                  <a:pt x="14034" y="19797"/>
                  <a:pt x="14075" y="19762"/>
                  <a:pt x="14098" y="19762"/>
                </a:cubicBezTo>
                <a:cubicBezTo>
                  <a:pt x="14136" y="19762"/>
                  <a:pt x="14333" y="19645"/>
                  <a:pt x="14423" y="19568"/>
                </a:cubicBezTo>
                <a:cubicBezTo>
                  <a:pt x="14447" y="19548"/>
                  <a:pt x="14577" y="19459"/>
                  <a:pt x="14712" y="19370"/>
                </a:cubicBezTo>
                <a:cubicBezTo>
                  <a:pt x="15091" y="19120"/>
                  <a:pt x="15446" y="18853"/>
                  <a:pt x="15522" y="18763"/>
                </a:cubicBezTo>
                <a:cubicBezTo>
                  <a:pt x="15547" y="18733"/>
                  <a:pt x="15581" y="18709"/>
                  <a:pt x="15597" y="18709"/>
                </a:cubicBezTo>
                <a:cubicBezTo>
                  <a:pt x="15613" y="18709"/>
                  <a:pt x="15650" y="18674"/>
                  <a:pt x="15679" y="18631"/>
                </a:cubicBezTo>
                <a:cubicBezTo>
                  <a:pt x="15707" y="18588"/>
                  <a:pt x="15742" y="18553"/>
                  <a:pt x="15754" y="18553"/>
                </a:cubicBezTo>
                <a:cubicBezTo>
                  <a:pt x="15766" y="18553"/>
                  <a:pt x="15858" y="18475"/>
                  <a:pt x="15958" y="18379"/>
                </a:cubicBezTo>
                <a:cubicBezTo>
                  <a:pt x="16059" y="18283"/>
                  <a:pt x="16186" y="18170"/>
                  <a:pt x="16241" y="18128"/>
                </a:cubicBezTo>
                <a:cubicBezTo>
                  <a:pt x="16297" y="18087"/>
                  <a:pt x="16368" y="18018"/>
                  <a:pt x="16398" y="17972"/>
                </a:cubicBezTo>
                <a:cubicBezTo>
                  <a:pt x="16428" y="17927"/>
                  <a:pt x="16469" y="17888"/>
                  <a:pt x="16490" y="17888"/>
                </a:cubicBezTo>
                <a:cubicBezTo>
                  <a:pt x="16511" y="17888"/>
                  <a:pt x="16557" y="17837"/>
                  <a:pt x="16592" y="17772"/>
                </a:cubicBezTo>
                <a:cubicBezTo>
                  <a:pt x="16627" y="17708"/>
                  <a:pt x="16677" y="17654"/>
                  <a:pt x="16703" y="17654"/>
                </a:cubicBezTo>
                <a:cubicBezTo>
                  <a:pt x="16750" y="17654"/>
                  <a:pt x="17244" y="17078"/>
                  <a:pt x="17288" y="16971"/>
                </a:cubicBezTo>
                <a:cubicBezTo>
                  <a:pt x="17301" y="16940"/>
                  <a:pt x="17325" y="16913"/>
                  <a:pt x="17340" y="16913"/>
                </a:cubicBezTo>
                <a:cubicBezTo>
                  <a:pt x="17388" y="16913"/>
                  <a:pt x="17804" y="16369"/>
                  <a:pt x="18092" y="15930"/>
                </a:cubicBezTo>
                <a:cubicBezTo>
                  <a:pt x="18181" y="15794"/>
                  <a:pt x="18308" y="15604"/>
                  <a:pt x="18373" y="15508"/>
                </a:cubicBezTo>
                <a:cubicBezTo>
                  <a:pt x="18438" y="15411"/>
                  <a:pt x="18493" y="15314"/>
                  <a:pt x="18493" y="15290"/>
                </a:cubicBezTo>
                <a:cubicBezTo>
                  <a:pt x="18493" y="15265"/>
                  <a:pt x="18534" y="15205"/>
                  <a:pt x="18586" y="15157"/>
                </a:cubicBezTo>
                <a:cubicBezTo>
                  <a:pt x="18638" y="15110"/>
                  <a:pt x="18749" y="14923"/>
                  <a:pt x="18835" y="14743"/>
                </a:cubicBezTo>
                <a:cubicBezTo>
                  <a:pt x="18920" y="14563"/>
                  <a:pt x="19008" y="14395"/>
                  <a:pt x="19030" y="14371"/>
                </a:cubicBezTo>
                <a:cubicBezTo>
                  <a:pt x="19052" y="14346"/>
                  <a:pt x="19069" y="14294"/>
                  <a:pt x="19069" y="14253"/>
                </a:cubicBezTo>
                <a:cubicBezTo>
                  <a:pt x="19069" y="14212"/>
                  <a:pt x="19089" y="14169"/>
                  <a:pt x="19113" y="14156"/>
                </a:cubicBezTo>
                <a:cubicBezTo>
                  <a:pt x="19137" y="14144"/>
                  <a:pt x="19156" y="14102"/>
                  <a:pt x="19156" y="14064"/>
                </a:cubicBezTo>
                <a:cubicBezTo>
                  <a:pt x="19156" y="14026"/>
                  <a:pt x="19177" y="13971"/>
                  <a:pt x="19203" y="13942"/>
                </a:cubicBezTo>
                <a:cubicBezTo>
                  <a:pt x="19267" y="13870"/>
                  <a:pt x="19387" y="13610"/>
                  <a:pt x="19387" y="13542"/>
                </a:cubicBezTo>
                <a:cubicBezTo>
                  <a:pt x="19387" y="13512"/>
                  <a:pt x="19439" y="13382"/>
                  <a:pt x="19502" y="13253"/>
                </a:cubicBezTo>
                <a:cubicBezTo>
                  <a:pt x="19566" y="13125"/>
                  <a:pt x="19618" y="13007"/>
                  <a:pt x="19618" y="12991"/>
                </a:cubicBezTo>
                <a:cubicBezTo>
                  <a:pt x="19618" y="12960"/>
                  <a:pt x="19692" y="12720"/>
                  <a:pt x="19738" y="12605"/>
                </a:cubicBezTo>
                <a:cubicBezTo>
                  <a:pt x="19753" y="12565"/>
                  <a:pt x="19759" y="12524"/>
                  <a:pt x="19751" y="12513"/>
                </a:cubicBezTo>
                <a:close/>
                <a:moveTo>
                  <a:pt x="1093" y="17636"/>
                </a:moveTo>
                <a:cubicBezTo>
                  <a:pt x="1077" y="17623"/>
                  <a:pt x="1064" y="17629"/>
                  <a:pt x="1064" y="17652"/>
                </a:cubicBezTo>
                <a:cubicBezTo>
                  <a:pt x="1064" y="17675"/>
                  <a:pt x="1077" y="17694"/>
                  <a:pt x="1093" y="17694"/>
                </a:cubicBezTo>
                <a:cubicBezTo>
                  <a:pt x="1108" y="17694"/>
                  <a:pt x="1122" y="17685"/>
                  <a:pt x="1122" y="17676"/>
                </a:cubicBezTo>
                <a:cubicBezTo>
                  <a:pt x="1122" y="17667"/>
                  <a:pt x="1108" y="17649"/>
                  <a:pt x="1093" y="17636"/>
                </a:cubicBezTo>
                <a:close/>
                <a:moveTo>
                  <a:pt x="11915" y="20046"/>
                </a:moveTo>
                <a:cubicBezTo>
                  <a:pt x="11914" y="20049"/>
                  <a:pt x="11929" y="20063"/>
                  <a:pt x="11955" y="20092"/>
                </a:cubicBezTo>
                <a:cubicBezTo>
                  <a:pt x="12014" y="20156"/>
                  <a:pt x="12028" y="20164"/>
                  <a:pt x="12028" y="20135"/>
                </a:cubicBezTo>
                <a:cubicBezTo>
                  <a:pt x="12028" y="20125"/>
                  <a:pt x="12000" y="20098"/>
                  <a:pt x="11964" y="20074"/>
                </a:cubicBezTo>
                <a:cubicBezTo>
                  <a:pt x="11933" y="20054"/>
                  <a:pt x="11917" y="20044"/>
                  <a:pt x="11915" y="20046"/>
                </a:cubicBezTo>
                <a:close/>
                <a:moveTo>
                  <a:pt x="9656" y="20713"/>
                </a:moveTo>
                <a:cubicBezTo>
                  <a:pt x="9633" y="20726"/>
                  <a:pt x="9641" y="20733"/>
                  <a:pt x="9674" y="20735"/>
                </a:cubicBezTo>
                <a:cubicBezTo>
                  <a:pt x="9705" y="20737"/>
                  <a:pt x="9722" y="20728"/>
                  <a:pt x="9713" y="20715"/>
                </a:cubicBezTo>
                <a:cubicBezTo>
                  <a:pt x="9703" y="20702"/>
                  <a:pt x="9677" y="20702"/>
                  <a:pt x="9656" y="20713"/>
                </a:cubicBezTo>
                <a:close/>
              </a:path>
            </a:pathLst>
          </a:custGeom>
          <a:ln w="25400">
            <a:solidFill>
              <a:srgbClr val="DDDDDD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18" name="IMG_4823.png" descr="IMG_4823.png"/>
          <p:cNvPicPr>
            <a:picLocks noChangeAspect="1"/>
          </p:cNvPicPr>
          <p:nvPr/>
        </p:nvPicPr>
        <p:blipFill>
          <a:blip r:embed="rId9">
            <a:extLst/>
          </a:blip>
          <a:srcRect l="43125" t="20247" r="14649" b="60386"/>
          <a:stretch>
            <a:fillRect/>
          </a:stretch>
        </p:blipFill>
        <p:spPr>
          <a:xfrm>
            <a:off x="11939192" y="1629654"/>
            <a:ext cx="11125686" cy="35641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517" fill="norm" stroke="1" extrusionOk="0">
                <a:moveTo>
                  <a:pt x="21145" y="4"/>
                </a:moveTo>
                <a:cubicBezTo>
                  <a:pt x="21009" y="-57"/>
                  <a:pt x="20915" y="698"/>
                  <a:pt x="21034" y="897"/>
                </a:cubicBezTo>
                <a:cubicBezTo>
                  <a:pt x="21087" y="985"/>
                  <a:pt x="21087" y="996"/>
                  <a:pt x="21042" y="1149"/>
                </a:cubicBezTo>
                <a:cubicBezTo>
                  <a:pt x="21017" y="1237"/>
                  <a:pt x="20942" y="1424"/>
                  <a:pt x="20875" y="1563"/>
                </a:cubicBezTo>
                <a:cubicBezTo>
                  <a:pt x="20796" y="1730"/>
                  <a:pt x="20777" y="1797"/>
                  <a:pt x="20820" y="1757"/>
                </a:cubicBezTo>
                <a:cubicBezTo>
                  <a:pt x="20928" y="1659"/>
                  <a:pt x="21015" y="1501"/>
                  <a:pt x="21090" y="1266"/>
                </a:cubicBezTo>
                <a:cubicBezTo>
                  <a:pt x="21140" y="1109"/>
                  <a:pt x="21177" y="1060"/>
                  <a:pt x="21215" y="1098"/>
                </a:cubicBezTo>
                <a:cubicBezTo>
                  <a:pt x="21257" y="1140"/>
                  <a:pt x="21270" y="1115"/>
                  <a:pt x="21270" y="998"/>
                </a:cubicBezTo>
                <a:cubicBezTo>
                  <a:pt x="21270" y="913"/>
                  <a:pt x="21258" y="808"/>
                  <a:pt x="21245" y="765"/>
                </a:cubicBezTo>
                <a:cubicBezTo>
                  <a:pt x="21231" y="722"/>
                  <a:pt x="21217" y="539"/>
                  <a:pt x="21212" y="358"/>
                </a:cubicBezTo>
                <a:cubicBezTo>
                  <a:pt x="21206" y="92"/>
                  <a:pt x="21192" y="24"/>
                  <a:pt x="21145" y="4"/>
                </a:cubicBezTo>
                <a:close/>
                <a:moveTo>
                  <a:pt x="5558" y="483"/>
                </a:moveTo>
                <a:cubicBezTo>
                  <a:pt x="5495" y="483"/>
                  <a:pt x="5387" y="862"/>
                  <a:pt x="5387" y="1086"/>
                </a:cubicBezTo>
                <a:cubicBezTo>
                  <a:pt x="5387" y="1202"/>
                  <a:pt x="5412" y="1337"/>
                  <a:pt x="5446" y="1408"/>
                </a:cubicBezTo>
                <a:cubicBezTo>
                  <a:pt x="5518" y="1557"/>
                  <a:pt x="5495" y="1671"/>
                  <a:pt x="5314" y="2045"/>
                </a:cubicBezTo>
                <a:cubicBezTo>
                  <a:pt x="5247" y="2182"/>
                  <a:pt x="5210" y="2294"/>
                  <a:pt x="5231" y="2294"/>
                </a:cubicBezTo>
                <a:cubicBezTo>
                  <a:pt x="5279" y="2294"/>
                  <a:pt x="5492" y="1879"/>
                  <a:pt x="5542" y="1688"/>
                </a:cubicBezTo>
                <a:cubicBezTo>
                  <a:pt x="5564" y="1604"/>
                  <a:pt x="5599" y="1568"/>
                  <a:pt x="5628" y="1597"/>
                </a:cubicBezTo>
                <a:cubicBezTo>
                  <a:pt x="5683" y="1651"/>
                  <a:pt x="5699" y="1441"/>
                  <a:pt x="5648" y="1343"/>
                </a:cubicBezTo>
                <a:cubicBezTo>
                  <a:pt x="5632" y="1312"/>
                  <a:pt x="5626" y="1191"/>
                  <a:pt x="5633" y="1075"/>
                </a:cubicBezTo>
                <a:cubicBezTo>
                  <a:pt x="5650" y="796"/>
                  <a:pt x="5611" y="483"/>
                  <a:pt x="5558" y="483"/>
                </a:cubicBezTo>
                <a:close/>
                <a:moveTo>
                  <a:pt x="11858" y="507"/>
                </a:moveTo>
                <a:cubicBezTo>
                  <a:pt x="11822" y="529"/>
                  <a:pt x="11782" y="625"/>
                  <a:pt x="11748" y="804"/>
                </a:cubicBezTo>
                <a:cubicBezTo>
                  <a:pt x="11689" y="1115"/>
                  <a:pt x="11691" y="1182"/>
                  <a:pt x="11762" y="1391"/>
                </a:cubicBezTo>
                <a:lnTo>
                  <a:pt x="11822" y="1566"/>
                </a:lnTo>
                <a:lnTo>
                  <a:pt x="11742" y="1786"/>
                </a:lnTo>
                <a:cubicBezTo>
                  <a:pt x="11698" y="1908"/>
                  <a:pt x="11633" y="2069"/>
                  <a:pt x="11597" y="2146"/>
                </a:cubicBezTo>
                <a:cubicBezTo>
                  <a:pt x="11552" y="2242"/>
                  <a:pt x="11544" y="2286"/>
                  <a:pt x="11572" y="2289"/>
                </a:cubicBezTo>
                <a:cubicBezTo>
                  <a:pt x="11620" y="2294"/>
                  <a:pt x="11832" y="1891"/>
                  <a:pt x="11882" y="1700"/>
                </a:cubicBezTo>
                <a:cubicBezTo>
                  <a:pt x="11901" y="1627"/>
                  <a:pt x="11939" y="1590"/>
                  <a:pt x="11968" y="1614"/>
                </a:cubicBezTo>
                <a:cubicBezTo>
                  <a:pt x="12023" y="1659"/>
                  <a:pt x="12044" y="1444"/>
                  <a:pt x="11994" y="1348"/>
                </a:cubicBezTo>
                <a:cubicBezTo>
                  <a:pt x="11979" y="1320"/>
                  <a:pt x="11968" y="1154"/>
                  <a:pt x="11968" y="981"/>
                </a:cubicBezTo>
                <a:cubicBezTo>
                  <a:pt x="11968" y="637"/>
                  <a:pt x="11917" y="469"/>
                  <a:pt x="11858" y="507"/>
                </a:cubicBezTo>
                <a:close/>
                <a:moveTo>
                  <a:pt x="2659" y="849"/>
                </a:moveTo>
                <a:cubicBezTo>
                  <a:pt x="2635" y="774"/>
                  <a:pt x="2224" y="1447"/>
                  <a:pt x="2207" y="1590"/>
                </a:cubicBezTo>
                <a:cubicBezTo>
                  <a:pt x="2198" y="1660"/>
                  <a:pt x="2195" y="1719"/>
                  <a:pt x="2200" y="1719"/>
                </a:cubicBezTo>
                <a:cubicBezTo>
                  <a:pt x="2220" y="1719"/>
                  <a:pt x="2627" y="1044"/>
                  <a:pt x="2650" y="974"/>
                </a:cubicBezTo>
                <a:cubicBezTo>
                  <a:pt x="2663" y="932"/>
                  <a:pt x="2667" y="876"/>
                  <a:pt x="2659" y="849"/>
                </a:cubicBezTo>
                <a:close/>
                <a:moveTo>
                  <a:pt x="15229" y="1230"/>
                </a:moveTo>
                <a:cubicBezTo>
                  <a:pt x="15203" y="1243"/>
                  <a:pt x="15140" y="1327"/>
                  <a:pt x="15042" y="1482"/>
                </a:cubicBezTo>
                <a:cubicBezTo>
                  <a:pt x="14825" y="1824"/>
                  <a:pt x="14768" y="1944"/>
                  <a:pt x="14768" y="2059"/>
                </a:cubicBezTo>
                <a:cubicBezTo>
                  <a:pt x="14768" y="2144"/>
                  <a:pt x="15130" y="1597"/>
                  <a:pt x="15198" y="1408"/>
                </a:cubicBezTo>
                <a:cubicBezTo>
                  <a:pt x="15246" y="1277"/>
                  <a:pt x="15255" y="1218"/>
                  <a:pt x="15229" y="1230"/>
                </a:cubicBezTo>
                <a:close/>
                <a:moveTo>
                  <a:pt x="17699" y="1800"/>
                </a:moveTo>
                <a:cubicBezTo>
                  <a:pt x="17669" y="1809"/>
                  <a:pt x="17638" y="1863"/>
                  <a:pt x="17612" y="1978"/>
                </a:cubicBezTo>
                <a:cubicBezTo>
                  <a:pt x="17562" y="2202"/>
                  <a:pt x="17557" y="2552"/>
                  <a:pt x="17602" y="2694"/>
                </a:cubicBezTo>
                <a:cubicBezTo>
                  <a:pt x="17655" y="2859"/>
                  <a:pt x="17763" y="2770"/>
                  <a:pt x="17806" y="2526"/>
                </a:cubicBezTo>
                <a:cubicBezTo>
                  <a:pt x="17873" y="2154"/>
                  <a:pt x="17788" y="1774"/>
                  <a:pt x="17699" y="1800"/>
                </a:cubicBezTo>
                <a:close/>
                <a:moveTo>
                  <a:pt x="13573" y="2038"/>
                </a:moveTo>
                <a:lnTo>
                  <a:pt x="13533" y="2215"/>
                </a:lnTo>
                <a:cubicBezTo>
                  <a:pt x="13501" y="2358"/>
                  <a:pt x="13499" y="2453"/>
                  <a:pt x="13522" y="2694"/>
                </a:cubicBezTo>
                <a:cubicBezTo>
                  <a:pt x="13559" y="3088"/>
                  <a:pt x="13606" y="4274"/>
                  <a:pt x="13606" y="4831"/>
                </a:cubicBezTo>
                <a:cubicBezTo>
                  <a:pt x="13606" y="5209"/>
                  <a:pt x="13595" y="5306"/>
                  <a:pt x="13529" y="5512"/>
                </a:cubicBezTo>
                <a:cubicBezTo>
                  <a:pt x="13429" y="5823"/>
                  <a:pt x="13312" y="5836"/>
                  <a:pt x="13218" y="5543"/>
                </a:cubicBezTo>
                <a:lnTo>
                  <a:pt x="13150" y="5330"/>
                </a:lnTo>
                <a:lnTo>
                  <a:pt x="13091" y="5505"/>
                </a:lnTo>
                <a:cubicBezTo>
                  <a:pt x="12998" y="5776"/>
                  <a:pt x="12853" y="5815"/>
                  <a:pt x="12757" y="5593"/>
                </a:cubicBezTo>
                <a:cubicBezTo>
                  <a:pt x="12713" y="5492"/>
                  <a:pt x="12673" y="5422"/>
                  <a:pt x="12669" y="5438"/>
                </a:cubicBezTo>
                <a:cubicBezTo>
                  <a:pt x="12610" y="5653"/>
                  <a:pt x="12611" y="5811"/>
                  <a:pt x="12670" y="6041"/>
                </a:cubicBezTo>
                <a:cubicBezTo>
                  <a:pt x="12757" y="6383"/>
                  <a:pt x="12751" y="6524"/>
                  <a:pt x="12623" y="6957"/>
                </a:cubicBezTo>
                <a:cubicBezTo>
                  <a:pt x="12486" y="7421"/>
                  <a:pt x="12348" y="7647"/>
                  <a:pt x="12200" y="7651"/>
                </a:cubicBezTo>
                <a:lnTo>
                  <a:pt x="12086" y="7656"/>
                </a:lnTo>
                <a:lnTo>
                  <a:pt x="12165" y="7769"/>
                </a:lnTo>
                <a:cubicBezTo>
                  <a:pt x="12302" y="7964"/>
                  <a:pt x="12454" y="7926"/>
                  <a:pt x="12551" y="7673"/>
                </a:cubicBezTo>
                <a:cubicBezTo>
                  <a:pt x="12636" y="7450"/>
                  <a:pt x="12759" y="6743"/>
                  <a:pt x="12760" y="6477"/>
                </a:cubicBezTo>
                <a:cubicBezTo>
                  <a:pt x="12760" y="6315"/>
                  <a:pt x="12837" y="6166"/>
                  <a:pt x="12920" y="6166"/>
                </a:cubicBezTo>
                <a:cubicBezTo>
                  <a:pt x="12951" y="6166"/>
                  <a:pt x="13012" y="6087"/>
                  <a:pt x="13055" y="5991"/>
                </a:cubicBezTo>
                <a:lnTo>
                  <a:pt x="13133" y="5816"/>
                </a:lnTo>
                <a:lnTo>
                  <a:pt x="13186" y="5991"/>
                </a:lnTo>
                <a:cubicBezTo>
                  <a:pt x="13214" y="6087"/>
                  <a:pt x="13264" y="6168"/>
                  <a:pt x="13296" y="6171"/>
                </a:cubicBezTo>
                <a:cubicBezTo>
                  <a:pt x="13329" y="6174"/>
                  <a:pt x="13622" y="6173"/>
                  <a:pt x="13949" y="6168"/>
                </a:cubicBezTo>
                <a:cubicBezTo>
                  <a:pt x="14490" y="6160"/>
                  <a:pt x="14550" y="6144"/>
                  <a:pt x="14614" y="6001"/>
                </a:cubicBezTo>
                <a:cubicBezTo>
                  <a:pt x="14683" y="5846"/>
                  <a:pt x="14684" y="5847"/>
                  <a:pt x="14730" y="6005"/>
                </a:cubicBezTo>
                <a:cubicBezTo>
                  <a:pt x="14795" y="6228"/>
                  <a:pt x="14952" y="6217"/>
                  <a:pt x="15047" y="5984"/>
                </a:cubicBezTo>
                <a:lnTo>
                  <a:pt x="15121" y="5804"/>
                </a:lnTo>
                <a:lnTo>
                  <a:pt x="15159" y="5984"/>
                </a:lnTo>
                <a:cubicBezTo>
                  <a:pt x="15208" y="6212"/>
                  <a:pt x="15290" y="6215"/>
                  <a:pt x="15366" y="5991"/>
                </a:cubicBezTo>
                <a:lnTo>
                  <a:pt x="15425" y="5819"/>
                </a:lnTo>
                <a:lnTo>
                  <a:pt x="15460" y="5991"/>
                </a:lnTo>
                <a:cubicBezTo>
                  <a:pt x="15508" y="6234"/>
                  <a:pt x="15799" y="6246"/>
                  <a:pt x="15876" y="6008"/>
                </a:cubicBezTo>
                <a:cubicBezTo>
                  <a:pt x="15964" y="5733"/>
                  <a:pt x="15990" y="5073"/>
                  <a:pt x="15945" y="4230"/>
                </a:cubicBezTo>
                <a:cubicBezTo>
                  <a:pt x="15894" y="3269"/>
                  <a:pt x="15895" y="2878"/>
                  <a:pt x="15947" y="2697"/>
                </a:cubicBezTo>
                <a:cubicBezTo>
                  <a:pt x="15987" y="2562"/>
                  <a:pt x="15985" y="2531"/>
                  <a:pt x="15931" y="2294"/>
                </a:cubicBezTo>
                <a:lnTo>
                  <a:pt x="15873" y="2038"/>
                </a:lnTo>
                <a:lnTo>
                  <a:pt x="15832" y="2217"/>
                </a:lnTo>
                <a:cubicBezTo>
                  <a:pt x="15791" y="2400"/>
                  <a:pt x="15798" y="2662"/>
                  <a:pt x="15918" y="5109"/>
                </a:cubicBezTo>
                <a:cubicBezTo>
                  <a:pt x="15925" y="5247"/>
                  <a:pt x="15909" y="5408"/>
                  <a:pt x="15875" y="5541"/>
                </a:cubicBezTo>
                <a:cubicBezTo>
                  <a:pt x="15830" y="5720"/>
                  <a:pt x="15800" y="5754"/>
                  <a:pt x="15687" y="5754"/>
                </a:cubicBezTo>
                <a:cubicBezTo>
                  <a:pt x="15549" y="5754"/>
                  <a:pt x="15456" y="5598"/>
                  <a:pt x="15456" y="5370"/>
                </a:cubicBezTo>
                <a:cubicBezTo>
                  <a:pt x="15456" y="5190"/>
                  <a:pt x="15414" y="5245"/>
                  <a:pt x="15381" y="5466"/>
                </a:cubicBezTo>
                <a:cubicBezTo>
                  <a:pt x="15340" y="5747"/>
                  <a:pt x="15228" y="5749"/>
                  <a:pt x="15187" y="5469"/>
                </a:cubicBezTo>
                <a:lnTo>
                  <a:pt x="15157" y="5265"/>
                </a:lnTo>
                <a:lnTo>
                  <a:pt x="15068" y="5509"/>
                </a:lnTo>
                <a:cubicBezTo>
                  <a:pt x="14954" y="5821"/>
                  <a:pt x="14862" y="5824"/>
                  <a:pt x="14772" y="5519"/>
                </a:cubicBezTo>
                <a:lnTo>
                  <a:pt x="14703" y="5284"/>
                </a:lnTo>
                <a:lnTo>
                  <a:pt x="14633" y="5519"/>
                </a:lnTo>
                <a:cubicBezTo>
                  <a:pt x="14569" y="5731"/>
                  <a:pt x="14545" y="5754"/>
                  <a:pt x="14389" y="5754"/>
                </a:cubicBezTo>
                <a:cubicBezTo>
                  <a:pt x="14200" y="5754"/>
                  <a:pt x="14163" y="5683"/>
                  <a:pt x="14238" y="5471"/>
                </a:cubicBezTo>
                <a:cubicBezTo>
                  <a:pt x="14331" y="5208"/>
                  <a:pt x="14326" y="4619"/>
                  <a:pt x="14229" y="4417"/>
                </a:cubicBezTo>
                <a:cubicBezTo>
                  <a:pt x="14141" y="4233"/>
                  <a:pt x="13936" y="4427"/>
                  <a:pt x="13786" y="4836"/>
                </a:cubicBezTo>
                <a:cubicBezTo>
                  <a:pt x="13735" y="4977"/>
                  <a:pt x="13685" y="5067"/>
                  <a:pt x="13676" y="5037"/>
                </a:cubicBezTo>
                <a:cubicBezTo>
                  <a:pt x="13666" y="5008"/>
                  <a:pt x="13659" y="4741"/>
                  <a:pt x="13659" y="4443"/>
                </a:cubicBezTo>
                <a:cubicBezTo>
                  <a:pt x="13659" y="4145"/>
                  <a:pt x="13647" y="3680"/>
                  <a:pt x="13633" y="3411"/>
                </a:cubicBezTo>
                <a:cubicBezTo>
                  <a:pt x="13612" y="3011"/>
                  <a:pt x="13614" y="2884"/>
                  <a:pt x="13647" y="2728"/>
                </a:cubicBezTo>
                <a:cubicBezTo>
                  <a:pt x="13684" y="2551"/>
                  <a:pt x="13683" y="2516"/>
                  <a:pt x="13630" y="2287"/>
                </a:cubicBezTo>
                <a:lnTo>
                  <a:pt x="13573" y="2038"/>
                </a:lnTo>
                <a:close/>
                <a:moveTo>
                  <a:pt x="10471" y="2095"/>
                </a:moveTo>
                <a:cubicBezTo>
                  <a:pt x="10459" y="2085"/>
                  <a:pt x="10447" y="2125"/>
                  <a:pt x="10423" y="2205"/>
                </a:cubicBezTo>
                <a:cubicBezTo>
                  <a:pt x="10381" y="2350"/>
                  <a:pt x="10379" y="2428"/>
                  <a:pt x="10404" y="2888"/>
                </a:cubicBezTo>
                <a:cubicBezTo>
                  <a:pt x="10440" y="3531"/>
                  <a:pt x="10514" y="5167"/>
                  <a:pt x="10514" y="5315"/>
                </a:cubicBezTo>
                <a:cubicBezTo>
                  <a:pt x="10514" y="5575"/>
                  <a:pt x="10411" y="5754"/>
                  <a:pt x="10261" y="5754"/>
                </a:cubicBezTo>
                <a:cubicBezTo>
                  <a:pt x="10088" y="5754"/>
                  <a:pt x="10009" y="5638"/>
                  <a:pt x="9867" y="5184"/>
                </a:cubicBezTo>
                <a:cubicBezTo>
                  <a:pt x="9731" y="4744"/>
                  <a:pt x="9673" y="4752"/>
                  <a:pt x="9564" y="5224"/>
                </a:cubicBezTo>
                <a:cubicBezTo>
                  <a:pt x="9517" y="5431"/>
                  <a:pt x="9448" y="5635"/>
                  <a:pt x="9412" y="5677"/>
                </a:cubicBezTo>
                <a:cubicBezTo>
                  <a:pt x="9310" y="5798"/>
                  <a:pt x="8966" y="5774"/>
                  <a:pt x="8931" y="5644"/>
                </a:cubicBezTo>
                <a:cubicBezTo>
                  <a:pt x="8893" y="5498"/>
                  <a:pt x="8920" y="5423"/>
                  <a:pt x="9012" y="5423"/>
                </a:cubicBezTo>
                <a:cubicBezTo>
                  <a:pt x="9053" y="5423"/>
                  <a:pt x="9087" y="5391"/>
                  <a:pt x="9087" y="5349"/>
                </a:cubicBezTo>
                <a:cubicBezTo>
                  <a:pt x="9087" y="5307"/>
                  <a:pt x="9094" y="5215"/>
                  <a:pt x="9103" y="5143"/>
                </a:cubicBezTo>
                <a:cubicBezTo>
                  <a:pt x="9116" y="5033"/>
                  <a:pt x="9094" y="5013"/>
                  <a:pt x="8963" y="5013"/>
                </a:cubicBezTo>
                <a:cubicBezTo>
                  <a:pt x="8790" y="5013"/>
                  <a:pt x="8614" y="4881"/>
                  <a:pt x="8410" y="4599"/>
                </a:cubicBezTo>
                <a:cubicBezTo>
                  <a:pt x="8252" y="4381"/>
                  <a:pt x="8157" y="4420"/>
                  <a:pt x="8092" y="4728"/>
                </a:cubicBezTo>
                <a:cubicBezTo>
                  <a:pt x="8038" y="4986"/>
                  <a:pt x="8051" y="5030"/>
                  <a:pt x="8152" y="4939"/>
                </a:cubicBezTo>
                <a:cubicBezTo>
                  <a:pt x="8241" y="4860"/>
                  <a:pt x="8489" y="5072"/>
                  <a:pt x="8478" y="5217"/>
                </a:cubicBezTo>
                <a:cubicBezTo>
                  <a:pt x="8466" y="5363"/>
                  <a:pt x="8180" y="5678"/>
                  <a:pt x="8012" y="5727"/>
                </a:cubicBezTo>
                <a:cubicBezTo>
                  <a:pt x="7864" y="5772"/>
                  <a:pt x="7843" y="5757"/>
                  <a:pt x="7785" y="5574"/>
                </a:cubicBezTo>
                <a:cubicBezTo>
                  <a:pt x="7715" y="5356"/>
                  <a:pt x="7704" y="5146"/>
                  <a:pt x="7669" y="3298"/>
                </a:cubicBezTo>
                <a:cubicBezTo>
                  <a:pt x="7654" y="2479"/>
                  <a:pt x="7647" y="2380"/>
                  <a:pt x="7613" y="2486"/>
                </a:cubicBezTo>
                <a:cubicBezTo>
                  <a:pt x="7580" y="2590"/>
                  <a:pt x="7579" y="2773"/>
                  <a:pt x="7605" y="3789"/>
                </a:cubicBezTo>
                <a:cubicBezTo>
                  <a:pt x="7667" y="6224"/>
                  <a:pt x="7659" y="6166"/>
                  <a:pt x="7933" y="6166"/>
                </a:cubicBezTo>
                <a:cubicBezTo>
                  <a:pt x="8068" y="6166"/>
                  <a:pt x="8140" y="6110"/>
                  <a:pt x="8297" y="5886"/>
                </a:cubicBezTo>
                <a:cubicBezTo>
                  <a:pt x="8501" y="5594"/>
                  <a:pt x="8755" y="5386"/>
                  <a:pt x="8801" y="5474"/>
                </a:cubicBezTo>
                <a:cubicBezTo>
                  <a:pt x="8815" y="5502"/>
                  <a:pt x="8821" y="5592"/>
                  <a:pt x="8814" y="5675"/>
                </a:cubicBezTo>
                <a:cubicBezTo>
                  <a:pt x="8808" y="5757"/>
                  <a:pt x="8819" y="5902"/>
                  <a:pt x="8840" y="5996"/>
                </a:cubicBezTo>
                <a:cubicBezTo>
                  <a:pt x="8874" y="6147"/>
                  <a:pt x="8906" y="6166"/>
                  <a:pt x="9120" y="6166"/>
                </a:cubicBezTo>
                <a:cubicBezTo>
                  <a:pt x="9345" y="6166"/>
                  <a:pt x="9366" y="6151"/>
                  <a:pt x="9434" y="5948"/>
                </a:cubicBezTo>
                <a:cubicBezTo>
                  <a:pt x="9507" y="5731"/>
                  <a:pt x="9507" y="5730"/>
                  <a:pt x="9577" y="5886"/>
                </a:cubicBezTo>
                <a:cubicBezTo>
                  <a:pt x="9616" y="5971"/>
                  <a:pt x="9690" y="6121"/>
                  <a:pt x="9741" y="6219"/>
                </a:cubicBezTo>
                <a:cubicBezTo>
                  <a:pt x="9845" y="6415"/>
                  <a:pt x="9894" y="6398"/>
                  <a:pt x="9914" y="6159"/>
                </a:cubicBezTo>
                <a:cubicBezTo>
                  <a:pt x="9928" y="5991"/>
                  <a:pt x="9997" y="5943"/>
                  <a:pt x="10025" y="6082"/>
                </a:cubicBezTo>
                <a:cubicBezTo>
                  <a:pt x="10051" y="6214"/>
                  <a:pt x="10424" y="6186"/>
                  <a:pt x="10468" y="6049"/>
                </a:cubicBezTo>
                <a:cubicBezTo>
                  <a:pt x="10489" y="5984"/>
                  <a:pt x="10521" y="5756"/>
                  <a:pt x="10540" y="5543"/>
                </a:cubicBezTo>
                <a:cubicBezTo>
                  <a:pt x="10570" y="5209"/>
                  <a:pt x="10569" y="5000"/>
                  <a:pt x="10528" y="4055"/>
                </a:cubicBezTo>
                <a:cubicBezTo>
                  <a:pt x="10483" y="3022"/>
                  <a:pt x="10484" y="2944"/>
                  <a:pt x="10526" y="2745"/>
                </a:cubicBezTo>
                <a:cubicBezTo>
                  <a:pt x="10568" y="2544"/>
                  <a:pt x="10567" y="2518"/>
                  <a:pt x="10520" y="2287"/>
                </a:cubicBezTo>
                <a:cubicBezTo>
                  <a:pt x="10496" y="2166"/>
                  <a:pt x="10483" y="2105"/>
                  <a:pt x="10471" y="2095"/>
                </a:cubicBezTo>
                <a:close/>
                <a:moveTo>
                  <a:pt x="3573" y="2213"/>
                </a:moveTo>
                <a:cubicBezTo>
                  <a:pt x="3448" y="2213"/>
                  <a:pt x="3366" y="3001"/>
                  <a:pt x="3469" y="3219"/>
                </a:cubicBezTo>
                <a:cubicBezTo>
                  <a:pt x="3552" y="3396"/>
                  <a:pt x="3669" y="3122"/>
                  <a:pt x="3669" y="2749"/>
                </a:cubicBezTo>
                <a:cubicBezTo>
                  <a:pt x="3669" y="2512"/>
                  <a:pt x="3615" y="2213"/>
                  <a:pt x="3573" y="2213"/>
                </a:cubicBezTo>
                <a:close/>
                <a:moveTo>
                  <a:pt x="2504" y="2419"/>
                </a:moveTo>
                <a:lnTo>
                  <a:pt x="2453" y="2625"/>
                </a:lnTo>
                <a:cubicBezTo>
                  <a:pt x="2402" y="2829"/>
                  <a:pt x="2402" y="2831"/>
                  <a:pt x="2457" y="2975"/>
                </a:cubicBezTo>
                <a:cubicBezTo>
                  <a:pt x="2528" y="3159"/>
                  <a:pt x="2539" y="3156"/>
                  <a:pt x="2581" y="2943"/>
                </a:cubicBezTo>
                <a:cubicBezTo>
                  <a:pt x="2612" y="2790"/>
                  <a:pt x="2610" y="2746"/>
                  <a:pt x="2561" y="2594"/>
                </a:cubicBezTo>
                <a:lnTo>
                  <a:pt x="2504" y="2419"/>
                </a:lnTo>
                <a:close/>
                <a:moveTo>
                  <a:pt x="21073" y="2510"/>
                </a:moveTo>
                <a:cubicBezTo>
                  <a:pt x="21059" y="2511"/>
                  <a:pt x="21045" y="2549"/>
                  <a:pt x="21022" y="2622"/>
                </a:cubicBezTo>
                <a:cubicBezTo>
                  <a:pt x="20976" y="2763"/>
                  <a:pt x="20965" y="2765"/>
                  <a:pt x="20911" y="2653"/>
                </a:cubicBezTo>
                <a:cubicBezTo>
                  <a:pt x="20855" y="2540"/>
                  <a:pt x="20848" y="2545"/>
                  <a:pt x="20820" y="2709"/>
                </a:cubicBezTo>
                <a:cubicBezTo>
                  <a:pt x="20795" y="2852"/>
                  <a:pt x="20798" y="2914"/>
                  <a:pt x="20835" y="3042"/>
                </a:cubicBezTo>
                <a:cubicBezTo>
                  <a:pt x="20893" y="3239"/>
                  <a:pt x="20894" y="3239"/>
                  <a:pt x="20952" y="3015"/>
                </a:cubicBezTo>
                <a:cubicBezTo>
                  <a:pt x="20999" y="2837"/>
                  <a:pt x="21002" y="2835"/>
                  <a:pt x="21053" y="2979"/>
                </a:cubicBezTo>
                <a:cubicBezTo>
                  <a:pt x="21104" y="3123"/>
                  <a:pt x="21107" y="3122"/>
                  <a:pt x="21148" y="2939"/>
                </a:cubicBezTo>
                <a:cubicBezTo>
                  <a:pt x="21189" y="2760"/>
                  <a:pt x="21187" y="2741"/>
                  <a:pt x="21131" y="2608"/>
                </a:cubicBezTo>
                <a:cubicBezTo>
                  <a:pt x="21102" y="2541"/>
                  <a:pt x="21088" y="2508"/>
                  <a:pt x="21073" y="2510"/>
                </a:cubicBezTo>
                <a:close/>
                <a:moveTo>
                  <a:pt x="16295" y="2526"/>
                </a:moveTo>
                <a:cubicBezTo>
                  <a:pt x="16288" y="2539"/>
                  <a:pt x="16280" y="2576"/>
                  <a:pt x="16269" y="2627"/>
                </a:cubicBezTo>
                <a:cubicBezTo>
                  <a:pt x="16228" y="2812"/>
                  <a:pt x="16227" y="2935"/>
                  <a:pt x="16249" y="3698"/>
                </a:cubicBezTo>
                <a:cubicBezTo>
                  <a:pt x="16263" y="4172"/>
                  <a:pt x="16282" y="4940"/>
                  <a:pt x="16292" y="5406"/>
                </a:cubicBezTo>
                <a:cubicBezTo>
                  <a:pt x="16305" y="6021"/>
                  <a:pt x="16317" y="6231"/>
                  <a:pt x="16338" y="6166"/>
                </a:cubicBezTo>
                <a:cubicBezTo>
                  <a:pt x="16370" y="6067"/>
                  <a:pt x="16369" y="5038"/>
                  <a:pt x="16335" y="3406"/>
                </a:cubicBezTo>
                <a:cubicBezTo>
                  <a:pt x="16320" y="2678"/>
                  <a:pt x="16315" y="2489"/>
                  <a:pt x="16295" y="2526"/>
                </a:cubicBezTo>
                <a:close/>
                <a:moveTo>
                  <a:pt x="10876" y="2584"/>
                </a:moveTo>
                <a:cubicBezTo>
                  <a:pt x="10873" y="2573"/>
                  <a:pt x="10869" y="2575"/>
                  <a:pt x="10866" y="2591"/>
                </a:cubicBezTo>
                <a:cubicBezTo>
                  <a:pt x="10821" y="2783"/>
                  <a:pt x="10821" y="3322"/>
                  <a:pt x="10871" y="4788"/>
                </a:cubicBezTo>
                <a:cubicBezTo>
                  <a:pt x="10893" y="5447"/>
                  <a:pt x="10910" y="6018"/>
                  <a:pt x="10908" y="6056"/>
                </a:cubicBezTo>
                <a:cubicBezTo>
                  <a:pt x="10906" y="6093"/>
                  <a:pt x="10906" y="6161"/>
                  <a:pt x="10909" y="6207"/>
                </a:cubicBezTo>
                <a:cubicBezTo>
                  <a:pt x="10911" y="6252"/>
                  <a:pt x="10924" y="6216"/>
                  <a:pt x="10936" y="6125"/>
                </a:cubicBezTo>
                <a:cubicBezTo>
                  <a:pt x="10989" y="5740"/>
                  <a:pt x="10933" y="2746"/>
                  <a:pt x="10876" y="2584"/>
                </a:cubicBezTo>
                <a:close/>
                <a:moveTo>
                  <a:pt x="19267" y="2792"/>
                </a:moveTo>
                <a:cubicBezTo>
                  <a:pt x="19217" y="2800"/>
                  <a:pt x="18827" y="3503"/>
                  <a:pt x="18817" y="3602"/>
                </a:cubicBezTo>
                <a:cubicBezTo>
                  <a:pt x="18810" y="3665"/>
                  <a:pt x="18816" y="3701"/>
                  <a:pt x="18828" y="3684"/>
                </a:cubicBezTo>
                <a:cubicBezTo>
                  <a:pt x="19038" y="3394"/>
                  <a:pt x="19259" y="3009"/>
                  <a:pt x="19270" y="2912"/>
                </a:cubicBezTo>
                <a:cubicBezTo>
                  <a:pt x="19279" y="2844"/>
                  <a:pt x="19277" y="2791"/>
                  <a:pt x="19267" y="2792"/>
                </a:cubicBezTo>
                <a:close/>
                <a:moveTo>
                  <a:pt x="15057" y="2831"/>
                </a:moveTo>
                <a:lnTo>
                  <a:pt x="15006" y="3037"/>
                </a:lnTo>
                <a:cubicBezTo>
                  <a:pt x="14962" y="3216"/>
                  <a:pt x="14961" y="3256"/>
                  <a:pt x="14995" y="3360"/>
                </a:cubicBezTo>
                <a:cubicBezTo>
                  <a:pt x="15028" y="3465"/>
                  <a:pt x="15023" y="3509"/>
                  <a:pt x="14962" y="3708"/>
                </a:cubicBezTo>
                <a:lnTo>
                  <a:pt x="14892" y="3935"/>
                </a:lnTo>
                <a:lnTo>
                  <a:pt x="14956" y="4101"/>
                </a:lnTo>
                <a:cubicBezTo>
                  <a:pt x="15036" y="4308"/>
                  <a:pt x="15039" y="4308"/>
                  <a:pt x="15081" y="4101"/>
                </a:cubicBezTo>
                <a:cubicBezTo>
                  <a:pt x="15113" y="3940"/>
                  <a:pt x="15119" y="3938"/>
                  <a:pt x="15180" y="4062"/>
                </a:cubicBezTo>
                <a:cubicBezTo>
                  <a:pt x="15242" y="4189"/>
                  <a:pt x="15246" y="4184"/>
                  <a:pt x="15275" y="3983"/>
                </a:cubicBezTo>
                <a:cubicBezTo>
                  <a:pt x="15301" y="3805"/>
                  <a:pt x="15298" y="3757"/>
                  <a:pt x="15255" y="3655"/>
                </a:cubicBezTo>
                <a:cubicBezTo>
                  <a:pt x="15227" y="3589"/>
                  <a:pt x="15190" y="3549"/>
                  <a:pt x="15172" y="3569"/>
                </a:cubicBezTo>
                <a:cubicBezTo>
                  <a:pt x="15124" y="3622"/>
                  <a:pt x="15103" y="3456"/>
                  <a:pt x="15141" y="3315"/>
                </a:cubicBezTo>
                <a:cubicBezTo>
                  <a:pt x="15168" y="3212"/>
                  <a:pt x="15163" y="3159"/>
                  <a:pt x="15115" y="3010"/>
                </a:cubicBezTo>
                <a:lnTo>
                  <a:pt x="15057" y="2831"/>
                </a:lnTo>
                <a:close/>
                <a:moveTo>
                  <a:pt x="4544" y="2843"/>
                </a:moveTo>
                <a:lnTo>
                  <a:pt x="4492" y="3042"/>
                </a:lnTo>
                <a:cubicBezTo>
                  <a:pt x="4444" y="3224"/>
                  <a:pt x="4444" y="3255"/>
                  <a:pt x="4482" y="3387"/>
                </a:cubicBezTo>
                <a:cubicBezTo>
                  <a:pt x="4537" y="3579"/>
                  <a:pt x="4586" y="3568"/>
                  <a:pt x="4622" y="3355"/>
                </a:cubicBezTo>
                <a:cubicBezTo>
                  <a:pt x="4647" y="3211"/>
                  <a:pt x="4643" y="3150"/>
                  <a:pt x="4598" y="3010"/>
                </a:cubicBezTo>
                <a:lnTo>
                  <a:pt x="4544" y="2843"/>
                </a:lnTo>
                <a:close/>
                <a:moveTo>
                  <a:pt x="11828" y="3049"/>
                </a:moveTo>
                <a:cubicBezTo>
                  <a:pt x="11811" y="3054"/>
                  <a:pt x="11799" y="3103"/>
                  <a:pt x="11782" y="3200"/>
                </a:cubicBezTo>
                <a:cubicBezTo>
                  <a:pt x="11756" y="3355"/>
                  <a:pt x="11750" y="3358"/>
                  <a:pt x="11688" y="3231"/>
                </a:cubicBezTo>
                <a:cubicBezTo>
                  <a:pt x="11651" y="3157"/>
                  <a:pt x="11619" y="3110"/>
                  <a:pt x="11615" y="3128"/>
                </a:cubicBezTo>
                <a:cubicBezTo>
                  <a:pt x="11612" y="3145"/>
                  <a:pt x="11593" y="3224"/>
                  <a:pt x="11574" y="3303"/>
                </a:cubicBezTo>
                <a:cubicBezTo>
                  <a:pt x="11543" y="3427"/>
                  <a:pt x="11547" y="3468"/>
                  <a:pt x="11601" y="3607"/>
                </a:cubicBezTo>
                <a:cubicBezTo>
                  <a:pt x="11663" y="3767"/>
                  <a:pt x="11664" y="3767"/>
                  <a:pt x="11707" y="3593"/>
                </a:cubicBezTo>
                <a:cubicBezTo>
                  <a:pt x="11748" y="3427"/>
                  <a:pt x="11754" y="3424"/>
                  <a:pt x="11815" y="3550"/>
                </a:cubicBezTo>
                <a:cubicBezTo>
                  <a:pt x="11878" y="3677"/>
                  <a:pt x="11882" y="3675"/>
                  <a:pt x="11915" y="3482"/>
                </a:cubicBezTo>
                <a:cubicBezTo>
                  <a:pt x="11946" y="3306"/>
                  <a:pt x="11944" y="3267"/>
                  <a:pt x="11899" y="3161"/>
                </a:cubicBezTo>
                <a:cubicBezTo>
                  <a:pt x="11865" y="3081"/>
                  <a:pt x="11844" y="3043"/>
                  <a:pt x="11828" y="3049"/>
                </a:cubicBezTo>
                <a:close/>
                <a:moveTo>
                  <a:pt x="5512" y="3073"/>
                </a:moveTo>
                <a:cubicBezTo>
                  <a:pt x="5498" y="3072"/>
                  <a:pt x="5485" y="3106"/>
                  <a:pt x="5461" y="3173"/>
                </a:cubicBezTo>
                <a:cubicBezTo>
                  <a:pt x="5419" y="3290"/>
                  <a:pt x="5401" y="3298"/>
                  <a:pt x="5359" y="3217"/>
                </a:cubicBezTo>
                <a:cubicBezTo>
                  <a:pt x="5292" y="3085"/>
                  <a:pt x="5288" y="3089"/>
                  <a:pt x="5252" y="3296"/>
                </a:cubicBezTo>
                <a:cubicBezTo>
                  <a:pt x="5226" y="3447"/>
                  <a:pt x="5231" y="3495"/>
                  <a:pt x="5283" y="3617"/>
                </a:cubicBezTo>
                <a:cubicBezTo>
                  <a:pt x="5341" y="3753"/>
                  <a:pt x="5346" y="3752"/>
                  <a:pt x="5387" y="3593"/>
                </a:cubicBezTo>
                <a:cubicBezTo>
                  <a:pt x="5425" y="3446"/>
                  <a:pt x="5436" y="3440"/>
                  <a:pt x="5487" y="3538"/>
                </a:cubicBezTo>
                <a:cubicBezTo>
                  <a:pt x="5537" y="3635"/>
                  <a:pt x="5549" y="3630"/>
                  <a:pt x="5584" y="3487"/>
                </a:cubicBezTo>
                <a:cubicBezTo>
                  <a:pt x="5619" y="3340"/>
                  <a:pt x="5618" y="3311"/>
                  <a:pt x="5568" y="3178"/>
                </a:cubicBezTo>
                <a:cubicBezTo>
                  <a:pt x="5541" y="3109"/>
                  <a:pt x="5526" y="3073"/>
                  <a:pt x="5512" y="3073"/>
                </a:cubicBezTo>
                <a:close/>
                <a:moveTo>
                  <a:pt x="1854" y="3140"/>
                </a:moveTo>
                <a:cubicBezTo>
                  <a:pt x="1819" y="3124"/>
                  <a:pt x="1783" y="3173"/>
                  <a:pt x="1755" y="3296"/>
                </a:cubicBezTo>
                <a:cubicBezTo>
                  <a:pt x="1712" y="3487"/>
                  <a:pt x="1698" y="3949"/>
                  <a:pt x="1732" y="4055"/>
                </a:cubicBezTo>
                <a:cubicBezTo>
                  <a:pt x="1777" y="4194"/>
                  <a:pt x="1911" y="4062"/>
                  <a:pt x="1951" y="3839"/>
                </a:cubicBezTo>
                <a:cubicBezTo>
                  <a:pt x="1987" y="3636"/>
                  <a:pt x="1987" y="3590"/>
                  <a:pt x="1951" y="3387"/>
                </a:cubicBezTo>
                <a:cubicBezTo>
                  <a:pt x="1924" y="3240"/>
                  <a:pt x="1889" y="3156"/>
                  <a:pt x="1854" y="3140"/>
                </a:cubicBezTo>
                <a:close/>
                <a:moveTo>
                  <a:pt x="12713" y="3293"/>
                </a:moveTo>
                <a:cubicBezTo>
                  <a:pt x="12703" y="3259"/>
                  <a:pt x="12646" y="3337"/>
                  <a:pt x="12501" y="3564"/>
                </a:cubicBezTo>
                <a:cubicBezTo>
                  <a:pt x="12371" y="3767"/>
                  <a:pt x="12257" y="3993"/>
                  <a:pt x="12248" y="4067"/>
                </a:cubicBezTo>
                <a:cubicBezTo>
                  <a:pt x="12239" y="4141"/>
                  <a:pt x="12240" y="4190"/>
                  <a:pt x="12251" y="4175"/>
                </a:cubicBezTo>
                <a:cubicBezTo>
                  <a:pt x="12483" y="3855"/>
                  <a:pt x="12685" y="3495"/>
                  <a:pt x="12707" y="3363"/>
                </a:cubicBezTo>
                <a:cubicBezTo>
                  <a:pt x="12713" y="3328"/>
                  <a:pt x="12716" y="3304"/>
                  <a:pt x="12713" y="3293"/>
                </a:cubicBezTo>
                <a:close/>
                <a:moveTo>
                  <a:pt x="17801" y="3720"/>
                </a:moveTo>
                <a:cubicBezTo>
                  <a:pt x="17788" y="3728"/>
                  <a:pt x="17776" y="3767"/>
                  <a:pt x="17760" y="3844"/>
                </a:cubicBezTo>
                <a:cubicBezTo>
                  <a:pt x="17725" y="4007"/>
                  <a:pt x="17719" y="4009"/>
                  <a:pt x="17659" y="3885"/>
                </a:cubicBezTo>
                <a:cubicBezTo>
                  <a:pt x="17598" y="3762"/>
                  <a:pt x="17592" y="3764"/>
                  <a:pt x="17558" y="3909"/>
                </a:cubicBezTo>
                <a:cubicBezTo>
                  <a:pt x="17525" y="4046"/>
                  <a:pt x="17527" y="4088"/>
                  <a:pt x="17577" y="4254"/>
                </a:cubicBezTo>
                <a:lnTo>
                  <a:pt x="17634" y="4443"/>
                </a:lnTo>
                <a:lnTo>
                  <a:pt x="17680" y="4254"/>
                </a:lnTo>
                <a:cubicBezTo>
                  <a:pt x="17721" y="4088"/>
                  <a:pt x="17733" y="4078"/>
                  <a:pt x="17782" y="4173"/>
                </a:cubicBezTo>
                <a:cubicBezTo>
                  <a:pt x="17826" y="4256"/>
                  <a:pt x="17847" y="4260"/>
                  <a:pt x="17876" y="4184"/>
                </a:cubicBezTo>
                <a:cubicBezTo>
                  <a:pt x="17929" y="4047"/>
                  <a:pt x="17923" y="3918"/>
                  <a:pt x="17855" y="3787"/>
                </a:cubicBezTo>
                <a:cubicBezTo>
                  <a:pt x="17829" y="3736"/>
                  <a:pt x="17814" y="3711"/>
                  <a:pt x="17801" y="3720"/>
                </a:cubicBezTo>
                <a:close/>
                <a:moveTo>
                  <a:pt x="20968" y="3950"/>
                </a:moveTo>
                <a:cubicBezTo>
                  <a:pt x="20933" y="3977"/>
                  <a:pt x="20901" y="4096"/>
                  <a:pt x="20870" y="4314"/>
                </a:cubicBezTo>
                <a:cubicBezTo>
                  <a:pt x="20841" y="4519"/>
                  <a:pt x="20821" y="4808"/>
                  <a:pt x="20825" y="4954"/>
                </a:cubicBezTo>
                <a:cubicBezTo>
                  <a:pt x="20833" y="5188"/>
                  <a:pt x="20844" y="5223"/>
                  <a:pt x="20922" y="5246"/>
                </a:cubicBezTo>
                <a:cubicBezTo>
                  <a:pt x="20975" y="5262"/>
                  <a:pt x="21028" y="5219"/>
                  <a:pt x="21056" y="5140"/>
                </a:cubicBezTo>
                <a:cubicBezTo>
                  <a:pt x="21107" y="4996"/>
                  <a:pt x="21138" y="5047"/>
                  <a:pt x="21138" y="5272"/>
                </a:cubicBezTo>
                <a:cubicBezTo>
                  <a:pt x="21138" y="5460"/>
                  <a:pt x="21027" y="5638"/>
                  <a:pt x="20866" y="5713"/>
                </a:cubicBezTo>
                <a:cubicBezTo>
                  <a:pt x="20702" y="5790"/>
                  <a:pt x="20618" y="5716"/>
                  <a:pt x="20575" y="5457"/>
                </a:cubicBezTo>
                <a:lnTo>
                  <a:pt x="20539" y="5243"/>
                </a:lnTo>
                <a:lnTo>
                  <a:pt x="20494" y="5459"/>
                </a:lnTo>
                <a:cubicBezTo>
                  <a:pt x="20438" y="5725"/>
                  <a:pt x="20320" y="5754"/>
                  <a:pt x="20299" y="5507"/>
                </a:cubicBezTo>
                <a:cubicBezTo>
                  <a:pt x="20281" y="5290"/>
                  <a:pt x="20250" y="5299"/>
                  <a:pt x="20155" y="5548"/>
                </a:cubicBezTo>
                <a:cubicBezTo>
                  <a:pt x="20112" y="5661"/>
                  <a:pt x="20048" y="5754"/>
                  <a:pt x="20013" y="5754"/>
                </a:cubicBezTo>
                <a:cubicBezTo>
                  <a:pt x="19949" y="5754"/>
                  <a:pt x="19859" y="5542"/>
                  <a:pt x="19838" y="5342"/>
                </a:cubicBezTo>
                <a:cubicBezTo>
                  <a:pt x="19831" y="5275"/>
                  <a:pt x="19797" y="5329"/>
                  <a:pt x="19744" y="5495"/>
                </a:cubicBezTo>
                <a:cubicBezTo>
                  <a:pt x="19675" y="5710"/>
                  <a:pt x="19641" y="5754"/>
                  <a:pt x="19540" y="5754"/>
                </a:cubicBezTo>
                <a:cubicBezTo>
                  <a:pt x="19391" y="5754"/>
                  <a:pt x="19306" y="5624"/>
                  <a:pt x="19170" y="5184"/>
                </a:cubicBezTo>
                <a:cubicBezTo>
                  <a:pt x="19031" y="4737"/>
                  <a:pt x="18969" y="4746"/>
                  <a:pt x="18864" y="5224"/>
                </a:cubicBezTo>
                <a:cubicBezTo>
                  <a:pt x="18818" y="5431"/>
                  <a:pt x="18751" y="5635"/>
                  <a:pt x="18715" y="5677"/>
                </a:cubicBezTo>
                <a:cubicBezTo>
                  <a:pt x="18571" y="5849"/>
                  <a:pt x="18363" y="5721"/>
                  <a:pt x="18363" y="5462"/>
                </a:cubicBezTo>
                <a:cubicBezTo>
                  <a:pt x="18363" y="5308"/>
                  <a:pt x="18320" y="5305"/>
                  <a:pt x="18301" y="5457"/>
                </a:cubicBezTo>
                <a:cubicBezTo>
                  <a:pt x="18274" y="5683"/>
                  <a:pt x="18020" y="5866"/>
                  <a:pt x="17729" y="5871"/>
                </a:cubicBezTo>
                <a:cubicBezTo>
                  <a:pt x="17399" y="5877"/>
                  <a:pt x="17227" y="5745"/>
                  <a:pt x="17116" y="5397"/>
                </a:cubicBezTo>
                <a:cubicBezTo>
                  <a:pt x="17045" y="5178"/>
                  <a:pt x="17038" y="5106"/>
                  <a:pt x="17050" y="4812"/>
                </a:cubicBezTo>
                <a:cubicBezTo>
                  <a:pt x="17062" y="4545"/>
                  <a:pt x="17058" y="4509"/>
                  <a:pt x="17036" y="4635"/>
                </a:cubicBezTo>
                <a:cubicBezTo>
                  <a:pt x="16979" y="4947"/>
                  <a:pt x="16964" y="5364"/>
                  <a:pt x="16999" y="5624"/>
                </a:cubicBezTo>
                <a:cubicBezTo>
                  <a:pt x="17049" y="5986"/>
                  <a:pt x="17116" y="6143"/>
                  <a:pt x="17280" y="6281"/>
                </a:cubicBezTo>
                <a:cubicBezTo>
                  <a:pt x="17567" y="6522"/>
                  <a:pt x="18020" y="6382"/>
                  <a:pt x="18224" y="5989"/>
                </a:cubicBezTo>
                <a:lnTo>
                  <a:pt x="18313" y="5816"/>
                </a:lnTo>
                <a:lnTo>
                  <a:pt x="18365" y="5991"/>
                </a:lnTo>
                <a:cubicBezTo>
                  <a:pt x="18445" y="6257"/>
                  <a:pt x="18640" y="6234"/>
                  <a:pt x="18736" y="5948"/>
                </a:cubicBezTo>
                <a:lnTo>
                  <a:pt x="18809" y="5732"/>
                </a:lnTo>
                <a:lnTo>
                  <a:pt x="18936" y="6017"/>
                </a:lnTo>
                <a:cubicBezTo>
                  <a:pt x="19116" y="6422"/>
                  <a:pt x="19145" y="6441"/>
                  <a:pt x="19203" y="6192"/>
                </a:cubicBezTo>
                <a:cubicBezTo>
                  <a:pt x="19245" y="6011"/>
                  <a:pt x="19261" y="5993"/>
                  <a:pt x="19308" y="6072"/>
                </a:cubicBezTo>
                <a:cubicBezTo>
                  <a:pt x="19339" y="6124"/>
                  <a:pt x="19434" y="6166"/>
                  <a:pt x="19520" y="6166"/>
                </a:cubicBezTo>
                <a:cubicBezTo>
                  <a:pt x="19642" y="6166"/>
                  <a:pt x="19686" y="6130"/>
                  <a:pt x="19723" y="6003"/>
                </a:cubicBezTo>
                <a:cubicBezTo>
                  <a:pt x="19770" y="5841"/>
                  <a:pt x="19771" y="5841"/>
                  <a:pt x="19836" y="6003"/>
                </a:cubicBezTo>
                <a:cubicBezTo>
                  <a:pt x="19927" y="6225"/>
                  <a:pt x="20073" y="6214"/>
                  <a:pt x="20154" y="5979"/>
                </a:cubicBezTo>
                <a:lnTo>
                  <a:pt x="20218" y="5795"/>
                </a:lnTo>
                <a:lnTo>
                  <a:pt x="20258" y="5979"/>
                </a:lnTo>
                <a:cubicBezTo>
                  <a:pt x="20306" y="6200"/>
                  <a:pt x="20412" y="6225"/>
                  <a:pt x="20482" y="6029"/>
                </a:cubicBezTo>
                <a:cubicBezTo>
                  <a:pt x="20527" y="5903"/>
                  <a:pt x="20533" y="5903"/>
                  <a:pt x="20578" y="6029"/>
                </a:cubicBezTo>
                <a:cubicBezTo>
                  <a:pt x="20645" y="6219"/>
                  <a:pt x="20882" y="6207"/>
                  <a:pt x="21024" y="6005"/>
                </a:cubicBezTo>
                <a:cubicBezTo>
                  <a:pt x="21106" y="5889"/>
                  <a:pt x="21140" y="5786"/>
                  <a:pt x="21152" y="5615"/>
                </a:cubicBezTo>
                <a:cubicBezTo>
                  <a:pt x="21161" y="5487"/>
                  <a:pt x="21173" y="5335"/>
                  <a:pt x="21179" y="5277"/>
                </a:cubicBezTo>
                <a:cubicBezTo>
                  <a:pt x="21198" y="5087"/>
                  <a:pt x="21135" y="4365"/>
                  <a:pt x="21081" y="4151"/>
                </a:cubicBezTo>
                <a:cubicBezTo>
                  <a:pt x="21040" y="3989"/>
                  <a:pt x="21002" y="3923"/>
                  <a:pt x="20968" y="3950"/>
                </a:cubicBezTo>
                <a:close/>
                <a:moveTo>
                  <a:pt x="2611" y="4108"/>
                </a:moveTo>
                <a:cubicBezTo>
                  <a:pt x="2596" y="4105"/>
                  <a:pt x="2577" y="4137"/>
                  <a:pt x="2541" y="4201"/>
                </a:cubicBezTo>
                <a:cubicBezTo>
                  <a:pt x="2421" y="4420"/>
                  <a:pt x="2295" y="4984"/>
                  <a:pt x="2295" y="5303"/>
                </a:cubicBezTo>
                <a:cubicBezTo>
                  <a:pt x="2295" y="5628"/>
                  <a:pt x="2241" y="5754"/>
                  <a:pt x="2101" y="5754"/>
                </a:cubicBezTo>
                <a:cubicBezTo>
                  <a:pt x="2033" y="5754"/>
                  <a:pt x="1994" y="5697"/>
                  <a:pt x="1955" y="5545"/>
                </a:cubicBezTo>
                <a:lnTo>
                  <a:pt x="1903" y="5337"/>
                </a:lnTo>
                <a:lnTo>
                  <a:pt x="1805" y="5545"/>
                </a:lnTo>
                <a:cubicBezTo>
                  <a:pt x="1670" y="5830"/>
                  <a:pt x="1499" y="5832"/>
                  <a:pt x="1409" y="5550"/>
                </a:cubicBezTo>
                <a:lnTo>
                  <a:pt x="1343" y="5349"/>
                </a:lnTo>
                <a:lnTo>
                  <a:pt x="1300" y="5555"/>
                </a:lnTo>
                <a:cubicBezTo>
                  <a:pt x="1259" y="5749"/>
                  <a:pt x="1260" y="5771"/>
                  <a:pt x="1313" y="5948"/>
                </a:cubicBezTo>
                <a:cubicBezTo>
                  <a:pt x="1390" y="6204"/>
                  <a:pt x="1393" y="6877"/>
                  <a:pt x="1317" y="7177"/>
                </a:cubicBezTo>
                <a:cubicBezTo>
                  <a:pt x="1201" y="7637"/>
                  <a:pt x="816" y="7785"/>
                  <a:pt x="663" y="7429"/>
                </a:cubicBezTo>
                <a:cubicBezTo>
                  <a:pt x="531" y="7121"/>
                  <a:pt x="527" y="7028"/>
                  <a:pt x="613" y="6207"/>
                </a:cubicBezTo>
                <a:cubicBezTo>
                  <a:pt x="623" y="6116"/>
                  <a:pt x="601" y="6227"/>
                  <a:pt x="565" y="6453"/>
                </a:cubicBezTo>
                <a:cubicBezTo>
                  <a:pt x="528" y="6680"/>
                  <a:pt x="498" y="6971"/>
                  <a:pt x="498" y="7100"/>
                </a:cubicBezTo>
                <a:cubicBezTo>
                  <a:pt x="497" y="7496"/>
                  <a:pt x="572" y="7871"/>
                  <a:pt x="678" y="8008"/>
                </a:cubicBezTo>
                <a:cubicBezTo>
                  <a:pt x="805" y="8172"/>
                  <a:pt x="916" y="8173"/>
                  <a:pt x="1072" y="8011"/>
                </a:cubicBezTo>
                <a:cubicBezTo>
                  <a:pt x="1279" y="7794"/>
                  <a:pt x="1377" y="7419"/>
                  <a:pt x="1434" y="6619"/>
                </a:cubicBezTo>
                <a:lnTo>
                  <a:pt x="1463" y="6207"/>
                </a:lnTo>
                <a:lnTo>
                  <a:pt x="1595" y="6180"/>
                </a:lnTo>
                <a:cubicBezTo>
                  <a:pt x="1685" y="6163"/>
                  <a:pt x="1746" y="6099"/>
                  <a:pt x="1786" y="5981"/>
                </a:cubicBezTo>
                <a:lnTo>
                  <a:pt x="1845" y="5807"/>
                </a:lnTo>
                <a:lnTo>
                  <a:pt x="1907" y="5986"/>
                </a:lnTo>
                <a:cubicBezTo>
                  <a:pt x="1982" y="6206"/>
                  <a:pt x="2141" y="6225"/>
                  <a:pt x="2295" y="6032"/>
                </a:cubicBezTo>
                <a:cubicBezTo>
                  <a:pt x="2394" y="5908"/>
                  <a:pt x="2411" y="5908"/>
                  <a:pt x="2514" y="6032"/>
                </a:cubicBezTo>
                <a:cubicBezTo>
                  <a:pt x="2660" y="6205"/>
                  <a:pt x="2898" y="6207"/>
                  <a:pt x="2977" y="6034"/>
                </a:cubicBezTo>
                <a:cubicBezTo>
                  <a:pt x="3033" y="5913"/>
                  <a:pt x="3042" y="5913"/>
                  <a:pt x="3085" y="6034"/>
                </a:cubicBezTo>
                <a:cubicBezTo>
                  <a:pt x="3111" y="6107"/>
                  <a:pt x="3162" y="6166"/>
                  <a:pt x="3200" y="6166"/>
                </a:cubicBezTo>
                <a:cubicBezTo>
                  <a:pt x="3277" y="6166"/>
                  <a:pt x="3315" y="6296"/>
                  <a:pt x="3303" y="6516"/>
                </a:cubicBezTo>
                <a:cubicBezTo>
                  <a:pt x="3292" y="6735"/>
                  <a:pt x="3319" y="6689"/>
                  <a:pt x="3365" y="6413"/>
                </a:cubicBezTo>
                <a:lnTo>
                  <a:pt x="3407" y="6166"/>
                </a:lnTo>
                <a:lnTo>
                  <a:pt x="3986" y="6166"/>
                </a:lnTo>
                <a:lnTo>
                  <a:pt x="4566" y="6166"/>
                </a:lnTo>
                <a:lnTo>
                  <a:pt x="4622" y="5823"/>
                </a:lnTo>
                <a:cubicBezTo>
                  <a:pt x="4665" y="5565"/>
                  <a:pt x="4674" y="5401"/>
                  <a:pt x="4662" y="5145"/>
                </a:cubicBezTo>
                <a:cubicBezTo>
                  <a:pt x="4637" y="4642"/>
                  <a:pt x="4605" y="4517"/>
                  <a:pt x="4567" y="4779"/>
                </a:cubicBezTo>
                <a:cubicBezTo>
                  <a:pt x="4542" y="4948"/>
                  <a:pt x="4544" y="5037"/>
                  <a:pt x="4578" y="5239"/>
                </a:cubicBezTo>
                <a:cubicBezTo>
                  <a:pt x="4615" y="5461"/>
                  <a:pt x="4615" y="5502"/>
                  <a:pt x="4579" y="5593"/>
                </a:cubicBezTo>
                <a:cubicBezTo>
                  <a:pt x="4539" y="5698"/>
                  <a:pt x="4123" y="5852"/>
                  <a:pt x="4083" y="5778"/>
                </a:cubicBezTo>
                <a:cubicBezTo>
                  <a:pt x="4071" y="5756"/>
                  <a:pt x="4086" y="5657"/>
                  <a:pt x="4115" y="5560"/>
                </a:cubicBezTo>
                <a:cubicBezTo>
                  <a:pt x="4206" y="5257"/>
                  <a:pt x="4229" y="4958"/>
                  <a:pt x="4186" y="4640"/>
                </a:cubicBezTo>
                <a:cubicBezTo>
                  <a:pt x="4121" y="4155"/>
                  <a:pt x="3975" y="4170"/>
                  <a:pt x="3736" y="4680"/>
                </a:cubicBezTo>
                <a:cubicBezTo>
                  <a:pt x="3672" y="4820"/>
                  <a:pt x="3568" y="5118"/>
                  <a:pt x="3507" y="5344"/>
                </a:cubicBezTo>
                <a:cubicBezTo>
                  <a:pt x="3410" y="5704"/>
                  <a:pt x="3384" y="5754"/>
                  <a:pt x="3296" y="5754"/>
                </a:cubicBezTo>
                <a:cubicBezTo>
                  <a:pt x="3216" y="5754"/>
                  <a:pt x="3184" y="5706"/>
                  <a:pt x="3140" y="5519"/>
                </a:cubicBezTo>
                <a:lnTo>
                  <a:pt x="3084" y="5284"/>
                </a:lnTo>
                <a:lnTo>
                  <a:pt x="3008" y="5519"/>
                </a:lnTo>
                <a:cubicBezTo>
                  <a:pt x="2943" y="5721"/>
                  <a:pt x="2913" y="5754"/>
                  <a:pt x="2785" y="5754"/>
                </a:cubicBezTo>
                <a:cubicBezTo>
                  <a:pt x="2614" y="5754"/>
                  <a:pt x="2586" y="5653"/>
                  <a:pt x="2650" y="5270"/>
                </a:cubicBezTo>
                <a:cubicBezTo>
                  <a:pt x="2702" y="4957"/>
                  <a:pt x="2704" y="4436"/>
                  <a:pt x="2654" y="4225"/>
                </a:cubicBezTo>
                <a:cubicBezTo>
                  <a:pt x="2636" y="4150"/>
                  <a:pt x="2625" y="4111"/>
                  <a:pt x="2611" y="4108"/>
                </a:cubicBezTo>
                <a:close/>
                <a:moveTo>
                  <a:pt x="912" y="4170"/>
                </a:moveTo>
                <a:cubicBezTo>
                  <a:pt x="897" y="4178"/>
                  <a:pt x="884" y="4228"/>
                  <a:pt x="859" y="4326"/>
                </a:cubicBezTo>
                <a:cubicBezTo>
                  <a:pt x="810" y="4523"/>
                  <a:pt x="810" y="4531"/>
                  <a:pt x="858" y="4645"/>
                </a:cubicBezTo>
                <a:cubicBezTo>
                  <a:pt x="926" y="4806"/>
                  <a:pt x="955" y="4793"/>
                  <a:pt x="996" y="4587"/>
                </a:cubicBezTo>
                <a:cubicBezTo>
                  <a:pt x="1028" y="4428"/>
                  <a:pt x="1026" y="4393"/>
                  <a:pt x="972" y="4266"/>
                </a:cubicBezTo>
                <a:cubicBezTo>
                  <a:pt x="942" y="4197"/>
                  <a:pt x="926" y="4162"/>
                  <a:pt x="912" y="4170"/>
                </a:cubicBezTo>
                <a:close/>
                <a:moveTo>
                  <a:pt x="11738" y="4450"/>
                </a:moveTo>
                <a:cubicBezTo>
                  <a:pt x="11703" y="4491"/>
                  <a:pt x="11672" y="4627"/>
                  <a:pt x="11636" y="4867"/>
                </a:cubicBezTo>
                <a:cubicBezTo>
                  <a:pt x="11567" y="5327"/>
                  <a:pt x="11554" y="5745"/>
                  <a:pt x="11598" y="6005"/>
                </a:cubicBezTo>
                <a:cubicBezTo>
                  <a:pt x="11619" y="6124"/>
                  <a:pt x="11654" y="6166"/>
                  <a:pt x="11738" y="6166"/>
                </a:cubicBezTo>
                <a:cubicBezTo>
                  <a:pt x="11902" y="6166"/>
                  <a:pt x="11968" y="5990"/>
                  <a:pt x="11968" y="5548"/>
                </a:cubicBezTo>
                <a:cubicBezTo>
                  <a:pt x="11968" y="5104"/>
                  <a:pt x="11936" y="4834"/>
                  <a:pt x="11858" y="4609"/>
                </a:cubicBezTo>
                <a:cubicBezTo>
                  <a:pt x="11810" y="4467"/>
                  <a:pt x="11772" y="4410"/>
                  <a:pt x="11738" y="4450"/>
                </a:cubicBezTo>
                <a:close/>
                <a:moveTo>
                  <a:pt x="5417" y="4470"/>
                </a:moveTo>
                <a:cubicBezTo>
                  <a:pt x="5381" y="4509"/>
                  <a:pt x="5348" y="4636"/>
                  <a:pt x="5313" y="4858"/>
                </a:cubicBezTo>
                <a:cubicBezTo>
                  <a:pt x="5243" y="5295"/>
                  <a:pt x="5228" y="5841"/>
                  <a:pt x="5279" y="6034"/>
                </a:cubicBezTo>
                <a:cubicBezTo>
                  <a:pt x="5319" y="6184"/>
                  <a:pt x="5494" y="6213"/>
                  <a:pt x="5572" y="6082"/>
                </a:cubicBezTo>
                <a:cubicBezTo>
                  <a:pt x="5685" y="5894"/>
                  <a:pt x="5662" y="4980"/>
                  <a:pt x="5535" y="4609"/>
                </a:cubicBezTo>
                <a:cubicBezTo>
                  <a:pt x="5490" y="4477"/>
                  <a:pt x="5452" y="4430"/>
                  <a:pt x="5417" y="4470"/>
                </a:cubicBezTo>
                <a:close/>
                <a:moveTo>
                  <a:pt x="7196" y="4518"/>
                </a:moveTo>
                <a:cubicBezTo>
                  <a:pt x="7160" y="4512"/>
                  <a:pt x="7120" y="4576"/>
                  <a:pt x="7091" y="4714"/>
                </a:cubicBezTo>
                <a:cubicBezTo>
                  <a:pt x="6966" y="5309"/>
                  <a:pt x="6997" y="5878"/>
                  <a:pt x="7156" y="5878"/>
                </a:cubicBezTo>
                <a:cubicBezTo>
                  <a:pt x="7205" y="5878"/>
                  <a:pt x="7251" y="5926"/>
                  <a:pt x="7257" y="5984"/>
                </a:cubicBezTo>
                <a:cubicBezTo>
                  <a:pt x="7275" y="6147"/>
                  <a:pt x="7137" y="6650"/>
                  <a:pt x="7002" y="6923"/>
                </a:cubicBezTo>
                <a:cubicBezTo>
                  <a:pt x="6890" y="7147"/>
                  <a:pt x="6866" y="7163"/>
                  <a:pt x="6715" y="7122"/>
                </a:cubicBezTo>
                <a:cubicBezTo>
                  <a:pt x="6624" y="7097"/>
                  <a:pt x="6550" y="7095"/>
                  <a:pt x="6550" y="7115"/>
                </a:cubicBezTo>
                <a:cubicBezTo>
                  <a:pt x="6550" y="7135"/>
                  <a:pt x="6594" y="7224"/>
                  <a:pt x="6649" y="7314"/>
                </a:cubicBezTo>
                <a:cubicBezTo>
                  <a:pt x="6857" y="7656"/>
                  <a:pt x="7043" y="7456"/>
                  <a:pt x="7202" y="6719"/>
                </a:cubicBezTo>
                <a:cubicBezTo>
                  <a:pt x="7338" y="6089"/>
                  <a:pt x="7368" y="5391"/>
                  <a:pt x="7286" y="4745"/>
                </a:cubicBezTo>
                <a:cubicBezTo>
                  <a:pt x="7267" y="4600"/>
                  <a:pt x="7233" y="4523"/>
                  <a:pt x="7196" y="4518"/>
                </a:cubicBezTo>
                <a:close/>
                <a:moveTo>
                  <a:pt x="6337" y="4719"/>
                </a:moveTo>
                <a:cubicBezTo>
                  <a:pt x="6325" y="4691"/>
                  <a:pt x="6314" y="4727"/>
                  <a:pt x="6297" y="4803"/>
                </a:cubicBezTo>
                <a:cubicBezTo>
                  <a:pt x="6246" y="5017"/>
                  <a:pt x="6247" y="5030"/>
                  <a:pt x="6338" y="5478"/>
                </a:cubicBezTo>
                <a:cubicBezTo>
                  <a:pt x="6382" y="5693"/>
                  <a:pt x="6417" y="5911"/>
                  <a:pt x="6417" y="5962"/>
                </a:cubicBezTo>
                <a:cubicBezTo>
                  <a:pt x="6417" y="6014"/>
                  <a:pt x="6352" y="6280"/>
                  <a:pt x="6272" y="6556"/>
                </a:cubicBezTo>
                <a:cubicBezTo>
                  <a:pt x="6111" y="7110"/>
                  <a:pt x="5997" y="7283"/>
                  <a:pt x="5841" y="7203"/>
                </a:cubicBezTo>
                <a:lnTo>
                  <a:pt x="5744" y="7153"/>
                </a:lnTo>
                <a:lnTo>
                  <a:pt x="5836" y="7314"/>
                </a:lnTo>
                <a:cubicBezTo>
                  <a:pt x="5984" y="7572"/>
                  <a:pt x="6098" y="7534"/>
                  <a:pt x="6231" y="7179"/>
                </a:cubicBezTo>
                <a:cubicBezTo>
                  <a:pt x="6439" y="6626"/>
                  <a:pt x="6501" y="5778"/>
                  <a:pt x="6389" y="5013"/>
                </a:cubicBezTo>
                <a:cubicBezTo>
                  <a:pt x="6363" y="4838"/>
                  <a:pt x="6349" y="4747"/>
                  <a:pt x="6337" y="4719"/>
                </a:cubicBezTo>
                <a:close/>
                <a:moveTo>
                  <a:pt x="97" y="5687"/>
                </a:moveTo>
                <a:cubicBezTo>
                  <a:pt x="15" y="5657"/>
                  <a:pt x="-30" y="5929"/>
                  <a:pt x="24" y="6132"/>
                </a:cubicBezTo>
                <a:cubicBezTo>
                  <a:pt x="42" y="6200"/>
                  <a:pt x="82" y="6244"/>
                  <a:pt x="113" y="6231"/>
                </a:cubicBezTo>
                <a:cubicBezTo>
                  <a:pt x="155" y="6212"/>
                  <a:pt x="167" y="6148"/>
                  <a:pt x="167" y="5960"/>
                </a:cubicBezTo>
                <a:cubicBezTo>
                  <a:pt x="167" y="5754"/>
                  <a:pt x="156" y="5708"/>
                  <a:pt x="97" y="5687"/>
                </a:cubicBezTo>
                <a:close/>
                <a:moveTo>
                  <a:pt x="8471" y="6614"/>
                </a:moveTo>
                <a:cubicBezTo>
                  <a:pt x="8456" y="6617"/>
                  <a:pt x="8441" y="6659"/>
                  <a:pt x="8415" y="6743"/>
                </a:cubicBezTo>
                <a:lnTo>
                  <a:pt x="8360" y="6916"/>
                </a:lnTo>
                <a:lnTo>
                  <a:pt x="8425" y="7084"/>
                </a:lnTo>
                <a:lnTo>
                  <a:pt x="8491" y="7251"/>
                </a:lnTo>
                <a:lnTo>
                  <a:pt x="8540" y="7060"/>
                </a:lnTo>
                <a:cubicBezTo>
                  <a:pt x="8589" y="6873"/>
                  <a:pt x="8588" y="6868"/>
                  <a:pt x="8529" y="6719"/>
                </a:cubicBezTo>
                <a:cubicBezTo>
                  <a:pt x="8500" y="6646"/>
                  <a:pt x="8485" y="6611"/>
                  <a:pt x="8471" y="6614"/>
                </a:cubicBezTo>
                <a:close/>
                <a:moveTo>
                  <a:pt x="13198" y="7000"/>
                </a:moveTo>
                <a:cubicBezTo>
                  <a:pt x="13179" y="7002"/>
                  <a:pt x="13163" y="7041"/>
                  <a:pt x="13144" y="7122"/>
                </a:cubicBezTo>
                <a:cubicBezTo>
                  <a:pt x="13118" y="7232"/>
                  <a:pt x="13102" y="7239"/>
                  <a:pt x="13053" y="7158"/>
                </a:cubicBezTo>
                <a:cubicBezTo>
                  <a:pt x="13008" y="7082"/>
                  <a:pt x="12986" y="7082"/>
                  <a:pt x="12957" y="7158"/>
                </a:cubicBezTo>
                <a:cubicBezTo>
                  <a:pt x="12906" y="7288"/>
                  <a:pt x="12909" y="7401"/>
                  <a:pt x="12965" y="7534"/>
                </a:cubicBezTo>
                <a:cubicBezTo>
                  <a:pt x="13028" y="7684"/>
                  <a:pt x="13044" y="7675"/>
                  <a:pt x="13078" y="7477"/>
                </a:cubicBezTo>
                <a:cubicBezTo>
                  <a:pt x="13105" y="7319"/>
                  <a:pt x="13112" y="7316"/>
                  <a:pt x="13154" y="7436"/>
                </a:cubicBezTo>
                <a:cubicBezTo>
                  <a:pt x="13216" y="7609"/>
                  <a:pt x="13243" y="7599"/>
                  <a:pt x="13284" y="7393"/>
                </a:cubicBezTo>
                <a:cubicBezTo>
                  <a:pt x="13314" y="7245"/>
                  <a:pt x="13312" y="7205"/>
                  <a:pt x="13270" y="7108"/>
                </a:cubicBezTo>
                <a:cubicBezTo>
                  <a:pt x="13239" y="7033"/>
                  <a:pt x="13217" y="6997"/>
                  <a:pt x="13198" y="7000"/>
                </a:cubicBezTo>
                <a:close/>
                <a:moveTo>
                  <a:pt x="1922" y="7021"/>
                </a:moveTo>
                <a:cubicBezTo>
                  <a:pt x="1907" y="7028"/>
                  <a:pt x="1891" y="7059"/>
                  <a:pt x="1872" y="7112"/>
                </a:cubicBezTo>
                <a:cubicBezTo>
                  <a:pt x="1832" y="7227"/>
                  <a:pt x="1815" y="7231"/>
                  <a:pt x="1769" y="7141"/>
                </a:cubicBezTo>
                <a:cubicBezTo>
                  <a:pt x="1722" y="7049"/>
                  <a:pt x="1709" y="7056"/>
                  <a:pt x="1675" y="7196"/>
                </a:cubicBezTo>
                <a:cubicBezTo>
                  <a:pt x="1640" y="7344"/>
                  <a:pt x="1641" y="7372"/>
                  <a:pt x="1691" y="7503"/>
                </a:cubicBezTo>
                <a:cubicBezTo>
                  <a:pt x="1761" y="7687"/>
                  <a:pt x="1773" y="7686"/>
                  <a:pt x="1815" y="7477"/>
                </a:cubicBezTo>
                <a:cubicBezTo>
                  <a:pt x="1848" y="7312"/>
                  <a:pt x="1852" y="7309"/>
                  <a:pt x="1900" y="7445"/>
                </a:cubicBezTo>
                <a:cubicBezTo>
                  <a:pt x="1941" y="7562"/>
                  <a:pt x="1958" y="7569"/>
                  <a:pt x="1991" y="7484"/>
                </a:cubicBezTo>
                <a:cubicBezTo>
                  <a:pt x="2047" y="7339"/>
                  <a:pt x="2040" y="7175"/>
                  <a:pt x="1975" y="7067"/>
                </a:cubicBezTo>
                <a:cubicBezTo>
                  <a:pt x="1954" y="7030"/>
                  <a:pt x="1938" y="7015"/>
                  <a:pt x="1922" y="7021"/>
                </a:cubicBezTo>
                <a:close/>
                <a:moveTo>
                  <a:pt x="20338" y="7731"/>
                </a:moveTo>
                <a:cubicBezTo>
                  <a:pt x="20280" y="7731"/>
                  <a:pt x="19919" y="8335"/>
                  <a:pt x="19896" y="8471"/>
                </a:cubicBezTo>
                <a:cubicBezTo>
                  <a:pt x="19870" y="8619"/>
                  <a:pt x="19896" y="8597"/>
                  <a:pt x="20074" y="8318"/>
                </a:cubicBezTo>
                <a:cubicBezTo>
                  <a:pt x="20247" y="8046"/>
                  <a:pt x="20389" y="7731"/>
                  <a:pt x="20338" y="7731"/>
                </a:cubicBezTo>
                <a:close/>
                <a:moveTo>
                  <a:pt x="4776" y="7750"/>
                </a:moveTo>
                <a:cubicBezTo>
                  <a:pt x="4767" y="7720"/>
                  <a:pt x="4726" y="7777"/>
                  <a:pt x="4559" y="8013"/>
                </a:cubicBezTo>
                <a:cubicBezTo>
                  <a:pt x="4448" y="8171"/>
                  <a:pt x="4346" y="8377"/>
                  <a:pt x="4329" y="8476"/>
                </a:cubicBezTo>
                <a:cubicBezTo>
                  <a:pt x="4304" y="8624"/>
                  <a:pt x="4338" y="8588"/>
                  <a:pt x="4539" y="8265"/>
                </a:cubicBezTo>
                <a:cubicBezTo>
                  <a:pt x="4671" y="8052"/>
                  <a:pt x="4779" y="7845"/>
                  <a:pt x="4779" y="7805"/>
                </a:cubicBezTo>
                <a:cubicBezTo>
                  <a:pt x="4779" y="7779"/>
                  <a:pt x="4779" y="7760"/>
                  <a:pt x="4776" y="7750"/>
                </a:cubicBezTo>
                <a:close/>
                <a:moveTo>
                  <a:pt x="1217" y="9216"/>
                </a:moveTo>
                <a:cubicBezTo>
                  <a:pt x="1139" y="9260"/>
                  <a:pt x="792" y="9806"/>
                  <a:pt x="777" y="9930"/>
                </a:cubicBezTo>
                <a:cubicBezTo>
                  <a:pt x="770" y="9988"/>
                  <a:pt x="772" y="10035"/>
                  <a:pt x="783" y="10033"/>
                </a:cubicBezTo>
                <a:cubicBezTo>
                  <a:pt x="830" y="10026"/>
                  <a:pt x="1223" y="9325"/>
                  <a:pt x="1232" y="9230"/>
                </a:cubicBezTo>
                <a:cubicBezTo>
                  <a:pt x="1234" y="9213"/>
                  <a:pt x="1228" y="9210"/>
                  <a:pt x="1217" y="9216"/>
                </a:cubicBezTo>
                <a:close/>
                <a:moveTo>
                  <a:pt x="6949" y="11507"/>
                </a:moveTo>
                <a:cubicBezTo>
                  <a:pt x="6935" y="11502"/>
                  <a:pt x="6917" y="11507"/>
                  <a:pt x="6893" y="11516"/>
                </a:cubicBezTo>
                <a:cubicBezTo>
                  <a:pt x="6844" y="11536"/>
                  <a:pt x="6763" y="11847"/>
                  <a:pt x="6762" y="12022"/>
                </a:cubicBezTo>
                <a:cubicBezTo>
                  <a:pt x="6762" y="12094"/>
                  <a:pt x="6785" y="12220"/>
                  <a:pt x="6814" y="12302"/>
                </a:cubicBezTo>
                <a:cubicBezTo>
                  <a:pt x="6843" y="12384"/>
                  <a:pt x="6866" y="12480"/>
                  <a:pt x="6866" y="12518"/>
                </a:cubicBezTo>
                <a:cubicBezTo>
                  <a:pt x="6866" y="12555"/>
                  <a:pt x="6804" y="12698"/>
                  <a:pt x="6728" y="12834"/>
                </a:cubicBezTo>
                <a:cubicBezTo>
                  <a:pt x="6652" y="12970"/>
                  <a:pt x="6611" y="13083"/>
                  <a:pt x="6637" y="13083"/>
                </a:cubicBezTo>
                <a:cubicBezTo>
                  <a:pt x="6698" y="13084"/>
                  <a:pt x="6874" y="12805"/>
                  <a:pt x="6919" y="12635"/>
                </a:cubicBezTo>
                <a:cubicBezTo>
                  <a:pt x="6939" y="12558"/>
                  <a:pt x="6974" y="12523"/>
                  <a:pt x="7003" y="12551"/>
                </a:cubicBezTo>
                <a:cubicBezTo>
                  <a:pt x="7055" y="12603"/>
                  <a:pt x="7075" y="12396"/>
                  <a:pt x="7026" y="12302"/>
                </a:cubicBezTo>
                <a:cubicBezTo>
                  <a:pt x="7011" y="12274"/>
                  <a:pt x="6999" y="12086"/>
                  <a:pt x="6999" y="11885"/>
                </a:cubicBezTo>
                <a:cubicBezTo>
                  <a:pt x="6999" y="11614"/>
                  <a:pt x="6992" y="11521"/>
                  <a:pt x="6949" y="11507"/>
                </a:cubicBezTo>
                <a:close/>
                <a:moveTo>
                  <a:pt x="14933" y="12017"/>
                </a:moveTo>
                <a:cubicBezTo>
                  <a:pt x="14855" y="12061"/>
                  <a:pt x="14508" y="12607"/>
                  <a:pt x="14492" y="12731"/>
                </a:cubicBezTo>
                <a:cubicBezTo>
                  <a:pt x="14485" y="12789"/>
                  <a:pt x="14488" y="12835"/>
                  <a:pt x="14499" y="12834"/>
                </a:cubicBezTo>
                <a:cubicBezTo>
                  <a:pt x="14546" y="12827"/>
                  <a:pt x="14939" y="12126"/>
                  <a:pt x="14948" y="12031"/>
                </a:cubicBezTo>
                <a:cubicBezTo>
                  <a:pt x="14950" y="12014"/>
                  <a:pt x="14944" y="12011"/>
                  <a:pt x="14933" y="12017"/>
                </a:cubicBezTo>
                <a:close/>
                <a:moveTo>
                  <a:pt x="9687" y="12106"/>
                </a:moveTo>
                <a:cubicBezTo>
                  <a:pt x="9655" y="12128"/>
                  <a:pt x="9619" y="12198"/>
                  <a:pt x="9590" y="12312"/>
                </a:cubicBezTo>
                <a:cubicBezTo>
                  <a:pt x="9521" y="12587"/>
                  <a:pt x="9520" y="12887"/>
                  <a:pt x="9589" y="13002"/>
                </a:cubicBezTo>
                <a:cubicBezTo>
                  <a:pt x="9662" y="13124"/>
                  <a:pt x="9656" y="13185"/>
                  <a:pt x="9543" y="13442"/>
                </a:cubicBezTo>
                <a:cubicBezTo>
                  <a:pt x="9488" y="13566"/>
                  <a:pt x="9420" y="13724"/>
                  <a:pt x="9390" y="13792"/>
                </a:cubicBezTo>
                <a:cubicBezTo>
                  <a:pt x="9339" y="13912"/>
                  <a:pt x="9340" y="13915"/>
                  <a:pt x="9404" y="13859"/>
                </a:cubicBezTo>
                <a:cubicBezTo>
                  <a:pt x="9486" y="13788"/>
                  <a:pt x="9643" y="13481"/>
                  <a:pt x="9692" y="13299"/>
                </a:cubicBezTo>
                <a:cubicBezTo>
                  <a:pt x="9714" y="13217"/>
                  <a:pt x="9748" y="13183"/>
                  <a:pt x="9777" y="13212"/>
                </a:cubicBezTo>
                <a:cubicBezTo>
                  <a:pt x="9814" y="13249"/>
                  <a:pt x="9827" y="13219"/>
                  <a:pt x="9827" y="13095"/>
                </a:cubicBezTo>
                <a:cubicBezTo>
                  <a:pt x="9827" y="13004"/>
                  <a:pt x="9815" y="12907"/>
                  <a:pt x="9801" y="12879"/>
                </a:cubicBezTo>
                <a:cubicBezTo>
                  <a:pt x="9787" y="12852"/>
                  <a:pt x="9777" y="12708"/>
                  <a:pt x="9779" y="12558"/>
                </a:cubicBezTo>
                <a:cubicBezTo>
                  <a:pt x="9781" y="12409"/>
                  <a:pt x="9774" y="12244"/>
                  <a:pt x="9763" y="12192"/>
                </a:cubicBezTo>
                <a:cubicBezTo>
                  <a:pt x="9747" y="12110"/>
                  <a:pt x="9718" y="12083"/>
                  <a:pt x="9687" y="12106"/>
                </a:cubicBezTo>
                <a:close/>
                <a:moveTo>
                  <a:pt x="16457" y="12362"/>
                </a:moveTo>
                <a:cubicBezTo>
                  <a:pt x="16428" y="12321"/>
                  <a:pt x="16388" y="12371"/>
                  <a:pt x="16339" y="12515"/>
                </a:cubicBezTo>
                <a:cubicBezTo>
                  <a:pt x="16259" y="12748"/>
                  <a:pt x="16254" y="13125"/>
                  <a:pt x="16328" y="13248"/>
                </a:cubicBezTo>
                <a:cubicBezTo>
                  <a:pt x="16357" y="13297"/>
                  <a:pt x="16380" y="13370"/>
                  <a:pt x="16380" y="13411"/>
                </a:cubicBezTo>
                <a:cubicBezTo>
                  <a:pt x="16380" y="13453"/>
                  <a:pt x="16313" y="13637"/>
                  <a:pt x="16231" y="13821"/>
                </a:cubicBezTo>
                <a:cubicBezTo>
                  <a:pt x="16149" y="14005"/>
                  <a:pt x="16099" y="14154"/>
                  <a:pt x="16120" y="14154"/>
                </a:cubicBezTo>
                <a:cubicBezTo>
                  <a:pt x="16167" y="14154"/>
                  <a:pt x="16380" y="13742"/>
                  <a:pt x="16428" y="13560"/>
                </a:cubicBezTo>
                <a:cubicBezTo>
                  <a:pt x="16447" y="13487"/>
                  <a:pt x="16484" y="13450"/>
                  <a:pt x="16513" y="13474"/>
                </a:cubicBezTo>
                <a:cubicBezTo>
                  <a:pt x="16569" y="13519"/>
                  <a:pt x="16586" y="13346"/>
                  <a:pt x="16541" y="13203"/>
                </a:cubicBezTo>
                <a:cubicBezTo>
                  <a:pt x="16527" y="13160"/>
                  <a:pt x="16513" y="12958"/>
                  <a:pt x="16508" y="12755"/>
                </a:cubicBezTo>
                <a:cubicBezTo>
                  <a:pt x="16503" y="12533"/>
                  <a:pt x="16485" y="12403"/>
                  <a:pt x="16457" y="12362"/>
                </a:cubicBezTo>
                <a:close/>
                <a:moveTo>
                  <a:pt x="7933" y="12522"/>
                </a:moveTo>
                <a:cubicBezTo>
                  <a:pt x="7800" y="12463"/>
                  <a:pt x="7704" y="13222"/>
                  <a:pt x="7820" y="13416"/>
                </a:cubicBezTo>
                <a:cubicBezTo>
                  <a:pt x="7874" y="13505"/>
                  <a:pt x="7874" y="13514"/>
                  <a:pt x="7827" y="13680"/>
                </a:cubicBezTo>
                <a:cubicBezTo>
                  <a:pt x="7800" y="13774"/>
                  <a:pt x="7726" y="13956"/>
                  <a:pt x="7661" y="14085"/>
                </a:cubicBezTo>
                <a:cubicBezTo>
                  <a:pt x="7596" y="14214"/>
                  <a:pt x="7552" y="14319"/>
                  <a:pt x="7562" y="14319"/>
                </a:cubicBezTo>
                <a:cubicBezTo>
                  <a:pt x="7612" y="14319"/>
                  <a:pt x="7780" y="14051"/>
                  <a:pt x="7871" y="13826"/>
                </a:cubicBezTo>
                <a:cubicBezTo>
                  <a:pt x="7932" y="13675"/>
                  <a:pt x="7988" y="13596"/>
                  <a:pt x="8014" y="13627"/>
                </a:cubicBezTo>
                <a:cubicBezTo>
                  <a:pt x="8061" y="13684"/>
                  <a:pt x="8075" y="13424"/>
                  <a:pt x="8032" y="13287"/>
                </a:cubicBezTo>
                <a:cubicBezTo>
                  <a:pt x="8018" y="13244"/>
                  <a:pt x="8003" y="13058"/>
                  <a:pt x="7999" y="12877"/>
                </a:cubicBezTo>
                <a:cubicBezTo>
                  <a:pt x="7992" y="12612"/>
                  <a:pt x="7979" y="12543"/>
                  <a:pt x="7933" y="12522"/>
                </a:cubicBezTo>
                <a:close/>
                <a:moveTo>
                  <a:pt x="17465" y="12755"/>
                </a:moveTo>
                <a:cubicBezTo>
                  <a:pt x="17415" y="12755"/>
                  <a:pt x="17331" y="13061"/>
                  <a:pt x="17316" y="13296"/>
                </a:cubicBezTo>
                <a:cubicBezTo>
                  <a:pt x="17305" y="13476"/>
                  <a:pt x="17314" y="13593"/>
                  <a:pt x="17346" y="13692"/>
                </a:cubicBezTo>
                <a:cubicBezTo>
                  <a:pt x="17430" y="13955"/>
                  <a:pt x="17570" y="13672"/>
                  <a:pt x="17570" y="13239"/>
                </a:cubicBezTo>
                <a:cubicBezTo>
                  <a:pt x="17570" y="13024"/>
                  <a:pt x="17512" y="12755"/>
                  <a:pt x="17465" y="12755"/>
                </a:cubicBezTo>
                <a:close/>
                <a:moveTo>
                  <a:pt x="18768" y="12832"/>
                </a:moveTo>
                <a:cubicBezTo>
                  <a:pt x="18739" y="12845"/>
                  <a:pt x="18665" y="12943"/>
                  <a:pt x="18572" y="13095"/>
                </a:cubicBezTo>
                <a:cubicBezTo>
                  <a:pt x="18451" y="13292"/>
                  <a:pt x="18347" y="13506"/>
                  <a:pt x="18341" y="13567"/>
                </a:cubicBezTo>
                <a:cubicBezTo>
                  <a:pt x="18334" y="13630"/>
                  <a:pt x="18426" y="13522"/>
                  <a:pt x="18550" y="13320"/>
                </a:cubicBezTo>
                <a:cubicBezTo>
                  <a:pt x="18671" y="13123"/>
                  <a:pt x="18774" y="12910"/>
                  <a:pt x="18781" y="12848"/>
                </a:cubicBezTo>
                <a:cubicBezTo>
                  <a:pt x="18782" y="12833"/>
                  <a:pt x="18778" y="12827"/>
                  <a:pt x="18768" y="12832"/>
                </a:cubicBezTo>
                <a:close/>
                <a:moveTo>
                  <a:pt x="14892" y="12889"/>
                </a:moveTo>
                <a:cubicBezTo>
                  <a:pt x="14890" y="12876"/>
                  <a:pt x="14885" y="12929"/>
                  <a:pt x="14878" y="13042"/>
                </a:cubicBezTo>
                <a:cubicBezTo>
                  <a:pt x="14866" y="13216"/>
                  <a:pt x="14845" y="13289"/>
                  <a:pt x="14808" y="13289"/>
                </a:cubicBezTo>
                <a:cubicBezTo>
                  <a:pt x="14775" y="13289"/>
                  <a:pt x="14758" y="13243"/>
                  <a:pt x="14763" y="13167"/>
                </a:cubicBezTo>
                <a:cubicBezTo>
                  <a:pt x="14767" y="13099"/>
                  <a:pt x="14740" y="13163"/>
                  <a:pt x="14702" y="13311"/>
                </a:cubicBezTo>
                <a:cubicBezTo>
                  <a:pt x="14627" y="13598"/>
                  <a:pt x="14585" y="13597"/>
                  <a:pt x="14582" y="13306"/>
                </a:cubicBezTo>
                <a:cubicBezTo>
                  <a:pt x="14580" y="13148"/>
                  <a:pt x="14576" y="13154"/>
                  <a:pt x="14552" y="13354"/>
                </a:cubicBezTo>
                <a:cubicBezTo>
                  <a:pt x="14538" y="13480"/>
                  <a:pt x="14533" y="13637"/>
                  <a:pt x="14541" y="13704"/>
                </a:cubicBezTo>
                <a:cubicBezTo>
                  <a:pt x="14560" y="13856"/>
                  <a:pt x="14638" y="13860"/>
                  <a:pt x="14703" y="13711"/>
                </a:cubicBezTo>
                <a:cubicBezTo>
                  <a:pt x="14731" y="13648"/>
                  <a:pt x="14769" y="13616"/>
                  <a:pt x="14788" y="13639"/>
                </a:cubicBezTo>
                <a:cubicBezTo>
                  <a:pt x="14852" y="13715"/>
                  <a:pt x="14901" y="13489"/>
                  <a:pt x="14898" y="13136"/>
                </a:cubicBezTo>
                <a:cubicBezTo>
                  <a:pt x="14896" y="12980"/>
                  <a:pt x="14895" y="12902"/>
                  <a:pt x="14892" y="12889"/>
                </a:cubicBezTo>
                <a:close/>
                <a:moveTo>
                  <a:pt x="10290" y="12954"/>
                </a:moveTo>
                <a:cubicBezTo>
                  <a:pt x="10286" y="12948"/>
                  <a:pt x="10281" y="12951"/>
                  <a:pt x="10276" y="12961"/>
                </a:cubicBezTo>
                <a:cubicBezTo>
                  <a:pt x="10261" y="12989"/>
                  <a:pt x="10250" y="13082"/>
                  <a:pt x="10250" y="13167"/>
                </a:cubicBezTo>
                <a:cubicBezTo>
                  <a:pt x="10250" y="13384"/>
                  <a:pt x="10195" y="13465"/>
                  <a:pt x="10157" y="13304"/>
                </a:cubicBezTo>
                <a:cubicBezTo>
                  <a:pt x="10129" y="13183"/>
                  <a:pt x="10122" y="13192"/>
                  <a:pt x="10095" y="13380"/>
                </a:cubicBezTo>
                <a:cubicBezTo>
                  <a:pt x="10055" y="13655"/>
                  <a:pt x="9969" y="13616"/>
                  <a:pt x="9979" y="13327"/>
                </a:cubicBezTo>
                <a:cubicBezTo>
                  <a:pt x="9984" y="13169"/>
                  <a:pt x="9980" y="13152"/>
                  <a:pt x="9960" y="13248"/>
                </a:cubicBezTo>
                <a:cubicBezTo>
                  <a:pt x="9930" y="13389"/>
                  <a:pt x="9923" y="13770"/>
                  <a:pt x="9950" y="13852"/>
                </a:cubicBezTo>
                <a:cubicBezTo>
                  <a:pt x="9978" y="13939"/>
                  <a:pt x="10022" y="13918"/>
                  <a:pt x="10083" y="13785"/>
                </a:cubicBezTo>
                <a:cubicBezTo>
                  <a:pt x="10114" y="13717"/>
                  <a:pt x="10157" y="13683"/>
                  <a:pt x="10179" y="13708"/>
                </a:cubicBezTo>
                <a:cubicBezTo>
                  <a:pt x="10202" y="13736"/>
                  <a:pt x="10235" y="13675"/>
                  <a:pt x="10260" y="13565"/>
                </a:cubicBezTo>
                <a:cubicBezTo>
                  <a:pt x="10301" y="13384"/>
                  <a:pt x="10315" y="12993"/>
                  <a:pt x="10290" y="12954"/>
                </a:cubicBezTo>
                <a:close/>
                <a:moveTo>
                  <a:pt x="7037" y="13200"/>
                </a:moveTo>
                <a:cubicBezTo>
                  <a:pt x="7034" y="13197"/>
                  <a:pt x="7030" y="13199"/>
                  <a:pt x="7026" y="13208"/>
                </a:cubicBezTo>
                <a:cubicBezTo>
                  <a:pt x="7011" y="13236"/>
                  <a:pt x="6999" y="13328"/>
                  <a:pt x="6999" y="13414"/>
                </a:cubicBezTo>
                <a:cubicBezTo>
                  <a:pt x="6999" y="13631"/>
                  <a:pt x="6944" y="13711"/>
                  <a:pt x="6906" y="13550"/>
                </a:cubicBezTo>
                <a:cubicBezTo>
                  <a:pt x="6878" y="13430"/>
                  <a:pt x="6872" y="13439"/>
                  <a:pt x="6844" y="13627"/>
                </a:cubicBezTo>
                <a:cubicBezTo>
                  <a:pt x="6804" y="13902"/>
                  <a:pt x="6719" y="13863"/>
                  <a:pt x="6728" y="13574"/>
                </a:cubicBezTo>
                <a:cubicBezTo>
                  <a:pt x="6733" y="13416"/>
                  <a:pt x="6729" y="13399"/>
                  <a:pt x="6709" y="13495"/>
                </a:cubicBezTo>
                <a:cubicBezTo>
                  <a:pt x="6694" y="13563"/>
                  <a:pt x="6682" y="13741"/>
                  <a:pt x="6682" y="13888"/>
                </a:cubicBezTo>
                <a:cubicBezTo>
                  <a:pt x="6681" y="14183"/>
                  <a:pt x="6723" y="14231"/>
                  <a:pt x="6823" y="14053"/>
                </a:cubicBezTo>
                <a:cubicBezTo>
                  <a:pt x="6854" y="13997"/>
                  <a:pt x="6903" y="13951"/>
                  <a:pt x="6932" y="13950"/>
                </a:cubicBezTo>
                <a:cubicBezTo>
                  <a:pt x="6960" y="13950"/>
                  <a:pt x="6999" y="13856"/>
                  <a:pt x="7017" y="13742"/>
                </a:cubicBezTo>
                <a:cubicBezTo>
                  <a:pt x="7052" y="13527"/>
                  <a:pt x="7061" y="13225"/>
                  <a:pt x="7037" y="13200"/>
                </a:cubicBezTo>
                <a:close/>
                <a:moveTo>
                  <a:pt x="18759" y="13620"/>
                </a:moveTo>
                <a:lnTo>
                  <a:pt x="18720" y="13888"/>
                </a:lnTo>
                <a:cubicBezTo>
                  <a:pt x="18677" y="14178"/>
                  <a:pt x="18634" y="14230"/>
                  <a:pt x="18609" y="14027"/>
                </a:cubicBezTo>
                <a:cubicBezTo>
                  <a:pt x="18596" y="13923"/>
                  <a:pt x="18587" y="13936"/>
                  <a:pt x="18563" y="14089"/>
                </a:cubicBezTo>
                <a:cubicBezTo>
                  <a:pt x="18523" y="14340"/>
                  <a:pt x="18462" y="14331"/>
                  <a:pt x="18442" y="14073"/>
                </a:cubicBezTo>
                <a:cubicBezTo>
                  <a:pt x="18429" y="13893"/>
                  <a:pt x="18424" y="13886"/>
                  <a:pt x="18408" y="14018"/>
                </a:cubicBezTo>
                <a:cubicBezTo>
                  <a:pt x="18384" y="14208"/>
                  <a:pt x="18384" y="14523"/>
                  <a:pt x="18407" y="14595"/>
                </a:cubicBezTo>
                <a:cubicBezTo>
                  <a:pt x="18435" y="14682"/>
                  <a:pt x="18479" y="14659"/>
                  <a:pt x="18540" y="14525"/>
                </a:cubicBezTo>
                <a:cubicBezTo>
                  <a:pt x="18571" y="14458"/>
                  <a:pt x="18612" y="14419"/>
                  <a:pt x="18631" y="14442"/>
                </a:cubicBezTo>
                <a:cubicBezTo>
                  <a:pt x="18695" y="14514"/>
                  <a:pt x="18737" y="14350"/>
                  <a:pt x="18748" y="13982"/>
                </a:cubicBezTo>
                <a:lnTo>
                  <a:pt x="18759" y="13620"/>
                </a:lnTo>
                <a:close/>
                <a:moveTo>
                  <a:pt x="9069" y="13637"/>
                </a:moveTo>
                <a:cubicBezTo>
                  <a:pt x="9054" y="13631"/>
                  <a:pt x="9036" y="13641"/>
                  <a:pt x="9016" y="13665"/>
                </a:cubicBezTo>
                <a:cubicBezTo>
                  <a:pt x="8898" y="13804"/>
                  <a:pt x="8865" y="14323"/>
                  <a:pt x="8958" y="14559"/>
                </a:cubicBezTo>
                <a:lnTo>
                  <a:pt x="9014" y="14700"/>
                </a:lnTo>
                <a:lnTo>
                  <a:pt x="8898" y="14978"/>
                </a:lnTo>
                <a:cubicBezTo>
                  <a:pt x="8835" y="15131"/>
                  <a:pt x="8771" y="15286"/>
                  <a:pt x="8758" y="15323"/>
                </a:cubicBezTo>
                <a:cubicBezTo>
                  <a:pt x="8742" y="15364"/>
                  <a:pt x="8745" y="15390"/>
                  <a:pt x="8764" y="15390"/>
                </a:cubicBezTo>
                <a:cubicBezTo>
                  <a:pt x="8809" y="15390"/>
                  <a:pt x="8983" y="15038"/>
                  <a:pt x="9044" y="14825"/>
                </a:cubicBezTo>
                <a:cubicBezTo>
                  <a:pt x="9083" y="14692"/>
                  <a:pt x="9103" y="14672"/>
                  <a:pt x="9130" y="14741"/>
                </a:cubicBezTo>
                <a:cubicBezTo>
                  <a:pt x="9176" y="14860"/>
                  <a:pt x="9213" y="14599"/>
                  <a:pt x="9170" y="14463"/>
                </a:cubicBezTo>
                <a:cubicBezTo>
                  <a:pt x="9153" y="14412"/>
                  <a:pt x="9140" y="14232"/>
                  <a:pt x="9140" y="14065"/>
                </a:cubicBezTo>
                <a:cubicBezTo>
                  <a:pt x="9140" y="13797"/>
                  <a:pt x="9115" y="13652"/>
                  <a:pt x="9069" y="13637"/>
                </a:cubicBezTo>
                <a:close/>
                <a:moveTo>
                  <a:pt x="10337" y="13931"/>
                </a:moveTo>
                <a:cubicBezTo>
                  <a:pt x="10258" y="13945"/>
                  <a:pt x="9941" y="14444"/>
                  <a:pt x="9909" y="14633"/>
                </a:cubicBezTo>
                <a:cubicBezTo>
                  <a:pt x="9888" y="14755"/>
                  <a:pt x="9934" y="14710"/>
                  <a:pt x="10119" y="14432"/>
                </a:cubicBezTo>
                <a:cubicBezTo>
                  <a:pt x="10256" y="14226"/>
                  <a:pt x="10355" y="14027"/>
                  <a:pt x="10355" y="13958"/>
                </a:cubicBezTo>
                <a:cubicBezTo>
                  <a:pt x="10355" y="13938"/>
                  <a:pt x="10348" y="13929"/>
                  <a:pt x="10337" y="13931"/>
                </a:cubicBezTo>
                <a:close/>
                <a:moveTo>
                  <a:pt x="11667" y="14238"/>
                </a:moveTo>
                <a:cubicBezTo>
                  <a:pt x="11597" y="14238"/>
                  <a:pt x="11534" y="14429"/>
                  <a:pt x="11505" y="14727"/>
                </a:cubicBezTo>
                <a:cubicBezTo>
                  <a:pt x="11489" y="14889"/>
                  <a:pt x="11499" y="14964"/>
                  <a:pt x="11558" y="15110"/>
                </a:cubicBezTo>
                <a:lnTo>
                  <a:pt x="11631" y="15292"/>
                </a:lnTo>
                <a:lnTo>
                  <a:pt x="11466" y="15671"/>
                </a:lnTo>
                <a:cubicBezTo>
                  <a:pt x="11375" y="15879"/>
                  <a:pt x="11308" y="16049"/>
                  <a:pt x="11318" y="16049"/>
                </a:cubicBezTo>
                <a:cubicBezTo>
                  <a:pt x="11369" y="16049"/>
                  <a:pt x="11521" y="15788"/>
                  <a:pt x="11606" y="15556"/>
                </a:cubicBezTo>
                <a:cubicBezTo>
                  <a:pt x="11661" y="15405"/>
                  <a:pt x="11719" y="15311"/>
                  <a:pt x="11741" y="15338"/>
                </a:cubicBezTo>
                <a:cubicBezTo>
                  <a:pt x="11796" y="15403"/>
                  <a:pt x="11819" y="15243"/>
                  <a:pt x="11778" y="15086"/>
                </a:cubicBezTo>
                <a:cubicBezTo>
                  <a:pt x="11758" y="15013"/>
                  <a:pt x="11747" y="14880"/>
                  <a:pt x="11751" y="14791"/>
                </a:cubicBezTo>
                <a:cubicBezTo>
                  <a:pt x="11769" y="14477"/>
                  <a:pt x="11732" y="14238"/>
                  <a:pt x="11667" y="14238"/>
                </a:cubicBezTo>
                <a:close/>
                <a:moveTo>
                  <a:pt x="17928" y="14585"/>
                </a:moveTo>
                <a:cubicBezTo>
                  <a:pt x="17923" y="14569"/>
                  <a:pt x="17798" y="14712"/>
                  <a:pt x="17649" y="14904"/>
                </a:cubicBezTo>
                <a:cubicBezTo>
                  <a:pt x="17330" y="15317"/>
                  <a:pt x="17079" y="15803"/>
                  <a:pt x="17037" y="16088"/>
                </a:cubicBezTo>
                <a:cubicBezTo>
                  <a:pt x="16992" y="16394"/>
                  <a:pt x="17039" y="16797"/>
                  <a:pt x="17142" y="16996"/>
                </a:cubicBezTo>
                <a:cubicBezTo>
                  <a:pt x="17381" y="17454"/>
                  <a:pt x="17398" y="17502"/>
                  <a:pt x="17406" y="17714"/>
                </a:cubicBezTo>
                <a:cubicBezTo>
                  <a:pt x="17412" y="17872"/>
                  <a:pt x="17397" y="17970"/>
                  <a:pt x="17351" y="18064"/>
                </a:cubicBezTo>
                <a:cubicBezTo>
                  <a:pt x="17270" y="18229"/>
                  <a:pt x="16887" y="18329"/>
                  <a:pt x="16813" y="18206"/>
                </a:cubicBezTo>
                <a:cubicBezTo>
                  <a:pt x="16734" y="18074"/>
                  <a:pt x="16695" y="17550"/>
                  <a:pt x="16660" y="16171"/>
                </a:cubicBezTo>
                <a:cubicBezTo>
                  <a:pt x="16634" y="15120"/>
                  <a:pt x="16625" y="14965"/>
                  <a:pt x="16597" y="15120"/>
                </a:cubicBezTo>
                <a:cubicBezTo>
                  <a:pt x="16572" y="15263"/>
                  <a:pt x="16572" y="15754"/>
                  <a:pt x="16596" y="17441"/>
                </a:cubicBezTo>
                <a:cubicBezTo>
                  <a:pt x="16632" y="19844"/>
                  <a:pt x="16630" y="19897"/>
                  <a:pt x="16467" y="20156"/>
                </a:cubicBezTo>
                <a:cubicBezTo>
                  <a:pt x="16250" y="20501"/>
                  <a:pt x="16011" y="20447"/>
                  <a:pt x="15905" y="20027"/>
                </a:cubicBezTo>
                <a:cubicBezTo>
                  <a:pt x="15846" y="19794"/>
                  <a:pt x="15851" y="19517"/>
                  <a:pt x="15918" y="19097"/>
                </a:cubicBezTo>
                <a:cubicBezTo>
                  <a:pt x="15986" y="18674"/>
                  <a:pt x="15983" y="18495"/>
                  <a:pt x="15914" y="18891"/>
                </a:cubicBezTo>
                <a:cubicBezTo>
                  <a:pt x="15747" y="19861"/>
                  <a:pt x="15800" y="20658"/>
                  <a:pt x="16043" y="20822"/>
                </a:cubicBezTo>
                <a:cubicBezTo>
                  <a:pt x="16247" y="20960"/>
                  <a:pt x="16474" y="20730"/>
                  <a:pt x="16587" y="20266"/>
                </a:cubicBezTo>
                <a:cubicBezTo>
                  <a:pt x="16649" y="20015"/>
                  <a:pt x="16659" y="19881"/>
                  <a:pt x="16666" y="19308"/>
                </a:cubicBezTo>
                <a:cubicBezTo>
                  <a:pt x="16677" y="18437"/>
                  <a:pt x="16684" y="18375"/>
                  <a:pt x="16752" y="18565"/>
                </a:cubicBezTo>
                <a:cubicBezTo>
                  <a:pt x="16795" y="18686"/>
                  <a:pt x="16845" y="18711"/>
                  <a:pt x="17022" y="18699"/>
                </a:cubicBezTo>
                <a:cubicBezTo>
                  <a:pt x="17141" y="18691"/>
                  <a:pt x="17273" y="18640"/>
                  <a:pt x="17313" y="18589"/>
                </a:cubicBezTo>
                <a:cubicBezTo>
                  <a:pt x="17390" y="18492"/>
                  <a:pt x="17464" y="18146"/>
                  <a:pt x="17464" y="17880"/>
                </a:cubicBezTo>
                <a:cubicBezTo>
                  <a:pt x="17464" y="17578"/>
                  <a:pt x="17500" y="17622"/>
                  <a:pt x="17680" y="18151"/>
                </a:cubicBezTo>
                <a:cubicBezTo>
                  <a:pt x="17855" y="18666"/>
                  <a:pt x="17866" y="18685"/>
                  <a:pt x="17998" y="18685"/>
                </a:cubicBezTo>
                <a:cubicBezTo>
                  <a:pt x="18098" y="18685"/>
                  <a:pt x="18150" y="18642"/>
                  <a:pt x="18191" y="18520"/>
                </a:cubicBezTo>
                <a:lnTo>
                  <a:pt x="18248" y="18352"/>
                </a:lnTo>
                <a:lnTo>
                  <a:pt x="18296" y="18520"/>
                </a:lnTo>
                <a:cubicBezTo>
                  <a:pt x="18365" y="18755"/>
                  <a:pt x="18537" y="18745"/>
                  <a:pt x="18621" y="18500"/>
                </a:cubicBezTo>
                <a:lnTo>
                  <a:pt x="18685" y="18313"/>
                </a:lnTo>
                <a:lnTo>
                  <a:pt x="18725" y="18500"/>
                </a:lnTo>
                <a:cubicBezTo>
                  <a:pt x="18775" y="18733"/>
                  <a:pt x="18857" y="18737"/>
                  <a:pt x="18934" y="18512"/>
                </a:cubicBezTo>
                <a:lnTo>
                  <a:pt x="18993" y="18337"/>
                </a:lnTo>
                <a:lnTo>
                  <a:pt x="19027" y="18512"/>
                </a:lnTo>
                <a:cubicBezTo>
                  <a:pt x="19057" y="18657"/>
                  <a:pt x="19088" y="18685"/>
                  <a:pt x="19222" y="18685"/>
                </a:cubicBezTo>
                <a:cubicBezTo>
                  <a:pt x="19430" y="18685"/>
                  <a:pt x="19486" y="18559"/>
                  <a:pt x="19527" y="18000"/>
                </a:cubicBezTo>
                <a:cubicBezTo>
                  <a:pt x="19552" y="17641"/>
                  <a:pt x="19550" y="17411"/>
                  <a:pt x="19515" y="16720"/>
                </a:cubicBezTo>
                <a:cubicBezTo>
                  <a:pt x="19461" y="15665"/>
                  <a:pt x="19462" y="15399"/>
                  <a:pt x="19515" y="15215"/>
                </a:cubicBezTo>
                <a:cubicBezTo>
                  <a:pt x="19554" y="15081"/>
                  <a:pt x="19553" y="15050"/>
                  <a:pt x="19499" y="14813"/>
                </a:cubicBezTo>
                <a:cubicBezTo>
                  <a:pt x="19440" y="14557"/>
                  <a:pt x="19440" y="14557"/>
                  <a:pt x="19401" y="14732"/>
                </a:cubicBezTo>
                <a:cubicBezTo>
                  <a:pt x="19366" y="14888"/>
                  <a:pt x="19369" y="15059"/>
                  <a:pt x="19429" y="16346"/>
                </a:cubicBezTo>
                <a:cubicBezTo>
                  <a:pt x="19515" y="18182"/>
                  <a:pt x="19506" y="18273"/>
                  <a:pt x="19241" y="18273"/>
                </a:cubicBezTo>
                <a:cubicBezTo>
                  <a:pt x="19118" y="18273"/>
                  <a:pt x="19024" y="18107"/>
                  <a:pt x="19024" y="17889"/>
                </a:cubicBezTo>
                <a:cubicBezTo>
                  <a:pt x="19024" y="17709"/>
                  <a:pt x="18981" y="17764"/>
                  <a:pt x="18949" y="17985"/>
                </a:cubicBezTo>
                <a:cubicBezTo>
                  <a:pt x="18911" y="18248"/>
                  <a:pt x="18807" y="18261"/>
                  <a:pt x="18753" y="18009"/>
                </a:cubicBezTo>
                <a:lnTo>
                  <a:pt x="18714" y="17825"/>
                </a:lnTo>
                <a:lnTo>
                  <a:pt x="18629" y="18050"/>
                </a:lnTo>
                <a:cubicBezTo>
                  <a:pt x="18518" y="18340"/>
                  <a:pt x="18428" y="18335"/>
                  <a:pt x="18345" y="18038"/>
                </a:cubicBezTo>
                <a:lnTo>
                  <a:pt x="18279" y="17806"/>
                </a:lnTo>
                <a:lnTo>
                  <a:pt x="18204" y="18038"/>
                </a:lnTo>
                <a:cubicBezTo>
                  <a:pt x="18149" y="18209"/>
                  <a:pt x="18103" y="18273"/>
                  <a:pt x="18032" y="18273"/>
                </a:cubicBezTo>
                <a:cubicBezTo>
                  <a:pt x="17952" y="18273"/>
                  <a:pt x="17903" y="18183"/>
                  <a:pt x="17728" y="17717"/>
                </a:cubicBezTo>
                <a:cubicBezTo>
                  <a:pt x="17613" y="17411"/>
                  <a:pt x="17421" y="16993"/>
                  <a:pt x="17302" y="16790"/>
                </a:cubicBezTo>
                <a:cubicBezTo>
                  <a:pt x="17182" y="16586"/>
                  <a:pt x="17080" y="16375"/>
                  <a:pt x="17075" y="16322"/>
                </a:cubicBezTo>
                <a:cubicBezTo>
                  <a:pt x="17061" y="16192"/>
                  <a:pt x="17326" y="15718"/>
                  <a:pt x="17612" y="15362"/>
                </a:cubicBezTo>
                <a:cubicBezTo>
                  <a:pt x="17782" y="15150"/>
                  <a:pt x="17860" y="15007"/>
                  <a:pt x="17892" y="14842"/>
                </a:cubicBezTo>
                <a:cubicBezTo>
                  <a:pt x="17917" y="14716"/>
                  <a:pt x="17934" y="14602"/>
                  <a:pt x="17928" y="14585"/>
                </a:cubicBezTo>
                <a:close/>
                <a:moveTo>
                  <a:pt x="14074" y="14662"/>
                </a:moveTo>
                <a:cubicBezTo>
                  <a:pt x="14057" y="14669"/>
                  <a:pt x="14044" y="14720"/>
                  <a:pt x="14027" y="14820"/>
                </a:cubicBezTo>
                <a:cubicBezTo>
                  <a:pt x="14004" y="14957"/>
                  <a:pt x="14007" y="15025"/>
                  <a:pt x="14044" y="15151"/>
                </a:cubicBezTo>
                <a:cubicBezTo>
                  <a:pt x="14104" y="15356"/>
                  <a:pt x="14118" y="15349"/>
                  <a:pt x="14161" y="15100"/>
                </a:cubicBezTo>
                <a:cubicBezTo>
                  <a:pt x="14192" y="14917"/>
                  <a:pt x="14191" y="14881"/>
                  <a:pt x="14146" y="14775"/>
                </a:cubicBezTo>
                <a:cubicBezTo>
                  <a:pt x="14111" y="14694"/>
                  <a:pt x="14091" y="14655"/>
                  <a:pt x="14074" y="14662"/>
                </a:cubicBezTo>
                <a:close/>
                <a:moveTo>
                  <a:pt x="14746" y="14662"/>
                </a:moveTo>
                <a:cubicBezTo>
                  <a:pt x="14729" y="14649"/>
                  <a:pt x="14713" y="14685"/>
                  <a:pt x="14690" y="14770"/>
                </a:cubicBezTo>
                <a:cubicBezTo>
                  <a:pt x="14664" y="14867"/>
                  <a:pt x="14671" y="15185"/>
                  <a:pt x="14726" y="16334"/>
                </a:cubicBezTo>
                <a:cubicBezTo>
                  <a:pt x="14764" y="17128"/>
                  <a:pt x="14795" y="17815"/>
                  <a:pt x="14795" y="17861"/>
                </a:cubicBezTo>
                <a:cubicBezTo>
                  <a:pt x="14795" y="17906"/>
                  <a:pt x="14771" y="18017"/>
                  <a:pt x="14742" y="18107"/>
                </a:cubicBezTo>
                <a:cubicBezTo>
                  <a:pt x="14702" y="18233"/>
                  <a:pt x="14654" y="18273"/>
                  <a:pt x="14542" y="18273"/>
                </a:cubicBezTo>
                <a:cubicBezTo>
                  <a:pt x="14290" y="18273"/>
                  <a:pt x="14275" y="18206"/>
                  <a:pt x="14196" y="16641"/>
                </a:cubicBezTo>
                <a:cubicBezTo>
                  <a:pt x="14159" y="15896"/>
                  <a:pt x="14149" y="15805"/>
                  <a:pt x="14115" y="15910"/>
                </a:cubicBezTo>
                <a:cubicBezTo>
                  <a:pt x="14081" y="16016"/>
                  <a:pt x="14082" y="16122"/>
                  <a:pt x="14118" y="16780"/>
                </a:cubicBezTo>
                <a:cubicBezTo>
                  <a:pt x="14162" y="17580"/>
                  <a:pt x="14157" y="17713"/>
                  <a:pt x="14073" y="18004"/>
                </a:cubicBezTo>
                <a:cubicBezTo>
                  <a:pt x="13998" y="18264"/>
                  <a:pt x="13734" y="18276"/>
                  <a:pt x="13676" y="18021"/>
                </a:cubicBezTo>
                <a:cubicBezTo>
                  <a:pt x="13643" y="17874"/>
                  <a:pt x="13637" y="17870"/>
                  <a:pt x="13623" y="17988"/>
                </a:cubicBezTo>
                <a:cubicBezTo>
                  <a:pt x="13592" y="18235"/>
                  <a:pt x="13605" y="18512"/>
                  <a:pt x="13652" y="18596"/>
                </a:cubicBezTo>
                <a:cubicBezTo>
                  <a:pt x="13714" y="18708"/>
                  <a:pt x="13912" y="18707"/>
                  <a:pt x="13984" y="18594"/>
                </a:cubicBezTo>
                <a:cubicBezTo>
                  <a:pt x="14016" y="18544"/>
                  <a:pt x="14073" y="18389"/>
                  <a:pt x="14111" y="18249"/>
                </a:cubicBezTo>
                <a:lnTo>
                  <a:pt x="14181" y="17995"/>
                </a:lnTo>
                <a:lnTo>
                  <a:pt x="14227" y="18278"/>
                </a:lnTo>
                <a:cubicBezTo>
                  <a:pt x="14290" y="18658"/>
                  <a:pt x="14305" y="18681"/>
                  <a:pt x="14505" y="18682"/>
                </a:cubicBezTo>
                <a:cubicBezTo>
                  <a:pt x="14727" y="18684"/>
                  <a:pt x="14782" y="18569"/>
                  <a:pt x="14823" y="18000"/>
                </a:cubicBezTo>
                <a:cubicBezTo>
                  <a:pt x="14849" y="17641"/>
                  <a:pt x="14847" y="17411"/>
                  <a:pt x="14812" y="16720"/>
                </a:cubicBezTo>
                <a:cubicBezTo>
                  <a:pt x="14758" y="15668"/>
                  <a:pt x="14757" y="15399"/>
                  <a:pt x="14810" y="15218"/>
                </a:cubicBezTo>
                <a:cubicBezTo>
                  <a:pt x="14848" y="15087"/>
                  <a:pt x="14848" y="15055"/>
                  <a:pt x="14807" y="14861"/>
                </a:cubicBezTo>
                <a:cubicBezTo>
                  <a:pt x="14781" y="14739"/>
                  <a:pt x="14763" y="14675"/>
                  <a:pt x="14746" y="14662"/>
                </a:cubicBezTo>
                <a:close/>
                <a:moveTo>
                  <a:pt x="9577" y="14669"/>
                </a:moveTo>
                <a:cubicBezTo>
                  <a:pt x="9571" y="14651"/>
                  <a:pt x="9553" y="14713"/>
                  <a:pt x="9537" y="14811"/>
                </a:cubicBezTo>
                <a:cubicBezTo>
                  <a:pt x="9514" y="14942"/>
                  <a:pt x="9513" y="15175"/>
                  <a:pt x="9534" y="15704"/>
                </a:cubicBezTo>
                <a:cubicBezTo>
                  <a:pt x="9550" y="16098"/>
                  <a:pt x="9562" y="16778"/>
                  <a:pt x="9562" y="17214"/>
                </a:cubicBezTo>
                <a:cubicBezTo>
                  <a:pt x="9562" y="18129"/>
                  <a:pt x="9549" y="18196"/>
                  <a:pt x="9357" y="18254"/>
                </a:cubicBezTo>
                <a:cubicBezTo>
                  <a:pt x="9186" y="18305"/>
                  <a:pt x="9154" y="18171"/>
                  <a:pt x="9100" y="17204"/>
                </a:cubicBezTo>
                <a:cubicBezTo>
                  <a:pt x="9076" y="16774"/>
                  <a:pt x="9051" y="16406"/>
                  <a:pt x="9045" y="16387"/>
                </a:cubicBezTo>
                <a:cubicBezTo>
                  <a:pt x="9039" y="16368"/>
                  <a:pt x="9027" y="16467"/>
                  <a:pt x="9018" y="16608"/>
                </a:cubicBezTo>
                <a:cubicBezTo>
                  <a:pt x="9006" y="16782"/>
                  <a:pt x="8969" y="16931"/>
                  <a:pt x="8899" y="17075"/>
                </a:cubicBezTo>
                <a:cubicBezTo>
                  <a:pt x="8843" y="17191"/>
                  <a:pt x="8772" y="17439"/>
                  <a:pt x="8741" y="17628"/>
                </a:cubicBezTo>
                <a:cubicBezTo>
                  <a:pt x="8687" y="17958"/>
                  <a:pt x="8687" y="17977"/>
                  <a:pt x="8732" y="18081"/>
                </a:cubicBezTo>
                <a:cubicBezTo>
                  <a:pt x="8798" y="18232"/>
                  <a:pt x="8954" y="18219"/>
                  <a:pt x="9011" y="18057"/>
                </a:cubicBezTo>
                <a:cubicBezTo>
                  <a:pt x="9056" y="17931"/>
                  <a:pt x="9061" y="17935"/>
                  <a:pt x="9086" y="18143"/>
                </a:cubicBezTo>
                <a:cubicBezTo>
                  <a:pt x="9101" y="18266"/>
                  <a:pt x="9113" y="18396"/>
                  <a:pt x="9113" y="18433"/>
                </a:cubicBezTo>
                <a:cubicBezTo>
                  <a:pt x="9113" y="18591"/>
                  <a:pt x="9202" y="18706"/>
                  <a:pt x="9318" y="18699"/>
                </a:cubicBezTo>
                <a:cubicBezTo>
                  <a:pt x="9429" y="18693"/>
                  <a:pt x="9453" y="18656"/>
                  <a:pt x="9527" y="18385"/>
                </a:cubicBezTo>
                <a:lnTo>
                  <a:pt x="9610" y="18081"/>
                </a:lnTo>
                <a:lnTo>
                  <a:pt x="9651" y="18333"/>
                </a:lnTo>
                <a:cubicBezTo>
                  <a:pt x="9700" y="18626"/>
                  <a:pt x="9739" y="18685"/>
                  <a:pt x="9887" y="18685"/>
                </a:cubicBezTo>
                <a:cubicBezTo>
                  <a:pt x="9962" y="18685"/>
                  <a:pt x="10014" y="18629"/>
                  <a:pt x="10056" y="18505"/>
                </a:cubicBezTo>
                <a:lnTo>
                  <a:pt x="10117" y="18325"/>
                </a:lnTo>
                <a:lnTo>
                  <a:pt x="10179" y="18505"/>
                </a:lnTo>
                <a:cubicBezTo>
                  <a:pt x="10270" y="18772"/>
                  <a:pt x="10448" y="18753"/>
                  <a:pt x="10544" y="18467"/>
                </a:cubicBezTo>
                <a:cubicBezTo>
                  <a:pt x="10617" y="18250"/>
                  <a:pt x="10617" y="18249"/>
                  <a:pt x="10687" y="18405"/>
                </a:cubicBezTo>
                <a:cubicBezTo>
                  <a:pt x="10726" y="18490"/>
                  <a:pt x="10800" y="18644"/>
                  <a:pt x="10853" y="18745"/>
                </a:cubicBezTo>
                <a:cubicBezTo>
                  <a:pt x="10975" y="18977"/>
                  <a:pt x="10985" y="18976"/>
                  <a:pt x="11015" y="18726"/>
                </a:cubicBezTo>
                <a:cubicBezTo>
                  <a:pt x="11042" y="18508"/>
                  <a:pt x="11092" y="18460"/>
                  <a:pt x="11139" y="18608"/>
                </a:cubicBezTo>
                <a:cubicBezTo>
                  <a:pt x="11169" y="18702"/>
                  <a:pt x="11459" y="18728"/>
                  <a:pt x="11544" y="18644"/>
                </a:cubicBezTo>
                <a:cubicBezTo>
                  <a:pt x="11637" y="18552"/>
                  <a:pt x="11681" y="17791"/>
                  <a:pt x="11622" y="17310"/>
                </a:cubicBezTo>
                <a:lnTo>
                  <a:pt x="11593" y="17080"/>
                </a:lnTo>
                <a:lnTo>
                  <a:pt x="11555" y="17300"/>
                </a:lnTo>
                <a:cubicBezTo>
                  <a:pt x="11522" y="17495"/>
                  <a:pt x="11523" y="17549"/>
                  <a:pt x="11564" y="17770"/>
                </a:cubicBezTo>
                <a:cubicBezTo>
                  <a:pt x="11626" y="18106"/>
                  <a:pt x="11589" y="18211"/>
                  <a:pt x="11391" y="18256"/>
                </a:cubicBezTo>
                <a:cubicBezTo>
                  <a:pt x="11208" y="18297"/>
                  <a:pt x="11130" y="18191"/>
                  <a:pt x="10978" y="17703"/>
                </a:cubicBezTo>
                <a:cubicBezTo>
                  <a:pt x="10844" y="17270"/>
                  <a:pt x="10780" y="17271"/>
                  <a:pt x="10684" y="17703"/>
                </a:cubicBezTo>
                <a:cubicBezTo>
                  <a:pt x="10584" y="18154"/>
                  <a:pt x="10523" y="18273"/>
                  <a:pt x="10391" y="18273"/>
                </a:cubicBezTo>
                <a:cubicBezTo>
                  <a:pt x="10304" y="18273"/>
                  <a:pt x="10269" y="18228"/>
                  <a:pt x="10227" y="18064"/>
                </a:cubicBezTo>
                <a:lnTo>
                  <a:pt x="10175" y="17856"/>
                </a:lnTo>
                <a:lnTo>
                  <a:pt x="10076" y="18064"/>
                </a:lnTo>
                <a:cubicBezTo>
                  <a:pt x="9965" y="18299"/>
                  <a:pt x="9839" y="18332"/>
                  <a:pt x="9755" y="18148"/>
                </a:cubicBezTo>
                <a:cubicBezTo>
                  <a:pt x="9681" y="17987"/>
                  <a:pt x="9649" y="17490"/>
                  <a:pt x="9615" y="15932"/>
                </a:cubicBezTo>
                <a:cubicBezTo>
                  <a:pt x="9600" y="15256"/>
                  <a:pt x="9583" y="14688"/>
                  <a:pt x="9577" y="14669"/>
                </a:cubicBezTo>
                <a:close/>
                <a:moveTo>
                  <a:pt x="1658" y="14674"/>
                </a:moveTo>
                <a:cubicBezTo>
                  <a:pt x="1482" y="14599"/>
                  <a:pt x="1291" y="15069"/>
                  <a:pt x="1291" y="15762"/>
                </a:cubicBezTo>
                <a:cubicBezTo>
                  <a:pt x="1291" y="16129"/>
                  <a:pt x="1340" y="16408"/>
                  <a:pt x="1500" y="16948"/>
                </a:cubicBezTo>
                <a:cubicBezTo>
                  <a:pt x="1577" y="17206"/>
                  <a:pt x="1608" y="17386"/>
                  <a:pt x="1608" y="17566"/>
                </a:cubicBezTo>
                <a:cubicBezTo>
                  <a:pt x="1609" y="17789"/>
                  <a:pt x="1613" y="17802"/>
                  <a:pt x="1638" y="17667"/>
                </a:cubicBezTo>
                <a:cubicBezTo>
                  <a:pt x="1685" y="17411"/>
                  <a:pt x="1647" y="16848"/>
                  <a:pt x="1545" y="16306"/>
                </a:cubicBezTo>
                <a:cubicBezTo>
                  <a:pt x="1439" y="15737"/>
                  <a:pt x="1423" y="15343"/>
                  <a:pt x="1495" y="15074"/>
                </a:cubicBezTo>
                <a:cubicBezTo>
                  <a:pt x="1573" y="14789"/>
                  <a:pt x="1667" y="14771"/>
                  <a:pt x="1763" y="15024"/>
                </a:cubicBezTo>
                <a:cubicBezTo>
                  <a:pt x="1862" y="15283"/>
                  <a:pt x="1858" y="15416"/>
                  <a:pt x="1751" y="15474"/>
                </a:cubicBezTo>
                <a:cubicBezTo>
                  <a:pt x="1686" y="15510"/>
                  <a:pt x="1674" y="15554"/>
                  <a:pt x="1674" y="15762"/>
                </a:cubicBezTo>
                <a:cubicBezTo>
                  <a:pt x="1674" y="15946"/>
                  <a:pt x="1687" y="16015"/>
                  <a:pt x="1727" y="16033"/>
                </a:cubicBezTo>
                <a:cubicBezTo>
                  <a:pt x="1882" y="16102"/>
                  <a:pt x="1946" y="15357"/>
                  <a:pt x="1821" y="14942"/>
                </a:cubicBezTo>
                <a:cubicBezTo>
                  <a:pt x="1773" y="14785"/>
                  <a:pt x="1716" y="14699"/>
                  <a:pt x="1658" y="14674"/>
                </a:cubicBezTo>
                <a:close/>
                <a:moveTo>
                  <a:pt x="4646" y="14779"/>
                </a:moveTo>
                <a:cubicBezTo>
                  <a:pt x="4630" y="14767"/>
                  <a:pt x="4614" y="14779"/>
                  <a:pt x="4594" y="14813"/>
                </a:cubicBezTo>
                <a:cubicBezTo>
                  <a:pt x="4496" y="14977"/>
                  <a:pt x="4453" y="15495"/>
                  <a:pt x="4520" y="15704"/>
                </a:cubicBezTo>
                <a:cubicBezTo>
                  <a:pt x="4567" y="15851"/>
                  <a:pt x="4623" y="15824"/>
                  <a:pt x="4692" y="15623"/>
                </a:cubicBezTo>
                <a:cubicBezTo>
                  <a:pt x="4767" y="15402"/>
                  <a:pt x="4770" y="15115"/>
                  <a:pt x="4699" y="14894"/>
                </a:cubicBezTo>
                <a:cubicBezTo>
                  <a:pt x="4678" y="14829"/>
                  <a:pt x="4662" y="14792"/>
                  <a:pt x="4646" y="14779"/>
                </a:cubicBezTo>
                <a:close/>
                <a:moveTo>
                  <a:pt x="3586" y="14938"/>
                </a:moveTo>
                <a:lnTo>
                  <a:pt x="3533" y="15141"/>
                </a:lnTo>
                <a:lnTo>
                  <a:pt x="3480" y="15345"/>
                </a:lnTo>
                <a:lnTo>
                  <a:pt x="3540" y="15498"/>
                </a:lnTo>
                <a:cubicBezTo>
                  <a:pt x="3600" y="15650"/>
                  <a:pt x="3602" y="15648"/>
                  <a:pt x="3650" y="15465"/>
                </a:cubicBezTo>
                <a:cubicBezTo>
                  <a:pt x="3697" y="15283"/>
                  <a:pt x="3697" y="15274"/>
                  <a:pt x="3643" y="15108"/>
                </a:cubicBezTo>
                <a:lnTo>
                  <a:pt x="3586" y="14938"/>
                </a:lnTo>
                <a:close/>
                <a:moveTo>
                  <a:pt x="20609" y="14971"/>
                </a:moveTo>
                <a:cubicBezTo>
                  <a:pt x="20604" y="14965"/>
                  <a:pt x="20597" y="14980"/>
                  <a:pt x="20589" y="15007"/>
                </a:cubicBezTo>
                <a:cubicBezTo>
                  <a:pt x="20548" y="15134"/>
                  <a:pt x="20547" y="15082"/>
                  <a:pt x="20626" y="17849"/>
                </a:cubicBezTo>
                <a:cubicBezTo>
                  <a:pt x="20636" y="18207"/>
                  <a:pt x="20656" y="18419"/>
                  <a:pt x="20691" y="18527"/>
                </a:cubicBezTo>
                <a:cubicBezTo>
                  <a:pt x="20729" y="18646"/>
                  <a:pt x="20779" y="18685"/>
                  <a:pt x="20898" y="18685"/>
                </a:cubicBezTo>
                <a:cubicBezTo>
                  <a:pt x="21042" y="18685"/>
                  <a:pt x="21059" y="18665"/>
                  <a:pt x="21111" y="18438"/>
                </a:cubicBezTo>
                <a:cubicBezTo>
                  <a:pt x="21173" y="18167"/>
                  <a:pt x="21229" y="18131"/>
                  <a:pt x="21308" y="18316"/>
                </a:cubicBezTo>
                <a:cubicBezTo>
                  <a:pt x="21370" y="18462"/>
                  <a:pt x="21485" y="18475"/>
                  <a:pt x="21528" y="18340"/>
                </a:cubicBezTo>
                <a:cubicBezTo>
                  <a:pt x="21569" y="18214"/>
                  <a:pt x="21570" y="17521"/>
                  <a:pt x="21530" y="17247"/>
                </a:cubicBezTo>
                <a:cubicBezTo>
                  <a:pt x="21508" y="17098"/>
                  <a:pt x="21479" y="17036"/>
                  <a:pt x="21428" y="17036"/>
                </a:cubicBezTo>
                <a:cubicBezTo>
                  <a:pt x="21349" y="17036"/>
                  <a:pt x="21309" y="17154"/>
                  <a:pt x="21207" y="17714"/>
                </a:cubicBezTo>
                <a:cubicBezTo>
                  <a:pt x="21123" y="18173"/>
                  <a:pt x="21074" y="18273"/>
                  <a:pt x="20927" y="18273"/>
                </a:cubicBezTo>
                <a:cubicBezTo>
                  <a:pt x="20849" y="18273"/>
                  <a:pt x="20801" y="18220"/>
                  <a:pt x="20757" y="18083"/>
                </a:cubicBezTo>
                <a:cubicBezTo>
                  <a:pt x="20691" y="17878"/>
                  <a:pt x="20680" y="17641"/>
                  <a:pt x="20646" y="15817"/>
                </a:cubicBezTo>
                <a:cubicBezTo>
                  <a:pt x="20634" y="15198"/>
                  <a:pt x="20627" y="14990"/>
                  <a:pt x="20609" y="14971"/>
                </a:cubicBezTo>
                <a:close/>
                <a:moveTo>
                  <a:pt x="21540" y="14981"/>
                </a:moveTo>
                <a:cubicBezTo>
                  <a:pt x="21492" y="14988"/>
                  <a:pt x="21099" y="15691"/>
                  <a:pt x="21090" y="15786"/>
                </a:cubicBezTo>
                <a:cubicBezTo>
                  <a:pt x="21077" y="15922"/>
                  <a:pt x="21528" y="15226"/>
                  <a:pt x="21545" y="15084"/>
                </a:cubicBezTo>
                <a:cubicBezTo>
                  <a:pt x="21552" y="15025"/>
                  <a:pt x="21550" y="14979"/>
                  <a:pt x="21540" y="14981"/>
                </a:cubicBezTo>
                <a:close/>
                <a:moveTo>
                  <a:pt x="15159" y="15043"/>
                </a:moveTo>
                <a:cubicBezTo>
                  <a:pt x="15153" y="15056"/>
                  <a:pt x="15144" y="15093"/>
                  <a:pt x="15133" y="15144"/>
                </a:cubicBezTo>
                <a:cubicBezTo>
                  <a:pt x="15092" y="15334"/>
                  <a:pt x="15091" y="15446"/>
                  <a:pt x="15126" y="16627"/>
                </a:cubicBezTo>
                <a:cubicBezTo>
                  <a:pt x="15147" y="17329"/>
                  <a:pt x="15164" y="18105"/>
                  <a:pt x="15165" y="18352"/>
                </a:cubicBezTo>
                <a:cubicBezTo>
                  <a:pt x="15165" y="18711"/>
                  <a:pt x="15172" y="18780"/>
                  <a:pt x="15198" y="18697"/>
                </a:cubicBezTo>
                <a:cubicBezTo>
                  <a:pt x="15235" y="18582"/>
                  <a:pt x="15235" y="17403"/>
                  <a:pt x="15199" y="15843"/>
                </a:cubicBezTo>
                <a:cubicBezTo>
                  <a:pt x="15184" y="15179"/>
                  <a:pt x="15179" y="15004"/>
                  <a:pt x="15159" y="15043"/>
                </a:cubicBezTo>
                <a:close/>
                <a:moveTo>
                  <a:pt x="19863" y="15043"/>
                </a:moveTo>
                <a:cubicBezTo>
                  <a:pt x="19857" y="15056"/>
                  <a:pt x="19848" y="15093"/>
                  <a:pt x="19837" y="15144"/>
                </a:cubicBezTo>
                <a:cubicBezTo>
                  <a:pt x="19798" y="15323"/>
                  <a:pt x="19796" y="15454"/>
                  <a:pt x="19817" y="16171"/>
                </a:cubicBezTo>
                <a:cubicBezTo>
                  <a:pt x="19831" y="16624"/>
                  <a:pt x="19850" y="17396"/>
                  <a:pt x="19860" y="17885"/>
                </a:cubicBezTo>
                <a:cubicBezTo>
                  <a:pt x="19872" y="18529"/>
                  <a:pt x="19885" y="18750"/>
                  <a:pt x="19906" y="18685"/>
                </a:cubicBezTo>
                <a:cubicBezTo>
                  <a:pt x="19938" y="18585"/>
                  <a:pt x="19937" y="17329"/>
                  <a:pt x="19903" y="15843"/>
                </a:cubicBezTo>
                <a:cubicBezTo>
                  <a:pt x="19887" y="15180"/>
                  <a:pt x="19883" y="15004"/>
                  <a:pt x="19863" y="15043"/>
                </a:cubicBezTo>
                <a:close/>
                <a:moveTo>
                  <a:pt x="7101" y="15072"/>
                </a:moveTo>
                <a:cubicBezTo>
                  <a:pt x="7096" y="15062"/>
                  <a:pt x="7090" y="15081"/>
                  <a:pt x="7083" y="15120"/>
                </a:cubicBezTo>
                <a:cubicBezTo>
                  <a:pt x="7058" y="15263"/>
                  <a:pt x="7058" y="15754"/>
                  <a:pt x="7083" y="17441"/>
                </a:cubicBezTo>
                <a:cubicBezTo>
                  <a:pt x="7118" y="19844"/>
                  <a:pt x="7116" y="19897"/>
                  <a:pt x="6953" y="20156"/>
                </a:cubicBezTo>
                <a:cubicBezTo>
                  <a:pt x="6736" y="20501"/>
                  <a:pt x="6497" y="20447"/>
                  <a:pt x="6391" y="20027"/>
                </a:cubicBezTo>
                <a:cubicBezTo>
                  <a:pt x="6333" y="19794"/>
                  <a:pt x="6337" y="19517"/>
                  <a:pt x="6404" y="19097"/>
                </a:cubicBezTo>
                <a:cubicBezTo>
                  <a:pt x="6472" y="18674"/>
                  <a:pt x="6469" y="18495"/>
                  <a:pt x="6400" y="18891"/>
                </a:cubicBezTo>
                <a:cubicBezTo>
                  <a:pt x="6233" y="19861"/>
                  <a:pt x="6286" y="20658"/>
                  <a:pt x="6529" y="20822"/>
                </a:cubicBezTo>
                <a:cubicBezTo>
                  <a:pt x="6734" y="20960"/>
                  <a:pt x="6960" y="20730"/>
                  <a:pt x="7073" y="20266"/>
                </a:cubicBezTo>
                <a:cubicBezTo>
                  <a:pt x="7135" y="20015"/>
                  <a:pt x="7146" y="19881"/>
                  <a:pt x="7153" y="19308"/>
                </a:cubicBezTo>
                <a:cubicBezTo>
                  <a:pt x="7163" y="18436"/>
                  <a:pt x="7170" y="18375"/>
                  <a:pt x="7238" y="18565"/>
                </a:cubicBezTo>
                <a:cubicBezTo>
                  <a:pt x="7282" y="18689"/>
                  <a:pt x="7333" y="18711"/>
                  <a:pt x="7537" y="18702"/>
                </a:cubicBezTo>
                <a:cubicBezTo>
                  <a:pt x="7911" y="18684"/>
                  <a:pt x="7987" y="18541"/>
                  <a:pt x="7987" y="17856"/>
                </a:cubicBezTo>
                <a:cubicBezTo>
                  <a:pt x="7987" y="17344"/>
                  <a:pt x="7887" y="16932"/>
                  <a:pt x="7683" y="16600"/>
                </a:cubicBezTo>
                <a:cubicBezTo>
                  <a:pt x="7605" y="16473"/>
                  <a:pt x="7537" y="16332"/>
                  <a:pt x="7532" y="16289"/>
                </a:cubicBezTo>
                <a:cubicBezTo>
                  <a:pt x="7522" y="16203"/>
                  <a:pt x="7777" y="15823"/>
                  <a:pt x="7990" y="15606"/>
                </a:cubicBezTo>
                <a:cubicBezTo>
                  <a:pt x="8109" y="15485"/>
                  <a:pt x="8214" y="15197"/>
                  <a:pt x="8178" y="15086"/>
                </a:cubicBezTo>
                <a:cubicBezTo>
                  <a:pt x="8162" y="15034"/>
                  <a:pt x="7855" y="15401"/>
                  <a:pt x="7660" y="15707"/>
                </a:cubicBezTo>
                <a:cubicBezTo>
                  <a:pt x="7437" y="16058"/>
                  <a:pt x="7425" y="16589"/>
                  <a:pt x="7632" y="16948"/>
                </a:cubicBezTo>
                <a:cubicBezTo>
                  <a:pt x="7771" y="17187"/>
                  <a:pt x="7958" y="17751"/>
                  <a:pt x="7944" y="17887"/>
                </a:cubicBezTo>
                <a:cubicBezTo>
                  <a:pt x="7939" y="17941"/>
                  <a:pt x="7893" y="18050"/>
                  <a:pt x="7843" y="18129"/>
                </a:cubicBezTo>
                <a:cubicBezTo>
                  <a:pt x="7733" y="18304"/>
                  <a:pt x="7350" y="18332"/>
                  <a:pt x="7284" y="18170"/>
                </a:cubicBezTo>
                <a:cubicBezTo>
                  <a:pt x="7214" y="17998"/>
                  <a:pt x="7180" y="17490"/>
                  <a:pt x="7147" y="16183"/>
                </a:cubicBezTo>
                <a:cubicBezTo>
                  <a:pt x="7127" y="15388"/>
                  <a:pt x="7117" y="15101"/>
                  <a:pt x="7101" y="15072"/>
                </a:cubicBezTo>
                <a:close/>
                <a:moveTo>
                  <a:pt x="11053" y="15304"/>
                </a:moveTo>
                <a:cubicBezTo>
                  <a:pt x="11029" y="15310"/>
                  <a:pt x="10963" y="15388"/>
                  <a:pt x="10880" y="15517"/>
                </a:cubicBezTo>
                <a:cubicBezTo>
                  <a:pt x="10687" y="15819"/>
                  <a:pt x="10593" y="16021"/>
                  <a:pt x="10593" y="16136"/>
                </a:cubicBezTo>
                <a:cubicBezTo>
                  <a:pt x="10593" y="16233"/>
                  <a:pt x="11051" y="15442"/>
                  <a:pt x="11063" y="15323"/>
                </a:cubicBezTo>
                <a:cubicBezTo>
                  <a:pt x="11065" y="15308"/>
                  <a:pt x="11061" y="15302"/>
                  <a:pt x="11053" y="15304"/>
                </a:cubicBezTo>
                <a:close/>
                <a:moveTo>
                  <a:pt x="5624" y="15402"/>
                </a:moveTo>
                <a:cubicBezTo>
                  <a:pt x="5608" y="15409"/>
                  <a:pt x="5593" y="15474"/>
                  <a:pt x="5571" y="15604"/>
                </a:cubicBezTo>
                <a:cubicBezTo>
                  <a:pt x="5538" y="15796"/>
                  <a:pt x="5539" y="15830"/>
                  <a:pt x="5584" y="15934"/>
                </a:cubicBezTo>
                <a:cubicBezTo>
                  <a:pt x="5644" y="16069"/>
                  <a:pt x="5676" y="16053"/>
                  <a:pt x="5714" y="15865"/>
                </a:cubicBezTo>
                <a:cubicBezTo>
                  <a:pt x="5735" y="15764"/>
                  <a:pt x="5729" y="15687"/>
                  <a:pt x="5692" y="15561"/>
                </a:cubicBezTo>
                <a:cubicBezTo>
                  <a:pt x="5660" y="15451"/>
                  <a:pt x="5641" y="15396"/>
                  <a:pt x="5624" y="15402"/>
                </a:cubicBezTo>
                <a:close/>
                <a:moveTo>
                  <a:pt x="18628" y="15405"/>
                </a:moveTo>
                <a:cubicBezTo>
                  <a:pt x="18616" y="15406"/>
                  <a:pt x="18606" y="15443"/>
                  <a:pt x="18588" y="15520"/>
                </a:cubicBezTo>
                <a:cubicBezTo>
                  <a:pt x="18542" y="15708"/>
                  <a:pt x="18538" y="15822"/>
                  <a:pt x="18574" y="15934"/>
                </a:cubicBezTo>
                <a:cubicBezTo>
                  <a:pt x="18593" y="15991"/>
                  <a:pt x="18579" y="16081"/>
                  <a:pt x="18534" y="16212"/>
                </a:cubicBezTo>
                <a:lnTo>
                  <a:pt x="18468" y="16409"/>
                </a:lnTo>
                <a:lnTo>
                  <a:pt x="18526" y="16600"/>
                </a:lnTo>
                <a:cubicBezTo>
                  <a:pt x="18597" y="16834"/>
                  <a:pt x="18605" y="16835"/>
                  <a:pt x="18648" y="16620"/>
                </a:cubicBezTo>
                <a:cubicBezTo>
                  <a:pt x="18680" y="16461"/>
                  <a:pt x="18688" y="16456"/>
                  <a:pt x="18745" y="16574"/>
                </a:cubicBezTo>
                <a:cubicBezTo>
                  <a:pt x="18803" y="16693"/>
                  <a:pt x="18809" y="16690"/>
                  <a:pt x="18848" y="16505"/>
                </a:cubicBezTo>
                <a:cubicBezTo>
                  <a:pt x="18888" y="16314"/>
                  <a:pt x="18887" y="16301"/>
                  <a:pt x="18797" y="16128"/>
                </a:cubicBezTo>
                <a:cubicBezTo>
                  <a:pt x="18732" y="16003"/>
                  <a:pt x="18709" y="15908"/>
                  <a:pt x="18719" y="15807"/>
                </a:cubicBezTo>
                <a:cubicBezTo>
                  <a:pt x="18728" y="15723"/>
                  <a:pt x="18711" y="15602"/>
                  <a:pt x="18680" y="15513"/>
                </a:cubicBezTo>
                <a:cubicBezTo>
                  <a:pt x="18654" y="15439"/>
                  <a:pt x="18640" y="15404"/>
                  <a:pt x="18628" y="15405"/>
                </a:cubicBezTo>
                <a:close/>
                <a:moveTo>
                  <a:pt x="10066" y="15570"/>
                </a:moveTo>
                <a:cubicBezTo>
                  <a:pt x="10054" y="15571"/>
                  <a:pt x="10044" y="15608"/>
                  <a:pt x="10025" y="15685"/>
                </a:cubicBezTo>
                <a:cubicBezTo>
                  <a:pt x="9975" y="15890"/>
                  <a:pt x="9976" y="15970"/>
                  <a:pt x="10028" y="16088"/>
                </a:cubicBezTo>
                <a:cubicBezTo>
                  <a:pt x="10066" y="16174"/>
                  <a:pt x="10062" y="16200"/>
                  <a:pt x="10001" y="16325"/>
                </a:cubicBezTo>
                <a:cubicBezTo>
                  <a:pt x="9917" y="16497"/>
                  <a:pt x="9914" y="16649"/>
                  <a:pt x="9991" y="16809"/>
                </a:cubicBezTo>
                <a:cubicBezTo>
                  <a:pt x="10044" y="16919"/>
                  <a:pt x="10054" y="16913"/>
                  <a:pt x="10095" y="16756"/>
                </a:cubicBezTo>
                <a:cubicBezTo>
                  <a:pt x="10131" y="16618"/>
                  <a:pt x="10146" y="16604"/>
                  <a:pt x="10173" y="16687"/>
                </a:cubicBezTo>
                <a:cubicBezTo>
                  <a:pt x="10221" y="16833"/>
                  <a:pt x="10258" y="16816"/>
                  <a:pt x="10296" y="16624"/>
                </a:cubicBezTo>
                <a:cubicBezTo>
                  <a:pt x="10326" y="16475"/>
                  <a:pt x="10320" y="16439"/>
                  <a:pt x="10236" y="16284"/>
                </a:cubicBezTo>
                <a:cubicBezTo>
                  <a:pt x="10170" y="16162"/>
                  <a:pt x="10146" y="16070"/>
                  <a:pt x="10156" y="15970"/>
                </a:cubicBezTo>
                <a:cubicBezTo>
                  <a:pt x="10165" y="15888"/>
                  <a:pt x="10149" y="15766"/>
                  <a:pt x="10117" y="15678"/>
                </a:cubicBezTo>
                <a:cubicBezTo>
                  <a:pt x="10091" y="15604"/>
                  <a:pt x="10078" y="15569"/>
                  <a:pt x="10066" y="15570"/>
                </a:cubicBezTo>
                <a:close/>
                <a:moveTo>
                  <a:pt x="13323" y="16378"/>
                </a:moveTo>
                <a:cubicBezTo>
                  <a:pt x="13224" y="16378"/>
                  <a:pt x="13092" y="16663"/>
                  <a:pt x="12988" y="17106"/>
                </a:cubicBezTo>
                <a:cubicBezTo>
                  <a:pt x="12789" y="17949"/>
                  <a:pt x="12842" y="18520"/>
                  <a:pt x="13120" y="18520"/>
                </a:cubicBezTo>
                <a:cubicBezTo>
                  <a:pt x="13171" y="18520"/>
                  <a:pt x="13236" y="18559"/>
                  <a:pt x="13266" y="18608"/>
                </a:cubicBezTo>
                <a:cubicBezTo>
                  <a:pt x="13318" y="18695"/>
                  <a:pt x="13318" y="18701"/>
                  <a:pt x="13271" y="18865"/>
                </a:cubicBezTo>
                <a:cubicBezTo>
                  <a:pt x="13180" y="19181"/>
                  <a:pt x="12947" y="19445"/>
                  <a:pt x="12720" y="19488"/>
                </a:cubicBezTo>
                <a:cubicBezTo>
                  <a:pt x="12519" y="19525"/>
                  <a:pt x="12502" y="19516"/>
                  <a:pt x="12423" y="19308"/>
                </a:cubicBezTo>
                <a:cubicBezTo>
                  <a:pt x="12307" y="19003"/>
                  <a:pt x="12289" y="18637"/>
                  <a:pt x="12361" y="18050"/>
                </a:cubicBezTo>
                <a:cubicBezTo>
                  <a:pt x="12392" y="17796"/>
                  <a:pt x="12412" y="17572"/>
                  <a:pt x="12404" y="17549"/>
                </a:cubicBezTo>
                <a:cubicBezTo>
                  <a:pt x="12373" y="17452"/>
                  <a:pt x="12273" y="18354"/>
                  <a:pt x="12263" y="18829"/>
                </a:cubicBezTo>
                <a:cubicBezTo>
                  <a:pt x="12247" y="19563"/>
                  <a:pt x="12322" y="19872"/>
                  <a:pt x="12549" y="20005"/>
                </a:cubicBezTo>
                <a:cubicBezTo>
                  <a:pt x="12781" y="20141"/>
                  <a:pt x="13259" y="19585"/>
                  <a:pt x="13332" y="19092"/>
                </a:cubicBezTo>
                <a:cubicBezTo>
                  <a:pt x="13427" y="18448"/>
                  <a:pt x="13391" y="18212"/>
                  <a:pt x="13187" y="18136"/>
                </a:cubicBezTo>
                <a:cubicBezTo>
                  <a:pt x="13095" y="18103"/>
                  <a:pt x="13020" y="18016"/>
                  <a:pt x="12975" y="17897"/>
                </a:cubicBezTo>
                <a:lnTo>
                  <a:pt x="12905" y="17710"/>
                </a:lnTo>
                <a:lnTo>
                  <a:pt x="12960" y="17477"/>
                </a:lnTo>
                <a:cubicBezTo>
                  <a:pt x="13046" y="17115"/>
                  <a:pt x="13179" y="16874"/>
                  <a:pt x="13291" y="16874"/>
                </a:cubicBezTo>
                <a:cubicBezTo>
                  <a:pt x="13368" y="16874"/>
                  <a:pt x="13394" y="16834"/>
                  <a:pt x="13407" y="16708"/>
                </a:cubicBezTo>
                <a:cubicBezTo>
                  <a:pt x="13430" y="16483"/>
                  <a:pt x="13404" y="16378"/>
                  <a:pt x="13323" y="16378"/>
                </a:cubicBezTo>
                <a:close/>
                <a:moveTo>
                  <a:pt x="3680" y="16639"/>
                </a:moveTo>
                <a:cubicBezTo>
                  <a:pt x="3648" y="16646"/>
                  <a:pt x="3607" y="16728"/>
                  <a:pt x="3550" y="16885"/>
                </a:cubicBezTo>
                <a:cubicBezTo>
                  <a:pt x="3439" y="17188"/>
                  <a:pt x="3382" y="17501"/>
                  <a:pt x="3369" y="17873"/>
                </a:cubicBezTo>
                <a:cubicBezTo>
                  <a:pt x="3356" y="18234"/>
                  <a:pt x="3298" y="18289"/>
                  <a:pt x="2916" y="18301"/>
                </a:cubicBezTo>
                <a:cubicBezTo>
                  <a:pt x="2562" y="18313"/>
                  <a:pt x="2420" y="18217"/>
                  <a:pt x="2293" y="17885"/>
                </a:cubicBezTo>
                <a:cubicBezTo>
                  <a:pt x="2217" y="17685"/>
                  <a:pt x="2211" y="17634"/>
                  <a:pt x="2222" y="17290"/>
                </a:cubicBezTo>
                <a:lnTo>
                  <a:pt x="2235" y="16914"/>
                </a:lnTo>
                <a:lnTo>
                  <a:pt x="2186" y="17242"/>
                </a:lnTo>
                <a:cubicBezTo>
                  <a:pt x="2050" y="18161"/>
                  <a:pt x="2196" y="18678"/>
                  <a:pt x="2630" y="18819"/>
                </a:cubicBezTo>
                <a:cubicBezTo>
                  <a:pt x="2815" y="18879"/>
                  <a:pt x="3209" y="18730"/>
                  <a:pt x="3358" y="18543"/>
                </a:cubicBezTo>
                <a:cubicBezTo>
                  <a:pt x="3456" y="18421"/>
                  <a:pt x="3473" y="18423"/>
                  <a:pt x="3590" y="18553"/>
                </a:cubicBezTo>
                <a:cubicBezTo>
                  <a:pt x="3753" y="18736"/>
                  <a:pt x="3974" y="18745"/>
                  <a:pt x="4036" y="18570"/>
                </a:cubicBezTo>
                <a:cubicBezTo>
                  <a:pt x="4094" y="18407"/>
                  <a:pt x="4129" y="18402"/>
                  <a:pt x="4170" y="18555"/>
                </a:cubicBezTo>
                <a:cubicBezTo>
                  <a:pt x="4188" y="18621"/>
                  <a:pt x="4239" y="18688"/>
                  <a:pt x="4286" y="18702"/>
                </a:cubicBezTo>
                <a:cubicBezTo>
                  <a:pt x="4352" y="18722"/>
                  <a:pt x="4371" y="18768"/>
                  <a:pt x="4379" y="18929"/>
                </a:cubicBezTo>
                <a:lnTo>
                  <a:pt x="4388" y="19133"/>
                </a:lnTo>
                <a:lnTo>
                  <a:pt x="4440" y="18910"/>
                </a:lnTo>
                <a:lnTo>
                  <a:pt x="4492" y="18685"/>
                </a:lnTo>
                <a:lnTo>
                  <a:pt x="5072" y="18685"/>
                </a:lnTo>
                <a:lnTo>
                  <a:pt x="5650" y="18685"/>
                </a:lnTo>
                <a:lnTo>
                  <a:pt x="5693" y="18481"/>
                </a:lnTo>
                <a:cubicBezTo>
                  <a:pt x="5755" y="18184"/>
                  <a:pt x="5769" y="17701"/>
                  <a:pt x="5724" y="17367"/>
                </a:cubicBezTo>
                <a:lnTo>
                  <a:pt x="5684" y="17080"/>
                </a:lnTo>
                <a:lnTo>
                  <a:pt x="5652" y="17293"/>
                </a:lnTo>
                <a:cubicBezTo>
                  <a:pt x="5625" y="17470"/>
                  <a:pt x="5627" y="17554"/>
                  <a:pt x="5661" y="17760"/>
                </a:cubicBezTo>
                <a:cubicBezTo>
                  <a:pt x="5698" y="17982"/>
                  <a:pt x="5698" y="18021"/>
                  <a:pt x="5663" y="18112"/>
                </a:cubicBezTo>
                <a:cubicBezTo>
                  <a:pt x="5622" y="18217"/>
                  <a:pt x="5182" y="18377"/>
                  <a:pt x="5143" y="18301"/>
                </a:cubicBezTo>
                <a:cubicBezTo>
                  <a:pt x="5131" y="18278"/>
                  <a:pt x="5157" y="18132"/>
                  <a:pt x="5201" y="17976"/>
                </a:cubicBezTo>
                <a:cubicBezTo>
                  <a:pt x="5301" y="17620"/>
                  <a:pt x="5306" y="17275"/>
                  <a:pt x="5216" y="16993"/>
                </a:cubicBezTo>
                <a:cubicBezTo>
                  <a:pt x="5135" y="16740"/>
                  <a:pt x="5074" y="16739"/>
                  <a:pt x="4917" y="16991"/>
                </a:cubicBezTo>
                <a:cubicBezTo>
                  <a:pt x="4777" y="17215"/>
                  <a:pt x="4668" y="17508"/>
                  <a:pt x="4557" y="17964"/>
                </a:cubicBezTo>
                <a:cubicBezTo>
                  <a:pt x="4493" y="18228"/>
                  <a:pt x="4468" y="18273"/>
                  <a:pt x="4379" y="18273"/>
                </a:cubicBezTo>
                <a:cubicBezTo>
                  <a:pt x="4300" y="18273"/>
                  <a:pt x="4259" y="18220"/>
                  <a:pt x="4210" y="18057"/>
                </a:cubicBezTo>
                <a:lnTo>
                  <a:pt x="4146" y="17839"/>
                </a:lnTo>
                <a:lnTo>
                  <a:pt x="4096" y="18028"/>
                </a:lnTo>
                <a:cubicBezTo>
                  <a:pt x="4059" y="18172"/>
                  <a:pt x="4013" y="18224"/>
                  <a:pt x="3898" y="18254"/>
                </a:cubicBezTo>
                <a:cubicBezTo>
                  <a:pt x="3696" y="18306"/>
                  <a:pt x="3658" y="18208"/>
                  <a:pt x="3725" y="17801"/>
                </a:cubicBezTo>
                <a:cubicBezTo>
                  <a:pt x="3780" y="17464"/>
                  <a:pt x="3788" y="17156"/>
                  <a:pt x="3749" y="16838"/>
                </a:cubicBezTo>
                <a:cubicBezTo>
                  <a:pt x="3732" y="16698"/>
                  <a:pt x="3711" y="16631"/>
                  <a:pt x="3680" y="16639"/>
                </a:cubicBezTo>
                <a:close/>
                <a:moveTo>
                  <a:pt x="1611" y="18232"/>
                </a:moveTo>
                <a:cubicBezTo>
                  <a:pt x="1526" y="18232"/>
                  <a:pt x="1480" y="18461"/>
                  <a:pt x="1528" y="18642"/>
                </a:cubicBezTo>
                <a:cubicBezTo>
                  <a:pt x="1547" y="18716"/>
                  <a:pt x="1588" y="18763"/>
                  <a:pt x="1618" y="18750"/>
                </a:cubicBezTo>
                <a:cubicBezTo>
                  <a:pt x="1660" y="18731"/>
                  <a:pt x="1674" y="18667"/>
                  <a:pt x="1674" y="18479"/>
                </a:cubicBezTo>
                <a:cubicBezTo>
                  <a:pt x="1674" y="18273"/>
                  <a:pt x="1663" y="18232"/>
                  <a:pt x="1611" y="18232"/>
                </a:cubicBezTo>
                <a:close/>
                <a:moveTo>
                  <a:pt x="11619" y="19377"/>
                </a:moveTo>
                <a:cubicBezTo>
                  <a:pt x="11604" y="19383"/>
                  <a:pt x="11589" y="19416"/>
                  <a:pt x="11567" y="19478"/>
                </a:cubicBezTo>
                <a:cubicBezTo>
                  <a:pt x="11524" y="19598"/>
                  <a:pt x="11506" y="19607"/>
                  <a:pt x="11464" y="19526"/>
                </a:cubicBezTo>
                <a:cubicBezTo>
                  <a:pt x="11397" y="19395"/>
                  <a:pt x="11392" y="19398"/>
                  <a:pt x="11358" y="19595"/>
                </a:cubicBezTo>
                <a:cubicBezTo>
                  <a:pt x="11335" y="19734"/>
                  <a:pt x="11340" y="19789"/>
                  <a:pt x="11391" y="19919"/>
                </a:cubicBezTo>
                <a:cubicBezTo>
                  <a:pt x="11451" y="20073"/>
                  <a:pt x="11452" y="20074"/>
                  <a:pt x="11494" y="19907"/>
                </a:cubicBezTo>
                <a:cubicBezTo>
                  <a:pt x="11530" y="19759"/>
                  <a:pt x="11544" y="19748"/>
                  <a:pt x="11598" y="19837"/>
                </a:cubicBezTo>
                <a:cubicBezTo>
                  <a:pt x="11650" y="19925"/>
                  <a:pt x="11665" y="19920"/>
                  <a:pt x="11695" y="19792"/>
                </a:cubicBezTo>
                <a:cubicBezTo>
                  <a:pt x="11741" y="19594"/>
                  <a:pt x="11739" y="19566"/>
                  <a:pt x="11674" y="19440"/>
                </a:cubicBezTo>
                <a:cubicBezTo>
                  <a:pt x="11650" y="19394"/>
                  <a:pt x="11635" y="19372"/>
                  <a:pt x="11619" y="19377"/>
                </a:cubicBezTo>
                <a:close/>
                <a:moveTo>
                  <a:pt x="5864" y="20245"/>
                </a:moveTo>
                <a:cubicBezTo>
                  <a:pt x="5845" y="20226"/>
                  <a:pt x="5766" y="20316"/>
                  <a:pt x="5644" y="20506"/>
                </a:cubicBezTo>
                <a:cubicBezTo>
                  <a:pt x="5444" y="20819"/>
                  <a:pt x="5389" y="20946"/>
                  <a:pt x="5388" y="21086"/>
                </a:cubicBezTo>
                <a:cubicBezTo>
                  <a:pt x="5387" y="21143"/>
                  <a:pt x="5774" y="20539"/>
                  <a:pt x="5829" y="20398"/>
                </a:cubicBezTo>
                <a:cubicBezTo>
                  <a:pt x="5865" y="20306"/>
                  <a:pt x="5875" y="20256"/>
                  <a:pt x="5864" y="20245"/>
                </a:cubicBezTo>
                <a:close/>
                <a:moveTo>
                  <a:pt x="3123" y="20317"/>
                </a:moveTo>
                <a:cubicBezTo>
                  <a:pt x="3097" y="20327"/>
                  <a:pt x="3035" y="20414"/>
                  <a:pt x="2929" y="20580"/>
                </a:cubicBezTo>
                <a:cubicBezTo>
                  <a:pt x="2715" y="20916"/>
                  <a:pt x="2683" y="21014"/>
                  <a:pt x="2761" y="21107"/>
                </a:cubicBezTo>
                <a:cubicBezTo>
                  <a:pt x="2801" y="21155"/>
                  <a:pt x="2801" y="21171"/>
                  <a:pt x="2761" y="21308"/>
                </a:cubicBezTo>
                <a:cubicBezTo>
                  <a:pt x="2738" y="21390"/>
                  <a:pt x="2717" y="21481"/>
                  <a:pt x="2717" y="21512"/>
                </a:cubicBezTo>
                <a:cubicBezTo>
                  <a:pt x="2717" y="21543"/>
                  <a:pt x="2813" y="21421"/>
                  <a:pt x="2929" y="21239"/>
                </a:cubicBezTo>
                <a:cubicBezTo>
                  <a:pt x="3143" y="20903"/>
                  <a:pt x="3175" y="20803"/>
                  <a:pt x="3097" y="20709"/>
                </a:cubicBezTo>
                <a:cubicBezTo>
                  <a:pt x="3057" y="20662"/>
                  <a:pt x="3057" y="20646"/>
                  <a:pt x="3097" y="20508"/>
                </a:cubicBezTo>
                <a:cubicBezTo>
                  <a:pt x="3138" y="20369"/>
                  <a:pt x="3148" y="20306"/>
                  <a:pt x="3123" y="20317"/>
                </a:cubicBezTo>
                <a:close/>
                <a:moveTo>
                  <a:pt x="12995" y="20448"/>
                </a:moveTo>
                <a:cubicBezTo>
                  <a:pt x="12979" y="20455"/>
                  <a:pt x="12964" y="20483"/>
                  <a:pt x="12945" y="20537"/>
                </a:cubicBezTo>
                <a:cubicBezTo>
                  <a:pt x="12904" y="20652"/>
                  <a:pt x="12888" y="20656"/>
                  <a:pt x="12842" y="20566"/>
                </a:cubicBezTo>
                <a:cubicBezTo>
                  <a:pt x="12795" y="20475"/>
                  <a:pt x="12781" y="20481"/>
                  <a:pt x="12743" y="20599"/>
                </a:cubicBezTo>
                <a:cubicBezTo>
                  <a:pt x="12701" y="20731"/>
                  <a:pt x="12700" y="20748"/>
                  <a:pt x="12746" y="20906"/>
                </a:cubicBezTo>
                <a:cubicBezTo>
                  <a:pt x="12805" y="21109"/>
                  <a:pt x="12809" y="21109"/>
                  <a:pt x="12872" y="20932"/>
                </a:cubicBezTo>
                <a:cubicBezTo>
                  <a:pt x="12915" y="20812"/>
                  <a:pt x="12929" y="20808"/>
                  <a:pt x="12977" y="20901"/>
                </a:cubicBezTo>
                <a:cubicBezTo>
                  <a:pt x="13026" y="20995"/>
                  <a:pt x="13039" y="20989"/>
                  <a:pt x="13069" y="20860"/>
                </a:cubicBezTo>
                <a:cubicBezTo>
                  <a:pt x="13116" y="20658"/>
                  <a:pt x="13113" y="20601"/>
                  <a:pt x="13049" y="20494"/>
                </a:cubicBezTo>
                <a:cubicBezTo>
                  <a:pt x="13027" y="20457"/>
                  <a:pt x="13011" y="20442"/>
                  <a:pt x="12995" y="2044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9" name="IMG_4823.png" descr="IMG_4823.png"/>
          <p:cNvPicPr>
            <a:picLocks noChangeAspect="1"/>
          </p:cNvPicPr>
          <p:nvPr/>
        </p:nvPicPr>
        <p:blipFill>
          <a:blip r:embed="rId9">
            <a:extLst/>
          </a:blip>
          <a:srcRect l="20459" t="59039" r="9100" b="18368"/>
          <a:stretch>
            <a:fillRect/>
          </a:stretch>
        </p:blipFill>
        <p:spPr>
          <a:xfrm>
            <a:off x="8098456" y="6711712"/>
            <a:ext cx="13461599" cy="301585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39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437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435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424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422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4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1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3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5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8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426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7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6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44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6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444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442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3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5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521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448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3" name="IMG_4824.png" descr="IMG_4824.png"/>
          <p:cNvPicPr>
            <a:picLocks noChangeAspect="1"/>
          </p:cNvPicPr>
          <p:nvPr/>
        </p:nvPicPr>
        <p:blipFill>
          <a:blip r:embed="rId9">
            <a:extLst/>
          </a:blip>
          <a:srcRect l="10774" t="4470" r="4897" b="19019"/>
          <a:stretch>
            <a:fillRect/>
          </a:stretch>
        </p:blipFill>
        <p:spPr>
          <a:xfrm>
            <a:off x="5426579" y="1899443"/>
            <a:ext cx="15232746" cy="96536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3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541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539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528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526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52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5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7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2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2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53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0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1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54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0" name="تجميع"/>
            <p:cNvGrpSpPr/>
            <p:nvPr/>
          </p:nvGrpSpPr>
          <p:grpSpPr>
            <a:xfrm>
              <a:off x="201306" y="0"/>
              <a:ext cx="4382509" cy="1438177"/>
              <a:chOff x="0" y="0"/>
              <a:chExt cx="4382508" cy="1438176"/>
            </a:xfrm>
          </p:grpSpPr>
          <p:grpSp>
            <p:nvGrpSpPr>
              <p:cNvPr id="1548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546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7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49" name="مثال"/>
              <p:cNvSpPr/>
              <p:nvPr/>
            </p:nvSpPr>
            <p:spPr>
              <a:xfrm>
                <a:off x="2191254" y="168176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625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552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7" name="IMG_4825.png" descr="IMG_4825.png"/>
          <p:cNvPicPr>
            <a:picLocks noChangeAspect="1"/>
          </p:cNvPicPr>
          <p:nvPr/>
        </p:nvPicPr>
        <p:blipFill>
          <a:blip r:embed="rId9">
            <a:extLst/>
          </a:blip>
          <a:srcRect l="25835" t="14374" r="4836" b="74588"/>
          <a:stretch>
            <a:fillRect/>
          </a:stretch>
        </p:blipFill>
        <p:spPr>
          <a:xfrm>
            <a:off x="9061739" y="1367359"/>
            <a:ext cx="12880614" cy="1432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IMG_4825.png" descr="IMG_4825.png"/>
          <p:cNvPicPr>
            <a:picLocks noChangeAspect="1"/>
          </p:cNvPicPr>
          <p:nvPr/>
        </p:nvPicPr>
        <p:blipFill>
          <a:blip r:embed="rId9">
            <a:extLst/>
          </a:blip>
          <a:srcRect l="8477" t="25953" r="10352" b="28269"/>
          <a:stretch>
            <a:fillRect/>
          </a:stretch>
        </p:blipFill>
        <p:spPr>
          <a:xfrm>
            <a:off x="4279308" y="3349610"/>
            <a:ext cx="17904720" cy="70531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8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646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644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633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631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6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0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2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4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7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635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6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3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5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4" name="مفهوم أساسي"/>
              <p:cNvSpPr/>
              <p:nvPr/>
            </p:nvSpPr>
            <p:spPr>
              <a:xfrm>
                <a:off x="71993" y="160964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 sz="5400"/>
                </a:pPr>
                <a:r>
                  <a:rPr sz="5300"/>
                  <a:t>مفهوم أساسي</a:t>
                </a:r>
              </a:p>
            </p:txBody>
          </p:sp>
        </p:grpSp>
      </p:grpSp>
      <p:grpSp>
        <p:nvGrpSpPr>
          <p:cNvPr id="1729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57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1" name="IMG_4826.png" descr="IMG_4826.png"/>
          <p:cNvPicPr>
            <a:picLocks noChangeAspect="1"/>
          </p:cNvPicPr>
          <p:nvPr/>
        </p:nvPicPr>
        <p:blipFill>
          <a:blip r:embed="rId9">
            <a:extLst/>
          </a:blip>
          <a:srcRect l="8326" t="4119" r="10468" b="13234"/>
          <a:stretch>
            <a:fillRect/>
          </a:stretch>
        </p:blipFill>
        <p:spPr>
          <a:xfrm>
            <a:off x="6057809" y="2006599"/>
            <a:ext cx="13970229" cy="99312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1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749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747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736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734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73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33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35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3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0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73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3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5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48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5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753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82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83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27" name="IMG_5566.png" descr="IMG_5566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3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3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2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2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3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pic>
        <p:nvPicPr>
          <p:cNvPr id="1834" name="IMG_4814.png" descr="IMG_4814.png"/>
          <p:cNvPicPr>
            <a:picLocks noChangeAspect="1"/>
          </p:cNvPicPr>
          <p:nvPr/>
        </p:nvPicPr>
        <p:blipFill>
          <a:blip r:embed="rId9">
            <a:extLst/>
          </a:blip>
          <a:srcRect l="65643" t="22876" r="12183" b="68523"/>
          <a:stretch>
            <a:fillRect/>
          </a:stretch>
        </p:blipFill>
        <p:spPr>
          <a:xfrm>
            <a:off x="16110468" y="1367359"/>
            <a:ext cx="5438866" cy="1473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5" name="IMG_4827.png" descr="IMG_4827.png"/>
          <p:cNvPicPr>
            <a:picLocks noChangeAspect="1"/>
          </p:cNvPicPr>
          <p:nvPr/>
        </p:nvPicPr>
        <p:blipFill>
          <a:blip r:embed="rId10">
            <a:extLst/>
          </a:blip>
          <a:srcRect l="19835" t="7450" r="33217" b="81600"/>
          <a:stretch>
            <a:fillRect/>
          </a:stretch>
        </p:blipFill>
        <p:spPr>
          <a:xfrm>
            <a:off x="7711995" y="1501502"/>
            <a:ext cx="8222182" cy="1339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6" name="IMG_4827.png" descr="IMG_4827.png"/>
          <p:cNvPicPr>
            <a:picLocks noChangeAspect="1"/>
          </p:cNvPicPr>
          <p:nvPr/>
        </p:nvPicPr>
        <p:blipFill>
          <a:blip r:embed="rId10">
            <a:extLst/>
          </a:blip>
          <a:srcRect l="0" t="18314" r="13242" b="27850"/>
          <a:stretch>
            <a:fillRect/>
          </a:stretch>
        </p:blipFill>
        <p:spPr>
          <a:xfrm>
            <a:off x="3267596" y="3483656"/>
            <a:ext cx="18063340" cy="7829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6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854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852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841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839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837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38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40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4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45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84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4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4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0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53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5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5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6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6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5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6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62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86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66" name="IMG_4828.png" descr="IMG_4828.png"/>
          <p:cNvPicPr>
            <a:picLocks noChangeAspect="1"/>
          </p:cNvPicPr>
          <p:nvPr/>
        </p:nvPicPr>
        <p:blipFill>
          <a:blip r:embed="rId9">
            <a:extLst/>
          </a:blip>
          <a:srcRect l="1285" t="12358" r="0" b="42070"/>
          <a:stretch>
            <a:fillRect/>
          </a:stretch>
        </p:blipFill>
        <p:spPr>
          <a:xfrm>
            <a:off x="2828621" y="1977865"/>
            <a:ext cx="20768823" cy="66969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6" name="تجميع"/>
          <p:cNvGrpSpPr/>
          <p:nvPr/>
        </p:nvGrpSpPr>
        <p:grpSpPr>
          <a:xfrm>
            <a:off x="-1" y="2850572"/>
            <a:ext cx="1958369" cy="9726668"/>
            <a:chOff x="0" y="0"/>
            <a:chExt cx="1958367" cy="9726667"/>
          </a:xfrm>
        </p:grpSpPr>
        <p:grpSp>
          <p:nvGrpSpPr>
            <p:cNvPr id="1884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882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871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869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867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68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70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72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75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873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74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7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0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1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83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8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887" name="IMG_4913.png" descr="IMG_4913.png"/>
          <p:cNvPicPr>
            <a:picLocks noChangeAspect="1"/>
          </p:cNvPicPr>
          <p:nvPr/>
        </p:nvPicPr>
        <p:blipFill>
          <a:blip r:embed="rId29">
            <a:extLst/>
          </a:blip>
          <a:srcRect l="41508" t="7362" r="28712" b="70293"/>
          <a:stretch>
            <a:fillRect/>
          </a:stretch>
        </p:blipFill>
        <p:spPr>
          <a:xfrm>
            <a:off x="18061981" y="8674734"/>
            <a:ext cx="4947433" cy="2592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8" name="IMG_4913.png" descr="IMG_4913.png"/>
          <p:cNvPicPr>
            <a:picLocks noChangeAspect="1"/>
          </p:cNvPicPr>
          <p:nvPr/>
        </p:nvPicPr>
        <p:blipFill>
          <a:blip r:embed="rId29">
            <a:extLst/>
          </a:blip>
          <a:srcRect l="31317" t="38958" r="31317" b="39732"/>
          <a:stretch>
            <a:fillRect/>
          </a:stretch>
        </p:blipFill>
        <p:spPr>
          <a:xfrm>
            <a:off x="10943239" y="8674734"/>
            <a:ext cx="6207637" cy="2472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9" name="IMG_4913.png" descr="IMG_4913.png"/>
          <p:cNvPicPr>
            <a:picLocks noChangeAspect="1"/>
          </p:cNvPicPr>
          <p:nvPr/>
        </p:nvPicPr>
        <p:blipFill>
          <a:blip r:embed="rId29">
            <a:extLst/>
          </a:blip>
          <a:srcRect l="33313" t="72403" r="29322" b="6496"/>
          <a:stretch>
            <a:fillRect/>
          </a:stretch>
        </p:blipFill>
        <p:spPr>
          <a:xfrm>
            <a:off x="3824497" y="8698546"/>
            <a:ext cx="6207637" cy="2448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7" grpId="1"/>
      <p:bldP build="whole" bldLvl="1" animBg="1" rev="0" advAuto="0" spid="1889" grpId="3"/>
      <p:bldP build="whole" bldLvl="1" animBg="1" rev="0" advAuto="0" spid="1888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