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لا تجعل هدفك أن تكون أفضل من شخص ما، بل أن تكون أفضل من نفسك في وقت سابق."/>
          <p:cNvSpPr txBox="1"/>
          <p:nvPr/>
        </p:nvSpPr>
        <p:spPr>
          <a:xfrm>
            <a:off x="1704570" y="4722804"/>
            <a:ext cx="16129959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لا تجعل هدفك أن تكون أفضل من شخص ما، بل أن تكون أفضل من نفسك في وقت سابق.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540" y="2980475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تأكد"/>
          <p:cNvSpPr txBox="1"/>
          <p:nvPr/>
        </p:nvSpPr>
        <p:spPr>
          <a:xfrm>
            <a:off x="9094848" y="67142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196" name="IMG_2844.png" descr="IMG_284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3633" y="0"/>
            <a:ext cx="13586821" cy="10179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9221.png" descr="IMG_9221.png"/>
          <p:cNvPicPr>
            <a:picLocks noChangeAspect="1"/>
          </p:cNvPicPr>
          <p:nvPr/>
        </p:nvPicPr>
        <p:blipFill>
          <a:blip r:embed="rId5"/>
          <a:srcRect t="10443" r="58716" b="85909"/>
          <a:stretch>
            <a:fillRect/>
          </a:stretch>
        </p:blipFill>
        <p:spPr>
          <a:xfrm>
            <a:off x="-2470384" y="8937336"/>
            <a:ext cx="20369997" cy="2377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9221.png" descr="IMG_9221.png"/>
          <p:cNvPicPr>
            <a:picLocks noChangeAspect="1"/>
          </p:cNvPicPr>
          <p:nvPr/>
        </p:nvPicPr>
        <p:blipFill>
          <a:blip r:embed="rId5"/>
          <a:srcRect t="7405" r="24770" b="89725"/>
          <a:stretch>
            <a:fillRect/>
          </a:stretch>
        </p:blipFill>
        <p:spPr>
          <a:xfrm>
            <a:off x="-9799583" y="7496704"/>
            <a:ext cx="25918521" cy="1305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01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7990934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5714" y="5251998"/>
            <a:ext cx="5794734" cy="5794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9220.png" descr="IMG_9220.png"/>
          <p:cNvPicPr>
            <a:picLocks noChangeAspect="1"/>
          </p:cNvPicPr>
          <p:nvPr/>
        </p:nvPicPr>
        <p:blipFill>
          <a:blip r:embed="rId5"/>
          <a:srcRect t="59651" r="25959" b="36891"/>
          <a:stretch>
            <a:fillRect/>
          </a:stretch>
        </p:blipFill>
        <p:spPr>
          <a:xfrm>
            <a:off x="-15174225" y="3046967"/>
            <a:ext cx="34798386" cy="1974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تأكد"/>
          <p:cNvSpPr txBox="1"/>
          <p:nvPr/>
        </p:nvSpPr>
        <p:spPr>
          <a:xfrm>
            <a:off x="11196832" y="997824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06" name="IMG_6600.png" descr="IMG_66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87" y="8024858"/>
            <a:ext cx="7605600" cy="551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9221.png" descr="IMG_9221.png"/>
          <p:cNvPicPr>
            <a:picLocks noChangeAspect="1"/>
          </p:cNvPicPr>
          <p:nvPr/>
        </p:nvPicPr>
        <p:blipFill>
          <a:blip r:embed="rId4"/>
          <a:srcRect l="35643" t="28645" r="24414" b="68145"/>
          <a:stretch>
            <a:fillRect/>
          </a:stretch>
        </p:blipFill>
        <p:spPr>
          <a:xfrm>
            <a:off x="-2715692" y="5271368"/>
            <a:ext cx="22501088" cy="2388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9221.png" descr="IMG_9221.png"/>
          <p:cNvPicPr>
            <a:picLocks noChangeAspect="1"/>
          </p:cNvPicPr>
          <p:nvPr/>
        </p:nvPicPr>
        <p:blipFill>
          <a:blip r:embed="rId4"/>
          <a:srcRect t="7405" r="24770" b="89725"/>
          <a:stretch>
            <a:fillRect/>
          </a:stretch>
        </p:blipFill>
        <p:spPr>
          <a:xfrm>
            <a:off x="-10046635" y="3669983"/>
            <a:ext cx="30120184" cy="1516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تأكد"/>
          <p:cNvSpPr txBox="1"/>
          <p:nvPr/>
        </p:nvSpPr>
        <p:spPr>
          <a:xfrm>
            <a:off x="11235963" y="103207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11" name="IMG_2858.png" descr="IMG_2858.png"/>
          <p:cNvPicPr>
            <a:picLocks noChangeAspect="1"/>
          </p:cNvPicPr>
          <p:nvPr/>
        </p:nvPicPr>
        <p:blipFill>
          <a:blip r:embed="rId3"/>
          <a:srcRect t="35549"/>
          <a:stretch>
            <a:fillRect/>
          </a:stretch>
        </p:blipFill>
        <p:spPr>
          <a:xfrm>
            <a:off x="11624329" y="2794742"/>
            <a:ext cx="13980759" cy="681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9221.png" descr="IMG_9221.png"/>
          <p:cNvPicPr>
            <a:picLocks noChangeAspect="1"/>
          </p:cNvPicPr>
          <p:nvPr/>
        </p:nvPicPr>
        <p:blipFill>
          <a:blip r:embed="rId4"/>
          <a:srcRect t="28645" r="57541" b="68018"/>
          <a:stretch>
            <a:fillRect/>
          </a:stretch>
        </p:blipFill>
        <p:spPr>
          <a:xfrm>
            <a:off x="-5560914" y="9635946"/>
            <a:ext cx="24778403" cy="2571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9221.png" descr="IMG_9221.png"/>
          <p:cNvPicPr>
            <a:picLocks noChangeAspect="1"/>
          </p:cNvPicPr>
          <p:nvPr/>
        </p:nvPicPr>
        <p:blipFill>
          <a:blip r:embed="rId4"/>
          <a:srcRect t="7405" r="24770" b="89725"/>
          <a:stretch>
            <a:fillRect/>
          </a:stretch>
        </p:blipFill>
        <p:spPr>
          <a:xfrm>
            <a:off x="-12187750" y="8320209"/>
            <a:ext cx="31268995" cy="1574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16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8485037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9220.png" descr="IMG_9220.png"/>
          <p:cNvPicPr>
            <a:picLocks noChangeAspect="1"/>
          </p:cNvPicPr>
          <p:nvPr/>
        </p:nvPicPr>
        <p:blipFill>
          <a:blip r:embed="rId4"/>
          <a:srcRect l="23602" t="93201" r="50372"/>
          <a:stretch>
            <a:fillRect/>
          </a:stretch>
        </p:blipFill>
        <p:spPr>
          <a:xfrm>
            <a:off x="3720913" y="1748451"/>
            <a:ext cx="14728242" cy="4674903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أعط مثالاً مضاداً يبين خطأ الجملة"/>
          <p:cNvSpPr txBox="1"/>
          <p:nvPr/>
        </p:nvSpPr>
        <p:spPr>
          <a:xfrm>
            <a:off x="1427966" y="2131516"/>
            <a:ext cx="18710278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أعط مثالاً مضاداً يبين خطأ الجملة </a:t>
            </a:r>
          </a:p>
        </p:txBody>
      </p:sp>
      <p:sp>
        <p:nvSpPr>
          <p:cNvPr id="219" name="حيث n أي عدد طبيعي"/>
          <p:cNvSpPr txBox="1"/>
          <p:nvPr/>
        </p:nvSpPr>
        <p:spPr>
          <a:xfrm>
            <a:off x="1729989" y="6425785"/>
            <a:ext cx="18710278" cy="2131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حيث n أي عدد طبيعي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تحصيلي"/>
          <p:cNvSpPr txBox="1"/>
          <p:nvPr/>
        </p:nvSpPr>
        <p:spPr>
          <a:xfrm>
            <a:off x="11314011" y="683308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222" name="Picture 2" descr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296" y="883777"/>
            <a:ext cx="2794099" cy="339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7722" y="2753032"/>
            <a:ext cx="6369990" cy="941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9222.png" descr="IMG_9222.png"/>
          <p:cNvPicPr>
            <a:picLocks noChangeAspect="1"/>
          </p:cNvPicPr>
          <p:nvPr/>
        </p:nvPicPr>
        <p:blipFill>
          <a:blip r:embed="rId5"/>
          <a:srcRect t="54521"/>
          <a:stretch>
            <a:fillRect/>
          </a:stretch>
        </p:blipFill>
        <p:spPr>
          <a:xfrm>
            <a:off x="-1149486" y="4397015"/>
            <a:ext cx="22433632" cy="5999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841" y="3227527"/>
            <a:ext cx="8695326" cy="936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مهارات…"/>
          <p:cNvSpPr txBox="1"/>
          <p:nvPr/>
        </p:nvSpPr>
        <p:spPr>
          <a:xfrm>
            <a:off x="11565364" y="6022115"/>
            <a:ext cx="18710278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مهارات 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التفكير العليا</a:t>
            </a:r>
          </a:p>
        </p:txBody>
      </p:sp>
      <p:pic>
        <p:nvPicPr>
          <p:cNvPr id="228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314" y="42294"/>
            <a:ext cx="63500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9222.png" descr="IMG_9222.png"/>
          <p:cNvPicPr>
            <a:picLocks noChangeAspect="1"/>
          </p:cNvPicPr>
          <p:nvPr/>
        </p:nvPicPr>
        <p:blipFill>
          <a:blip r:embed="rId5"/>
          <a:srcRect t="15337" b="66814"/>
          <a:stretch>
            <a:fillRect/>
          </a:stretch>
        </p:blipFill>
        <p:spPr>
          <a:xfrm>
            <a:off x="-5431715" y="3591784"/>
            <a:ext cx="31637850" cy="332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الواجب"/>
          <p:cNvSpPr txBox="1"/>
          <p:nvPr/>
        </p:nvSpPr>
        <p:spPr>
          <a:xfrm>
            <a:off x="-874636" y="4856082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الواجب </a:t>
            </a:r>
          </a:p>
        </p:txBody>
      </p:sp>
      <p:pic>
        <p:nvPicPr>
          <p:cNvPr id="232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00" y="1333033"/>
            <a:ext cx="12125441" cy="1313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9828" y="1052912"/>
            <a:ext cx="7049473" cy="433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242" y="-124906"/>
            <a:ext cx="4049314" cy="4049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4071" y="-42556"/>
            <a:ext cx="3884613" cy="388461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6130851" y="1786881"/>
            <a:ext cx="19396532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Picture 2" descr="Picture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652000" y="1536295"/>
            <a:ext cx="3334531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576.png" descr="IMG_557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26295" y="435285"/>
            <a:ext cx="7707138" cy="11391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9173.png" descr="IMG_917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6306" y="3710068"/>
            <a:ext cx="17738214" cy="8878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البرهان بأستعمال مبدأ الاستقراء الرياضي"/>
          <p:cNvSpPr txBox="1"/>
          <p:nvPr/>
        </p:nvSpPr>
        <p:spPr>
          <a:xfrm>
            <a:off x="2161975" y="4448585"/>
            <a:ext cx="15196654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البرهان بأستعمال مبدأ الاستقراء الرياضي</a:t>
            </a:r>
          </a:p>
        </p:txBody>
      </p:sp>
      <p:pic>
        <p:nvPicPr>
          <p:cNvPr id="162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60" y="2386236"/>
            <a:ext cx="15865684" cy="976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3085" y="1401503"/>
            <a:ext cx="5627700" cy="562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23" y="1401503"/>
            <a:ext cx="5627701" cy="56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أهداف الدرس"/>
          <p:cNvSpPr txBox="1"/>
          <p:nvPr/>
        </p:nvSpPr>
        <p:spPr>
          <a:xfrm>
            <a:off x="8592680" y="52791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68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9219.png" descr="IMG_9219.png"/>
          <p:cNvPicPr>
            <a:picLocks noChangeAspect="1"/>
          </p:cNvPicPr>
          <p:nvPr/>
        </p:nvPicPr>
        <p:blipFill>
          <a:blip r:embed="rId5"/>
          <a:srcRect l="76598" t="8141" b="66114"/>
          <a:stretch>
            <a:fillRect/>
          </a:stretch>
        </p:blipFill>
        <p:spPr>
          <a:xfrm>
            <a:off x="1712574" y="-88345"/>
            <a:ext cx="9288935" cy="12876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مفردات…"/>
          <p:cNvSpPr txBox="1"/>
          <p:nvPr/>
        </p:nvSpPr>
        <p:spPr>
          <a:xfrm>
            <a:off x="8592680" y="3894865"/>
            <a:ext cx="18710278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مفردات </a:t>
            </a:r>
          </a:p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الدرس</a:t>
            </a:r>
          </a:p>
        </p:txBody>
      </p:sp>
      <p:pic>
        <p:nvPicPr>
          <p:cNvPr id="173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9219.png" descr="IMG_9219.png"/>
          <p:cNvPicPr>
            <a:picLocks noChangeAspect="1"/>
          </p:cNvPicPr>
          <p:nvPr/>
        </p:nvPicPr>
        <p:blipFill>
          <a:blip r:embed="rId5"/>
          <a:srcRect l="80996" t="36965" b="50176"/>
          <a:stretch>
            <a:fillRect/>
          </a:stretch>
        </p:blipFill>
        <p:spPr>
          <a:xfrm>
            <a:off x="2273796" y="4446930"/>
            <a:ext cx="11968296" cy="102044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3210" y="542779"/>
            <a:ext cx="7254288" cy="781649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لماذا"/>
          <p:cNvSpPr txBox="1"/>
          <p:nvPr/>
        </p:nvSpPr>
        <p:spPr>
          <a:xfrm>
            <a:off x="9585110" y="377659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لماذا</a:t>
            </a:r>
          </a:p>
        </p:txBody>
      </p:sp>
      <p:pic>
        <p:nvPicPr>
          <p:cNvPr id="178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9219.png" descr="IMG_9219.png"/>
          <p:cNvPicPr>
            <a:picLocks noChangeAspect="1"/>
          </p:cNvPicPr>
          <p:nvPr/>
        </p:nvPicPr>
        <p:blipFill>
          <a:blip r:embed="rId5"/>
          <a:srcRect t="10250" r="20490" b="76118"/>
          <a:stretch>
            <a:fillRect/>
          </a:stretch>
        </p:blipFill>
        <p:spPr>
          <a:xfrm>
            <a:off x="79285" y="7329078"/>
            <a:ext cx="17926580" cy="38725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35" y="-1"/>
            <a:ext cx="8701566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9219.png" descr="IMG_9219.png"/>
          <p:cNvPicPr>
            <a:picLocks noChangeAspect="1"/>
          </p:cNvPicPr>
          <p:nvPr/>
        </p:nvPicPr>
        <p:blipFill>
          <a:blip r:embed="rId4"/>
          <a:srcRect t="24121" r="22670" b="60932"/>
          <a:stretch>
            <a:fillRect/>
          </a:stretch>
        </p:blipFill>
        <p:spPr>
          <a:xfrm>
            <a:off x="79285" y="5745692"/>
            <a:ext cx="19737863" cy="4807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85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7" y="7743883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G_9219.png" descr="IMG_9219.png"/>
          <p:cNvPicPr>
            <a:picLocks noChangeAspect="1"/>
          </p:cNvPicPr>
          <p:nvPr/>
        </p:nvPicPr>
        <p:blipFill>
          <a:blip r:embed="rId4"/>
          <a:srcRect l="18376" t="96230" r="25109"/>
          <a:stretch>
            <a:fillRect/>
          </a:stretch>
        </p:blipFill>
        <p:spPr>
          <a:xfrm>
            <a:off x="-3941524" y="4024179"/>
            <a:ext cx="23978833" cy="2015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357" y="981420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تأكد"/>
          <p:cNvSpPr txBox="1"/>
          <p:nvPr/>
        </p:nvSpPr>
        <p:spPr>
          <a:xfrm>
            <a:off x="10447970" y="473044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190" name="IMG_4591.png" descr="IMG_4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231" y="-3729097"/>
            <a:ext cx="17349305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9221.png" descr="IMG_9221.png"/>
          <p:cNvPicPr>
            <a:picLocks noChangeAspect="1"/>
          </p:cNvPicPr>
          <p:nvPr/>
        </p:nvPicPr>
        <p:blipFill>
          <a:blip r:embed="rId5"/>
          <a:srcRect t="7405" r="24770" b="89725"/>
          <a:stretch>
            <a:fillRect/>
          </a:stretch>
        </p:blipFill>
        <p:spPr>
          <a:xfrm>
            <a:off x="-8070221" y="2196015"/>
            <a:ext cx="26035918" cy="131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9221.png" descr="IMG_9221.png"/>
          <p:cNvPicPr>
            <a:picLocks noChangeAspect="1"/>
          </p:cNvPicPr>
          <p:nvPr/>
        </p:nvPicPr>
        <p:blipFill>
          <a:blip r:embed="rId5"/>
          <a:srcRect l="36106" t="9975" r="24770" b="85831"/>
          <a:stretch>
            <a:fillRect/>
          </a:stretch>
        </p:blipFill>
        <p:spPr>
          <a:xfrm>
            <a:off x="-1363232" y="3212829"/>
            <a:ext cx="17269674" cy="2444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مخصص</PresentationFormat>
  <Paragraphs>20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2023-01-19T09:18:59Z</dcterms:modified>
</cp:coreProperties>
</file>