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8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بيان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‏١٠٠٪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معلومات الحقيق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معلومات الحقيقة</a:t>
            </a:r>
          </a:p>
        </p:txBody>
      </p:sp>
      <p:sp>
        <p:nvSpPr>
          <p:cNvPr id="10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 b="1"/>
            </a:lvl1pPr>
          </a:lstStyle>
          <a:p>
            <a:r>
              <a:t>السمة</a:t>
            </a:r>
          </a:p>
        </p:txBody>
      </p:sp>
      <p:sp>
        <p:nvSpPr>
          <p:cNvPr id="116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z="8500" spc="-17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r>
              <a:t>"اقتباس مشهور"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صورة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صورة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صورة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صورة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عنوان العرض التقديمي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sz="3312" b="1"/>
            </a:lvl1pPr>
          </a:lstStyle>
          <a:p>
            <a:r>
              <a:t>المؤلف والتاريخ</a:t>
            </a:r>
          </a:p>
        </p:txBody>
      </p:sp>
      <p:sp>
        <p:nvSpPr>
          <p:cNvPr id="2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للعرض التقديمي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عنوان الشريحة</a:t>
            </a:r>
          </a:p>
        </p:txBody>
      </p:sp>
      <p:sp>
        <p:nvSpPr>
          <p:cNvPr id="34" name="مستوى النص الأو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العنوان الفرعي للشريحة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64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r>
              <a:t>عنوان القسم</a:t>
            </a:r>
          </a:p>
        </p:txBody>
      </p:sp>
      <p:sp>
        <p:nvSpPr>
          <p:cNvPr id="72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للشريحة</a:t>
            </a:r>
          </a:p>
        </p:txBody>
      </p:sp>
      <p:sp>
        <p:nvSpPr>
          <p:cNvPr id="8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sz="5170" b="1"/>
            </a:lvl1pPr>
          </a:lstStyle>
          <a:p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موضوعات الأجندة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عنوان الشريحة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نص التعداد النقطي في الشريحة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في حياتك ستواجه العديد من المصاعب والعقبات…"/>
          <p:cNvSpPr txBox="1"/>
          <p:nvPr/>
        </p:nvSpPr>
        <p:spPr>
          <a:xfrm>
            <a:off x="1951622" y="3509114"/>
            <a:ext cx="16129959" cy="7521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في حياتك ستواجه العديد من المصاعب والعقبات</a:t>
            </a:r>
          </a:p>
          <a:p>
            <a:pPr rtl="0"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(ويبقى الخيار لك)</a:t>
            </a:r>
          </a:p>
          <a:p>
            <a:pPr rtl="0"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فاما ان تستلم لها وتفشل</a:t>
            </a:r>
          </a:p>
          <a:p>
            <a:pPr rtl="0">
              <a:defRPr sz="100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واما ان تنجاوزها وتصبح "اقوى".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4721.png" descr="IMG_4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6248" y="-289958"/>
            <a:ext cx="4971229" cy="4971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9166.png" descr="IMG_9166.png"/>
          <p:cNvPicPr>
            <a:picLocks noChangeAspect="1"/>
          </p:cNvPicPr>
          <p:nvPr/>
        </p:nvPicPr>
        <p:blipFill>
          <a:blip r:embed="rId4"/>
          <a:srcRect r="21677" b="76714"/>
          <a:stretch>
            <a:fillRect/>
          </a:stretch>
        </p:blipFill>
        <p:spPr>
          <a:xfrm>
            <a:off x="339638" y="2552867"/>
            <a:ext cx="19051875" cy="77422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9166.png" descr="IMG_9166.png"/>
          <p:cNvPicPr>
            <a:picLocks noChangeAspect="1"/>
          </p:cNvPicPr>
          <p:nvPr/>
        </p:nvPicPr>
        <p:blipFill>
          <a:blip r:embed="rId4"/>
          <a:srcRect l="77137" t="18764" b="54893"/>
          <a:stretch>
            <a:fillRect/>
          </a:stretch>
        </p:blipFill>
        <p:spPr>
          <a:xfrm>
            <a:off x="18962545" y="4254779"/>
            <a:ext cx="5270871" cy="8301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99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7990934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G_9166.png" descr="IMG_9166.png"/>
          <p:cNvPicPr>
            <a:picLocks noChangeAspect="1"/>
          </p:cNvPicPr>
          <p:nvPr/>
        </p:nvPicPr>
        <p:blipFill>
          <a:blip r:embed="rId4"/>
          <a:srcRect t="66836" r="25043" b="31052"/>
          <a:stretch>
            <a:fillRect/>
          </a:stretch>
        </p:blipFill>
        <p:spPr>
          <a:xfrm>
            <a:off x="-24694932" y="2635215"/>
            <a:ext cx="41688030" cy="1604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6357" y="981420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تأكد"/>
          <p:cNvSpPr txBox="1"/>
          <p:nvPr/>
        </p:nvSpPr>
        <p:spPr>
          <a:xfrm>
            <a:off x="10447970" y="473044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04" name="IMG_4591.png" descr="IMG_459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231" y="-3729097"/>
            <a:ext cx="17349305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9167.png" descr="IMG_9167.png"/>
          <p:cNvPicPr>
            <a:picLocks noChangeAspect="1"/>
          </p:cNvPicPr>
          <p:nvPr/>
        </p:nvPicPr>
        <p:blipFill>
          <a:blip r:embed="rId5"/>
          <a:srcRect l="57008" t="72413" r="20360" b="17924"/>
          <a:stretch>
            <a:fillRect/>
          </a:stretch>
        </p:blipFill>
        <p:spPr>
          <a:xfrm>
            <a:off x="1046581" y="4730948"/>
            <a:ext cx="15742418" cy="7898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08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485037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9166.png" descr="IMG_9166.png"/>
          <p:cNvPicPr>
            <a:picLocks noChangeAspect="1"/>
          </p:cNvPicPr>
          <p:nvPr/>
        </p:nvPicPr>
        <p:blipFill>
          <a:blip r:embed="rId4"/>
          <a:srcRect l="23714" t="92949" r="25434" b="4764"/>
          <a:stretch>
            <a:fillRect/>
          </a:stretch>
        </p:blipFill>
        <p:spPr>
          <a:xfrm>
            <a:off x="-9020875" y="2196014"/>
            <a:ext cx="26543401" cy="1631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تأكد"/>
          <p:cNvSpPr txBox="1"/>
          <p:nvPr/>
        </p:nvSpPr>
        <p:spPr>
          <a:xfrm>
            <a:off x="11235963" y="103207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12" name="IMG_2858.png" descr="IMG_2858.png"/>
          <p:cNvPicPr>
            <a:picLocks noChangeAspect="1"/>
          </p:cNvPicPr>
          <p:nvPr/>
        </p:nvPicPr>
        <p:blipFill>
          <a:blip r:embed="rId3"/>
          <a:srcRect t="35549"/>
          <a:stretch>
            <a:fillRect/>
          </a:stretch>
        </p:blipFill>
        <p:spPr>
          <a:xfrm>
            <a:off x="11624329" y="2794742"/>
            <a:ext cx="13980759" cy="6818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9167.png" descr="IMG_9167.png"/>
          <p:cNvPicPr>
            <a:picLocks noChangeAspect="1"/>
          </p:cNvPicPr>
          <p:nvPr/>
        </p:nvPicPr>
        <p:blipFill>
          <a:blip r:embed="rId4"/>
          <a:srcRect t="76853" r="58448" b="18956"/>
          <a:stretch>
            <a:fillRect/>
          </a:stretch>
        </p:blipFill>
        <p:spPr>
          <a:xfrm>
            <a:off x="-11132761" y="6244170"/>
            <a:ext cx="32155247" cy="3810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9167.png" descr="IMG_9167.png"/>
          <p:cNvPicPr>
            <a:picLocks noChangeAspect="1"/>
          </p:cNvPicPr>
          <p:nvPr/>
        </p:nvPicPr>
        <p:blipFill>
          <a:blip r:embed="rId4"/>
          <a:srcRect l="57008" t="72413" r="20360" b="22477"/>
          <a:stretch>
            <a:fillRect/>
          </a:stretch>
        </p:blipFill>
        <p:spPr>
          <a:xfrm>
            <a:off x="-377717" y="3706304"/>
            <a:ext cx="14180754" cy="37619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217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3887" y="9143842"/>
            <a:ext cx="4929218" cy="494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G_9167.png" descr="IMG_9167.png"/>
          <p:cNvPicPr>
            <a:picLocks noChangeAspect="1"/>
          </p:cNvPicPr>
          <p:nvPr/>
        </p:nvPicPr>
        <p:blipFill>
          <a:blip r:embed="rId4"/>
          <a:srcRect t="41230" r="23506" b="55556"/>
          <a:stretch>
            <a:fillRect/>
          </a:stretch>
        </p:blipFill>
        <p:spPr>
          <a:xfrm>
            <a:off x="-17031707" y="3156770"/>
            <a:ext cx="36490038" cy="1800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8540" y="2980475"/>
            <a:ext cx="8516997" cy="9177063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تأكد"/>
          <p:cNvSpPr txBox="1"/>
          <p:nvPr/>
        </p:nvSpPr>
        <p:spPr>
          <a:xfrm>
            <a:off x="9094848" y="67142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تأكد</a:t>
            </a:r>
          </a:p>
        </p:txBody>
      </p:sp>
      <p:pic>
        <p:nvPicPr>
          <p:cNvPr id="222" name="IMG_2854.png" descr="IMG_285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8540" y="-629811"/>
            <a:ext cx="9045039" cy="9045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G_9167.png" descr="IMG_9167.png"/>
          <p:cNvPicPr>
            <a:picLocks noChangeAspect="1"/>
          </p:cNvPicPr>
          <p:nvPr/>
        </p:nvPicPr>
        <p:blipFill>
          <a:blip r:embed="rId5"/>
          <a:srcRect t="86970" r="20439" b="2740"/>
          <a:stretch>
            <a:fillRect/>
          </a:stretch>
        </p:blipFill>
        <p:spPr>
          <a:xfrm>
            <a:off x="-17196407" y="4062626"/>
            <a:ext cx="33412861" cy="5077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841" y="3227527"/>
            <a:ext cx="8695326" cy="9369214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مهارات…"/>
          <p:cNvSpPr txBox="1"/>
          <p:nvPr/>
        </p:nvSpPr>
        <p:spPr>
          <a:xfrm>
            <a:off x="11565364" y="6022115"/>
            <a:ext cx="18710278" cy="425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مهارات </a:t>
            </a:r>
          </a:p>
          <a:p>
            <a:pPr rtl="0"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التفكير العليا</a:t>
            </a:r>
          </a:p>
        </p:txBody>
      </p:sp>
      <p:pic>
        <p:nvPicPr>
          <p:cNvPr id="227" name="IMG_2836.png" descr="IMG_283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7314" y="42294"/>
            <a:ext cx="6350001" cy="571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G_9168.png" descr="IMG_9168.png"/>
          <p:cNvPicPr>
            <a:picLocks noChangeAspect="1"/>
          </p:cNvPicPr>
          <p:nvPr/>
        </p:nvPicPr>
        <p:blipFill>
          <a:blip r:embed="rId5"/>
          <a:srcRect t="12147" r="24894" b="76931"/>
          <a:stretch>
            <a:fillRect/>
          </a:stretch>
        </p:blipFill>
        <p:spPr>
          <a:xfrm>
            <a:off x="-4783017" y="3582621"/>
            <a:ext cx="23640781" cy="17203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تحصيلي"/>
          <p:cNvSpPr txBox="1"/>
          <p:nvPr/>
        </p:nvSpPr>
        <p:spPr>
          <a:xfrm>
            <a:off x="11314011" y="683308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تحصيلي</a:t>
            </a:r>
          </a:p>
        </p:txBody>
      </p:sp>
      <p:pic>
        <p:nvPicPr>
          <p:cNvPr id="231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296" y="883777"/>
            <a:ext cx="2794099" cy="3394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5576.png" descr="IMG_55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7722" y="2753032"/>
            <a:ext cx="6369990" cy="941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IMG_9168.png" descr="IMG_9168.png"/>
          <p:cNvPicPr>
            <a:picLocks noChangeAspect="1"/>
          </p:cNvPicPr>
          <p:nvPr/>
        </p:nvPicPr>
        <p:blipFill>
          <a:blip r:embed="rId5"/>
          <a:srcRect t="46923" r="5343"/>
          <a:stretch>
            <a:fillRect/>
          </a:stretch>
        </p:blipFill>
        <p:spPr>
          <a:xfrm>
            <a:off x="-6685" y="4598507"/>
            <a:ext cx="18478472" cy="5185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الواجب"/>
          <p:cNvSpPr txBox="1"/>
          <p:nvPr/>
        </p:nvSpPr>
        <p:spPr>
          <a:xfrm>
            <a:off x="-874636" y="4856082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الواجب </a:t>
            </a:r>
          </a:p>
        </p:txBody>
      </p:sp>
      <p:pic>
        <p:nvPicPr>
          <p:cNvPr id="236" name="IMG_5562.png" descr="IMG_556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100" y="1333033"/>
            <a:ext cx="12125441" cy="131304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881" y="1128928"/>
            <a:ext cx="9202368" cy="566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3242" y="-124906"/>
            <a:ext cx="4049314" cy="4049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905" y="-42556"/>
            <a:ext cx="3884614" cy="3884614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قدرات"/>
          <p:cNvSpPr txBox="1"/>
          <p:nvPr/>
        </p:nvSpPr>
        <p:spPr>
          <a:xfrm>
            <a:off x="4566190" y="2794427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قدرات</a:t>
            </a:r>
          </a:p>
        </p:txBody>
      </p:sp>
      <p:pic>
        <p:nvPicPr>
          <p:cNvPr id="157" name="Picture 2" descr="Picture 2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92" y="3100956"/>
            <a:ext cx="3334532" cy="4050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5576.png" descr="IMG_557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1593" y="-58819"/>
            <a:ext cx="7707138" cy="11391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9179.png" descr="IMG_9179.png"/>
          <p:cNvPicPr>
            <a:picLocks noChangeAspect="1"/>
          </p:cNvPicPr>
          <p:nvPr/>
        </p:nvPicPr>
        <p:blipFill>
          <a:blip r:embed="rId7"/>
          <a:srcRect l="31725" t="74539" r="11890" b="6523"/>
          <a:stretch>
            <a:fillRect/>
          </a:stretch>
        </p:blipFill>
        <p:spPr>
          <a:xfrm>
            <a:off x="1448431" y="6562063"/>
            <a:ext cx="16804279" cy="3174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نظرية ذات الحدين"/>
          <p:cNvSpPr txBox="1"/>
          <p:nvPr/>
        </p:nvSpPr>
        <p:spPr>
          <a:xfrm>
            <a:off x="2161975" y="5832885"/>
            <a:ext cx="15196654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نظرية ذات الحدين </a:t>
            </a:r>
          </a:p>
        </p:txBody>
      </p:sp>
      <p:pic>
        <p:nvPicPr>
          <p:cNvPr id="162" name="IMG_5242.png" descr="IMG_52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460" y="2386236"/>
            <a:ext cx="15865684" cy="9763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3085" y="1401503"/>
            <a:ext cx="5627700" cy="562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G_6580.png" descr="IMG_65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423" y="1401503"/>
            <a:ext cx="5627701" cy="56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أهداف الدرس"/>
          <p:cNvSpPr txBox="1"/>
          <p:nvPr/>
        </p:nvSpPr>
        <p:spPr>
          <a:xfrm>
            <a:off x="8592680" y="5279165"/>
            <a:ext cx="18710278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أهداف الدرس </a:t>
            </a:r>
          </a:p>
        </p:txBody>
      </p:sp>
      <p:pic>
        <p:nvPicPr>
          <p:cNvPr id="16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G_9165.png" descr="IMG_9165.png"/>
          <p:cNvPicPr>
            <a:picLocks noChangeAspect="1"/>
          </p:cNvPicPr>
          <p:nvPr/>
        </p:nvPicPr>
        <p:blipFill>
          <a:blip r:embed="rId5"/>
          <a:srcRect l="75952" b="72699"/>
          <a:stretch>
            <a:fillRect/>
          </a:stretch>
        </p:blipFill>
        <p:spPr>
          <a:xfrm>
            <a:off x="3582221" y="988206"/>
            <a:ext cx="8919351" cy="12483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140" y="542779"/>
            <a:ext cx="10779359" cy="11614759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مفردات…"/>
          <p:cNvSpPr txBox="1"/>
          <p:nvPr/>
        </p:nvSpPr>
        <p:spPr>
          <a:xfrm>
            <a:off x="8592680" y="3894865"/>
            <a:ext cx="18710278" cy="563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مفردات </a:t>
            </a:r>
          </a:p>
          <a:p>
            <a:pPr rtl="0"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الدرس</a:t>
            </a:r>
          </a:p>
        </p:txBody>
      </p:sp>
      <p:pic>
        <p:nvPicPr>
          <p:cNvPr id="173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9165.png" descr="IMG_9165.png"/>
          <p:cNvPicPr>
            <a:picLocks noChangeAspect="1"/>
          </p:cNvPicPr>
          <p:nvPr/>
        </p:nvPicPr>
        <p:blipFill>
          <a:blip r:embed="rId5"/>
          <a:srcRect l="79931" t="29327" b="59139"/>
          <a:stretch>
            <a:fillRect/>
          </a:stretch>
        </p:blipFill>
        <p:spPr>
          <a:xfrm>
            <a:off x="-396658" y="3513622"/>
            <a:ext cx="16055796" cy="11374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G_6591.png" descr="IMG_65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3210" y="542779"/>
            <a:ext cx="7254288" cy="781649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لماذا"/>
          <p:cNvSpPr txBox="1"/>
          <p:nvPr/>
        </p:nvSpPr>
        <p:spPr>
          <a:xfrm>
            <a:off x="9585110" y="3776596"/>
            <a:ext cx="18710277" cy="287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51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لماذا</a:t>
            </a:r>
          </a:p>
        </p:txBody>
      </p:sp>
      <p:pic>
        <p:nvPicPr>
          <p:cNvPr id="178" name="IMG_4690.png" descr="IMG_469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40248" y="1018315"/>
            <a:ext cx="5056056" cy="55164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G_9165.png" descr="IMG_9165.png"/>
          <p:cNvPicPr>
            <a:picLocks noChangeAspect="1"/>
          </p:cNvPicPr>
          <p:nvPr/>
        </p:nvPicPr>
        <p:blipFill>
          <a:blip r:embed="rId5"/>
          <a:srcRect l="31706" r="18648" b="89485"/>
          <a:stretch>
            <a:fillRect/>
          </a:stretch>
        </p:blipFill>
        <p:spPr>
          <a:xfrm>
            <a:off x="721334" y="2569038"/>
            <a:ext cx="17847291" cy="4659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G_9165.png" descr="IMG_9165.png"/>
          <p:cNvPicPr>
            <a:picLocks noChangeAspect="1"/>
          </p:cNvPicPr>
          <p:nvPr/>
        </p:nvPicPr>
        <p:blipFill>
          <a:blip r:embed="rId5"/>
          <a:srcRect r="66437" b="89748"/>
          <a:stretch>
            <a:fillRect/>
          </a:stretch>
        </p:blipFill>
        <p:spPr>
          <a:xfrm>
            <a:off x="379968" y="7083305"/>
            <a:ext cx="14922025" cy="56189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4691.png" descr="IMG_469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2435" y="-1"/>
            <a:ext cx="8701566" cy="6519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9165.png" descr="IMG_9165.png"/>
          <p:cNvPicPr>
            <a:picLocks noChangeAspect="1"/>
          </p:cNvPicPr>
          <p:nvPr/>
        </p:nvPicPr>
        <p:blipFill>
          <a:blip r:embed="rId4"/>
          <a:srcRect t="10459" r="22318" b="52579"/>
          <a:stretch>
            <a:fillRect/>
          </a:stretch>
        </p:blipFill>
        <p:spPr>
          <a:xfrm>
            <a:off x="-205904" y="1564878"/>
            <a:ext cx="17719619" cy="103940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مثال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مثال</a:t>
            </a:r>
          </a:p>
        </p:txBody>
      </p:sp>
      <p:pic>
        <p:nvPicPr>
          <p:cNvPr id="186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17" y="7743883"/>
            <a:ext cx="4929218" cy="49415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G_9165.png" descr="IMG_9165.png"/>
          <p:cNvPicPr>
            <a:picLocks noChangeAspect="1"/>
          </p:cNvPicPr>
          <p:nvPr/>
        </p:nvPicPr>
        <p:blipFill>
          <a:blip r:embed="rId4"/>
          <a:srcRect l="75734" t="40996" b="15671"/>
          <a:stretch>
            <a:fillRect/>
          </a:stretch>
        </p:blipFill>
        <p:spPr>
          <a:xfrm>
            <a:off x="18679824" y="3458723"/>
            <a:ext cx="4309594" cy="9487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G_9165.png" descr="IMG_9165.png"/>
          <p:cNvPicPr>
            <a:picLocks noChangeAspect="1"/>
          </p:cNvPicPr>
          <p:nvPr/>
        </p:nvPicPr>
        <p:blipFill>
          <a:blip r:embed="rId4"/>
          <a:srcRect l="30163" t="50816" r="25483" b="43898"/>
          <a:stretch>
            <a:fillRect/>
          </a:stretch>
        </p:blipFill>
        <p:spPr>
          <a:xfrm>
            <a:off x="2127362" y="3046970"/>
            <a:ext cx="16489768" cy="2422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تحقق من فهمك"/>
          <p:cNvSpPr txBox="1"/>
          <p:nvPr/>
        </p:nvSpPr>
        <p:spPr>
          <a:xfrm>
            <a:off x="11378271" y="1255799"/>
            <a:ext cx="18710277" cy="203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50000"/>
              </a:lnSpc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تحقق من فهمك</a:t>
            </a:r>
          </a:p>
        </p:txBody>
      </p:sp>
      <p:pic>
        <p:nvPicPr>
          <p:cNvPr id="191" name="IMG_5558.png" descr="IMG_55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65" y="8237986"/>
            <a:ext cx="4929218" cy="494154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٢- بالعودة إلى فقرة لماذا إذا أراد مدير معمل التحاليل أن يستأجر 8 متخصصين فما أحتمالات أن يختار 6متخصصين من المنطقة الأولى واثنين من المنطقة الثانية ؟"/>
          <p:cNvSpPr txBox="1"/>
          <p:nvPr/>
        </p:nvSpPr>
        <p:spPr>
          <a:xfrm>
            <a:off x="2829440" y="2946400"/>
            <a:ext cx="15526058" cy="782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500">
                <a:solidFill>
                  <a:srgbClr val="000000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٢- بالعودة إلى فقرة لماذا إذا أراد مدير معمل التحاليل أن يستأجر 8 متخصصين فما أحتمالات أن يختار 6متخصصين من المنطقة الأولى واثنين من المنطقة الثانية ؟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مخصص</PresentationFormat>
  <Paragraphs>23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Geeza Pro Regular</vt:lpstr>
      <vt:lpstr>Helvetica Neue</vt:lpstr>
      <vt:lpstr>Waseem Regular</vt:lpstr>
      <vt:lpstr>21_BasicWhite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منال الرويلي</dc:creator>
  <cp:lastModifiedBy>منال الرويلي</cp:lastModifiedBy>
  <cp:revision>1</cp:revision>
  <dcterms:modified xsi:type="dcterms:W3CDTF">2023-01-19T09:19:37Z</dcterms:modified>
</cp:coreProperties>
</file>