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إياك الاعتقاد بأنك غير قادر على تجاوز كُل ما مرّ بك ، حتى وإن وصلت الأمُور للأسوأ ، إياك أن تجعل هذا الشعُور يتمكن منك .. ثق بربك ثم بنفسك…"/>
          <p:cNvSpPr txBox="1"/>
          <p:nvPr/>
        </p:nvSpPr>
        <p:spPr>
          <a:xfrm>
            <a:off x="1704570" y="3756166"/>
            <a:ext cx="16129959" cy="7521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إياك الاعتقاد بأنك غير قادر على تجاوز كُل ما مرّ بك ، حتى وإن وصلت الأمُور للأسوأ ، إياك أن تجعل هذا الشعُور يتمكن منك .. ثق بربك ثم بنفسك…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5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9149.png" descr="IMG_9149.png"/>
          <p:cNvPicPr>
            <a:picLocks noChangeAspect="1"/>
          </p:cNvPicPr>
          <p:nvPr/>
        </p:nvPicPr>
        <p:blipFill>
          <a:blip r:embed="rId5"/>
          <a:srcRect t="18265" r="20718" b="58463"/>
          <a:stretch>
            <a:fillRect/>
          </a:stretch>
        </p:blipFill>
        <p:spPr>
          <a:xfrm>
            <a:off x="-8313984" y="6944046"/>
            <a:ext cx="26525888" cy="3892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00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9150.png" descr="IMG_9150.png"/>
          <p:cNvPicPr>
            <a:picLocks noChangeAspect="1"/>
          </p:cNvPicPr>
          <p:nvPr/>
        </p:nvPicPr>
        <p:blipFill>
          <a:blip r:embed="rId5"/>
          <a:srcRect t="58158" b="37904"/>
          <a:stretch>
            <a:fillRect/>
          </a:stretch>
        </p:blipFill>
        <p:spPr>
          <a:xfrm>
            <a:off x="-12439350" y="3129322"/>
            <a:ext cx="40285201" cy="2487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9147.png" descr="IMG_9147.png"/>
          <p:cNvPicPr>
            <a:picLocks noChangeAspect="1"/>
          </p:cNvPicPr>
          <p:nvPr/>
        </p:nvPicPr>
        <p:blipFill>
          <a:blip r:embed="rId4"/>
          <a:srcRect t="16641" b="63691"/>
          <a:stretch>
            <a:fillRect/>
          </a:stretch>
        </p:blipFill>
        <p:spPr>
          <a:xfrm>
            <a:off x="-232434" y="4475493"/>
            <a:ext cx="23231053" cy="5689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7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9147.png" descr="IMG_9147.png"/>
          <p:cNvPicPr>
            <a:picLocks noChangeAspect="1"/>
          </p:cNvPicPr>
          <p:nvPr/>
        </p:nvPicPr>
        <p:blipFill>
          <a:blip r:embed="rId5"/>
          <a:srcRect t="54954" r="24660" b="42065"/>
          <a:stretch>
            <a:fillRect/>
          </a:stretch>
        </p:blipFill>
        <p:spPr>
          <a:xfrm>
            <a:off x="-8138087" y="2745020"/>
            <a:ext cx="25577850" cy="126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9147.png" descr="IMG_9147.png"/>
          <p:cNvPicPr>
            <a:picLocks noChangeAspect="1"/>
          </p:cNvPicPr>
          <p:nvPr/>
        </p:nvPicPr>
        <p:blipFill>
          <a:blip r:embed="rId5"/>
          <a:srcRect l="22253" t="97263" r="24792"/>
          <a:stretch>
            <a:fillRect/>
          </a:stretch>
        </p:blipFill>
        <p:spPr>
          <a:xfrm>
            <a:off x="1080772" y="5413024"/>
            <a:ext cx="18189299" cy="1170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3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9149.png" descr="IMG_9149.png"/>
          <p:cNvPicPr>
            <a:picLocks noChangeAspect="1"/>
          </p:cNvPicPr>
          <p:nvPr/>
        </p:nvPicPr>
        <p:blipFill>
          <a:blip r:embed="rId4"/>
          <a:srcRect t="41272" r="21377" b="39295"/>
          <a:stretch>
            <a:fillRect/>
          </a:stretch>
        </p:blipFill>
        <p:spPr>
          <a:xfrm>
            <a:off x="-6914024" y="2918550"/>
            <a:ext cx="27386258" cy="3384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7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148.png" descr="IMG_9148.png"/>
          <p:cNvPicPr>
            <a:picLocks noChangeAspect="1"/>
          </p:cNvPicPr>
          <p:nvPr/>
        </p:nvPicPr>
        <p:blipFill>
          <a:blip r:embed="rId4"/>
          <a:srcRect t="36334" r="27862" b="59087"/>
          <a:stretch>
            <a:fillRect/>
          </a:stretch>
        </p:blipFill>
        <p:spPr>
          <a:xfrm>
            <a:off x="-27102470" y="2600421"/>
            <a:ext cx="44948938" cy="364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2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149.png" descr="IMG_9149.png"/>
          <p:cNvPicPr>
            <a:picLocks noChangeAspect="1"/>
          </p:cNvPicPr>
          <p:nvPr/>
        </p:nvPicPr>
        <p:blipFill>
          <a:blip r:embed="rId5"/>
          <a:srcRect l="47842" t="58417" b="22762"/>
          <a:stretch>
            <a:fillRect/>
          </a:stretch>
        </p:blipFill>
        <p:spPr>
          <a:xfrm>
            <a:off x="-627933" y="1640374"/>
            <a:ext cx="23663963" cy="426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712" y="1027651"/>
            <a:ext cx="4971229" cy="4971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8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9148.png" descr="IMG_9148.png"/>
          <p:cNvPicPr>
            <a:picLocks noChangeAspect="1"/>
          </p:cNvPicPr>
          <p:nvPr/>
        </p:nvPicPr>
        <p:blipFill>
          <a:blip r:embed="rId4"/>
          <a:srcRect l="21843" t="97402" r="28602"/>
          <a:stretch>
            <a:fillRect/>
          </a:stretch>
        </p:blipFill>
        <p:spPr>
          <a:xfrm>
            <a:off x="-2599176" y="2711195"/>
            <a:ext cx="22322265" cy="1495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2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9149.png" descr="IMG_9149.png"/>
          <p:cNvPicPr>
            <a:picLocks noChangeAspect="1"/>
          </p:cNvPicPr>
          <p:nvPr/>
        </p:nvPicPr>
        <p:blipFill>
          <a:blip r:embed="rId4"/>
          <a:srcRect t="77359" r="21242" b="634"/>
          <a:stretch>
            <a:fillRect/>
          </a:stretch>
        </p:blipFill>
        <p:spPr>
          <a:xfrm>
            <a:off x="-10455099" y="8134085"/>
            <a:ext cx="29080028" cy="4062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كتاب مكون من ٧٩ صفحه ماالصفحة  المقابله للصفحة ١٧ من الجهة الأخرى من الكتاب ؟"/>
          <p:cNvSpPr txBox="1"/>
          <p:nvPr/>
        </p:nvSpPr>
        <p:spPr>
          <a:xfrm>
            <a:off x="633426" y="5823413"/>
            <a:ext cx="17749522" cy="753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كتاب مكون من ٧٩ صفحه ماالصفحة  المقابله للصفحة ١٧ من الجهة الأخرى من الكتاب ؟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9150.png" descr="IMG_9150.png"/>
          <p:cNvPicPr>
            <a:picLocks noChangeAspect="1"/>
          </p:cNvPicPr>
          <p:nvPr/>
        </p:nvPicPr>
        <p:blipFill>
          <a:blip r:embed="rId4"/>
          <a:srcRect l="7624" r="25468" b="75615"/>
          <a:stretch>
            <a:fillRect/>
          </a:stretch>
        </p:blipFill>
        <p:spPr>
          <a:xfrm>
            <a:off x="1615145" y="2388166"/>
            <a:ext cx="17807415" cy="10177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40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9150.png" descr="IMG_9150.png"/>
          <p:cNvPicPr>
            <a:picLocks noChangeAspect="1"/>
          </p:cNvPicPr>
          <p:nvPr/>
        </p:nvPicPr>
        <p:blipFill>
          <a:blip r:embed="rId5"/>
          <a:srcRect t="73738"/>
          <a:stretch>
            <a:fillRect/>
          </a:stretch>
        </p:blipFill>
        <p:spPr>
          <a:xfrm>
            <a:off x="654389" y="3788125"/>
            <a:ext cx="17964438" cy="7398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45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متسلسلات الهندسية اللانهائية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المتسلسلات الهندسية اللانهائية 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146.png" descr="IMG_9146.png"/>
          <p:cNvPicPr>
            <a:picLocks noChangeAspect="1"/>
          </p:cNvPicPr>
          <p:nvPr/>
        </p:nvPicPr>
        <p:blipFill>
          <a:blip r:embed="rId5"/>
          <a:srcRect l="76036" b="70421"/>
          <a:stretch>
            <a:fillRect/>
          </a:stretch>
        </p:blipFill>
        <p:spPr>
          <a:xfrm>
            <a:off x="3668910" y="557940"/>
            <a:ext cx="8863888" cy="1231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146.png" descr="IMG_9146.png"/>
          <p:cNvPicPr>
            <a:picLocks noChangeAspect="1"/>
          </p:cNvPicPr>
          <p:nvPr/>
        </p:nvPicPr>
        <p:blipFill>
          <a:blip r:embed="rId5"/>
          <a:srcRect l="76271" t="32496" b="39538"/>
          <a:stretch>
            <a:fillRect/>
          </a:stretch>
        </p:blipFill>
        <p:spPr>
          <a:xfrm>
            <a:off x="5068726" y="2003864"/>
            <a:ext cx="8555922" cy="11347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9146.png" descr="IMG_9146.png"/>
          <p:cNvPicPr>
            <a:picLocks noChangeAspect="1"/>
          </p:cNvPicPr>
          <p:nvPr/>
        </p:nvPicPr>
        <p:blipFill>
          <a:blip r:embed="rId5"/>
          <a:srcRect l="19300" t="3108" r="21777" b="84222"/>
          <a:stretch>
            <a:fillRect/>
          </a:stretch>
        </p:blipFill>
        <p:spPr>
          <a:xfrm>
            <a:off x="1244658" y="2721041"/>
            <a:ext cx="16957609" cy="4103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9146.png" descr="IMG_9146.png"/>
          <p:cNvPicPr>
            <a:picLocks noChangeAspect="1"/>
          </p:cNvPicPr>
          <p:nvPr/>
        </p:nvPicPr>
        <p:blipFill>
          <a:blip r:embed="rId5"/>
          <a:srcRect t="3564" r="80396" b="83036"/>
          <a:stretch>
            <a:fillRect/>
          </a:stretch>
        </p:blipFill>
        <p:spPr>
          <a:xfrm>
            <a:off x="7055384" y="7330357"/>
            <a:ext cx="7142687" cy="5494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9146.png" descr="IMG_9146.png"/>
          <p:cNvPicPr>
            <a:picLocks noChangeAspect="1"/>
          </p:cNvPicPr>
          <p:nvPr/>
        </p:nvPicPr>
        <p:blipFill>
          <a:blip r:embed="rId4"/>
          <a:srcRect t="16010" r="22973" b="60640"/>
          <a:stretch>
            <a:fillRect/>
          </a:stretch>
        </p:blipFill>
        <p:spPr>
          <a:xfrm>
            <a:off x="607988" y="5407685"/>
            <a:ext cx="17949091" cy="6123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146.png" descr="IMG_9146.png"/>
          <p:cNvPicPr>
            <a:picLocks noChangeAspect="1"/>
          </p:cNvPicPr>
          <p:nvPr/>
        </p:nvPicPr>
        <p:blipFill>
          <a:blip r:embed="rId4"/>
          <a:srcRect t="39673" r="24402" b="17025"/>
          <a:stretch>
            <a:fillRect/>
          </a:stretch>
        </p:blipFill>
        <p:spPr>
          <a:xfrm>
            <a:off x="1547370" y="1841897"/>
            <a:ext cx="16443674" cy="10599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9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9146.png" descr="IMG_9146.png"/>
          <p:cNvPicPr>
            <a:picLocks noChangeAspect="1"/>
          </p:cNvPicPr>
          <p:nvPr/>
        </p:nvPicPr>
        <p:blipFill>
          <a:blip r:embed="rId4"/>
          <a:srcRect l="24617" t="87746" r="28094" b="8651"/>
          <a:stretch>
            <a:fillRect/>
          </a:stretch>
        </p:blipFill>
        <p:spPr>
          <a:xfrm>
            <a:off x="1980581" y="2854817"/>
            <a:ext cx="15580300" cy="133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9147.png" descr="IMG_9147.png"/>
          <p:cNvPicPr>
            <a:picLocks noChangeAspect="1"/>
          </p:cNvPicPr>
          <p:nvPr/>
        </p:nvPicPr>
        <p:blipFill>
          <a:blip r:embed="rId5"/>
          <a:srcRect t="11984" r="24008" b="84411"/>
          <a:stretch>
            <a:fillRect/>
          </a:stretch>
        </p:blipFill>
        <p:spPr>
          <a:xfrm>
            <a:off x="-5255818" y="4213489"/>
            <a:ext cx="24756085" cy="1462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مخصص</PresentationFormat>
  <Paragraphs>21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2023-01-19T09:20:03Z</dcterms:modified>
</cp:coreProperties>
</file>