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FD6D9"/>
          </a:solidFill>
        </a:fill>
      </a:tcStyle>
    </a:wholeTbl>
    <a:band2H>
      <a:tcTxStyle b="def" i="def"/>
      <a:tcStyle>
        <a:tcBdr/>
        <a:fill>
          <a:solidFill>
            <a:srgbClr val="FFECED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CE1D5"/>
          </a:solidFill>
        </a:fill>
      </a:tcStyle>
    </a:wholeTbl>
    <a:band2H>
      <a:tcTxStyle b="def" i="def"/>
      <a:tcStyle>
        <a:tcBdr/>
        <a:fill>
          <a:solidFill>
            <a:srgbClr val="FDF1EB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CE0F3"/>
          </a:solidFill>
        </a:fill>
      </a:tcStyle>
    </a:wholeTbl>
    <a:band2H>
      <a:tcTxStyle b="def" i="def"/>
      <a:tcStyle>
        <a:tcBdr/>
        <a:fill>
          <a:solidFill>
            <a:srgbClr val="EEF0F9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rtl="1" latinLnBrk="0">
      <a:defRPr sz="1000">
        <a:latin typeface="+mn-lt"/>
        <a:ea typeface="+mn-ea"/>
        <a:cs typeface="+mn-cs"/>
        <a:sym typeface="Arial"/>
      </a:defRPr>
    </a:lvl1pPr>
    <a:lvl2pPr indent="228600" defTabSz="685800" rtl="1" latinLnBrk="0">
      <a:defRPr sz="1000">
        <a:latin typeface="+mn-lt"/>
        <a:ea typeface="+mn-ea"/>
        <a:cs typeface="+mn-cs"/>
        <a:sym typeface="Arial"/>
      </a:defRPr>
    </a:lvl2pPr>
    <a:lvl3pPr indent="457200" defTabSz="685800" rtl="1" latinLnBrk="0">
      <a:defRPr sz="1000">
        <a:latin typeface="+mn-lt"/>
        <a:ea typeface="+mn-ea"/>
        <a:cs typeface="+mn-cs"/>
        <a:sym typeface="Arial"/>
      </a:defRPr>
    </a:lvl3pPr>
    <a:lvl4pPr indent="685800" defTabSz="685800" rtl="1" latinLnBrk="0">
      <a:defRPr sz="1000">
        <a:latin typeface="+mn-lt"/>
        <a:ea typeface="+mn-ea"/>
        <a:cs typeface="+mn-cs"/>
        <a:sym typeface="Arial"/>
      </a:defRPr>
    </a:lvl4pPr>
    <a:lvl5pPr indent="914400" defTabSz="685800" rtl="1" latinLnBrk="0">
      <a:defRPr sz="1000">
        <a:latin typeface="+mn-lt"/>
        <a:ea typeface="+mn-ea"/>
        <a:cs typeface="+mn-cs"/>
        <a:sym typeface="Arial"/>
      </a:defRPr>
    </a:lvl5pPr>
    <a:lvl6pPr indent="1143000" defTabSz="685800" rtl="1" latinLnBrk="0">
      <a:defRPr sz="1000">
        <a:latin typeface="+mn-lt"/>
        <a:ea typeface="+mn-ea"/>
        <a:cs typeface="+mn-cs"/>
        <a:sym typeface="Arial"/>
      </a:defRPr>
    </a:lvl6pPr>
    <a:lvl7pPr indent="1371600" defTabSz="685800" rtl="1" latinLnBrk="0">
      <a:defRPr sz="1000">
        <a:latin typeface="+mn-lt"/>
        <a:ea typeface="+mn-ea"/>
        <a:cs typeface="+mn-cs"/>
        <a:sym typeface="Arial"/>
      </a:defRPr>
    </a:lvl7pPr>
    <a:lvl8pPr indent="1600200" defTabSz="685800" rtl="1" latinLnBrk="0">
      <a:defRPr sz="1000">
        <a:latin typeface="+mn-lt"/>
        <a:ea typeface="+mn-ea"/>
        <a:cs typeface="+mn-cs"/>
        <a:sym typeface="Arial"/>
      </a:defRPr>
    </a:lvl8pPr>
    <a:lvl9pPr indent="1828800" defTabSz="685800" rtl="1" latinLnBrk="0">
      <a:defRPr sz="10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8;p3"/>
          <p:cNvSpPr/>
          <p:nvPr/>
        </p:nvSpPr>
        <p:spPr>
          <a:xfrm flipH="1">
            <a:off x="217142" y="161747"/>
            <a:ext cx="8684316" cy="4706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816" y="0"/>
                </a:moveTo>
                <a:lnTo>
                  <a:pt x="15190" y="0"/>
                </a:lnTo>
                <a:cubicBezTo>
                  <a:pt x="14898" y="0"/>
                  <a:pt x="14742" y="466"/>
                  <a:pt x="14742" y="1042"/>
                </a:cubicBezTo>
                <a:lnTo>
                  <a:pt x="14676" y="1595"/>
                </a:lnTo>
                <a:cubicBezTo>
                  <a:pt x="14676" y="1804"/>
                  <a:pt x="14611" y="1983"/>
                  <a:pt x="14519" y="2060"/>
                </a:cubicBezTo>
                <a:lnTo>
                  <a:pt x="14433" y="2094"/>
                </a:lnTo>
                <a:lnTo>
                  <a:pt x="572" y="2094"/>
                </a:lnTo>
                <a:cubicBezTo>
                  <a:pt x="350" y="2094"/>
                  <a:pt x="0" y="2500"/>
                  <a:pt x="0" y="2919"/>
                </a:cubicBezTo>
                <a:cubicBezTo>
                  <a:pt x="0" y="8910"/>
                  <a:pt x="36" y="14801"/>
                  <a:pt x="36" y="20792"/>
                </a:cubicBezTo>
                <a:cubicBezTo>
                  <a:pt x="36" y="21211"/>
                  <a:pt x="251" y="21600"/>
                  <a:pt x="473" y="21600"/>
                </a:cubicBezTo>
                <a:lnTo>
                  <a:pt x="21280" y="21567"/>
                </a:lnTo>
                <a:cubicBezTo>
                  <a:pt x="21501" y="21567"/>
                  <a:pt x="21600" y="21227"/>
                  <a:pt x="21600" y="20809"/>
                </a:cubicBezTo>
                <a:cubicBezTo>
                  <a:pt x="21600" y="14823"/>
                  <a:pt x="21600" y="8838"/>
                  <a:pt x="21600" y="2852"/>
                </a:cubicBezTo>
                <a:cubicBezTo>
                  <a:pt x="21600" y="2434"/>
                  <a:pt x="21510" y="2044"/>
                  <a:pt x="21289" y="2044"/>
                </a:cubicBezTo>
                <a:lnTo>
                  <a:pt x="17574" y="2094"/>
                </a:lnTo>
                <a:lnTo>
                  <a:pt x="17487" y="2060"/>
                </a:lnTo>
                <a:cubicBezTo>
                  <a:pt x="17395" y="1983"/>
                  <a:pt x="17330" y="1804"/>
                  <a:pt x="17330" y="1595"/>
                </a:cubicBezTo>
                <a:lnTo>
                  <a:pt x="17345" y="1042"/>
                </a:lnTo>
                <a:cubicBezTo>
                  <a:pt x="17345" y="466"/>
                  <a:pt x="17108" y="0"/>
                  <a:pt x="1681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1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44" name="Google Shape;37;p3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" name="Google Shape;38;p3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" name="Google Shape;39;p3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" name="Google Shape;40;p3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" name="Google Shape;41;p3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" name="Google Shape;42;p3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" name="Google Shape;43;p3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" name="Google Shape;44;p3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" name="Google Shape;45;p3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" name="Google Shape;46;p3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" name="Google Shape;47;p3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62" y="0"/>
                </a:moveTo>
                <a:lnTo>
                  <a:pt x="15076" y="0"/>
                </a:lnTo>
                <a:cubicBezTo>
                  <a:pt x="14773" y="0"/>
                  <a:pt x="14528" y="467"/>
                  <a:pt x="14528" y="1043"/>
                </a:cubicBezTo>
                <a:lnTo>
                  <a:pt x="14543" y="1596"/>
                </a:lnTo>
                <a:cubicBezTo>
                  <a:pt x="14543" y="1805"/>
                  <a:pt x="14476" y="1985"/>
                  <a:pt x="14381" y="2061"/>
                </a:cubicBezTo>
                <a:lnTo>
                  <a:pt x="14291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7547" y="2096"/>
                </a:lnTo>
                <a:lnTo>
                  <a:pt x="17457" y="2061"/>
                </a:lnTo>
                <a:cubicBezTo>
                  <a:pt x="17362" y="1985"/>
                  <a:pt x="17295" y="1805"/>
                  <a:pt x="17295" y="1596"/>
                </a:cubicBezTo>
                <a:lnTo>
                  <a:pt x="17310" y="1043"/>
                </a:lnTo>
                <a:cubicBezTo>
                  <a:pt x="17310" y="467"/>
                  <a:pt x="17065" y="0"/>
                  <a:pt x="1676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6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Google Shape;58;p3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2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58" name="IMG_1539.png" descr="IMG_1539.png"/>
          <p:cNvPicPr>
            <a:picLocks noChangeAspect="1"/>
          </p:cNvPicPr>
          <p:nvPr/>
        </p:nvPicPr>
        <p:blipFill>
          <a:blip r:embed="rId2">
            <a:alphaModFix amt="8219"/>
            <a:extLst/>
          </a:blip>
          <a:srcRect l="7678" t="20232" r="7678" b="12248"/>
          <a:stretch>
            <a:fillRect/>
          </a:stretch>
        </p:blipFill>
        <p:spPr>
          <a:xfrm>
            <a:off x="214801" y="2845902"/>
            <a:ext cx="2127949" cy="1703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1" name="Google Shape;60;p4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61;p4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62;p4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3;p4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4;p4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65;p4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66;p4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67;p4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68;p4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69;p4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70;p4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8" y="0"/>
                </a:moveTo>
                <a:lnTo>
                  <a:pt x="11632" y="0"/>
                </a:lnTo>
                <a:cubicBezTo>
                  <a:pt x="11329" y="0"/>
                  <a:pt x="11084" y="467"/>
                  <a:pt x="11084" y="1043"/>
                </a:cubicBezTo>
                <a:lnTo>
                  <a:pt x="11099" y="1596"/>
                </a:lnTo>
                <a:cubicBezTo>
                  <a:pt x="11099" y="1805"/>
                  <a:pt x="11032" y="1985"/>
                  <a:pt x="10937" y="2061"/>
                </a:cubicBezTo>
                <a:lnTo>
                  <a:pt x="10847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4103" y="2096"/>
                </a:lnTo>
                <a:lnTo>
                  <a:pt x="14013" y="2061"/>
                </a:lnTo>
                <a:cubicBezTo>
                  <a:pt x="13918" y="1985"/>
                  <a:pt x="13851" y="1805"/>
                  <a:pt x="13851" y="1596"/>
                </a:cubicBezTo>
                <a:lnTo>
                  <a:pt x="13866" y="1043"/>
                </a:lnTo>
                <a:cubicBezTo>
                  <a:pt x="13866" y="467"/>
                  <a:pt x="13621" y="0"/>
                  <a:pt x="13318" y="0"/>
                </a:cubicBezTo>
                <a:close/>
              </a:path>
            </a:pathLst>
          </a:custGeom>
          <a:solidFill>
            <a:srgbClr val="F9BE9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4" name="Google Shape;81;p4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3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85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Google Shape;71;p4"/>
          <p:cNvSpPr/>
          <p:nvPr/>
        </p:nvSpPr>
        <p:spPr>
          <a:xfrm flipH="1">
            <a:off x="220291" y="182870"/>
            <a:ext cx="8676948" cy="470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7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8B9EEB"/>
              </a:gs>
              <a:gs pos="100000">
                <a:schemeClr val="accent6">
                  <a:hueOff val="95644"/>
                  <a:satOff val="45588"/>
                  <a:lumOff val="15014"/>
                </a:schemeClr>
              </a:gs>
            </a:gsLst>
            <a:lin ang="16200000"/>
          </a:gra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96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99" name="Google Shape;83;p5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Google Shape;84;p5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" name="Google Shape;85;p5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86;p5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87;p5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" name="Google Shape;88;p5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" name="Google Shape;89;p5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Google Shape;90;p5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Google Shape;91;p5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92;p5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93;p5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4" y="0"/>
                </a:moveTo>
                <a:lnTo>
                  <a:pt x="8188" y="0"/>
                </a:lnTo>
                <a:cubicBezTo>
                  <a:pt x="7885" y="0"/>
                  <a:pt x="7640" y="467"/>
                  <a:pt x="7640" y="1043"/>
                </a:cubicBezTo>
                <a:lnTo>
                  <a:pt x="7655" y="1596"/>
                </a:lnTo>
                <a:cubicBezTo>
                  <a:pt x="7655" y="1805"/>
                  <a:pt x="7588" y="1985"/>
                  <a:pt x="7493" y="2061"/>
                </a:cubicBezTo>
                <a:lnTo>
                  <a:pt x="7403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0659" y="2096"/>
                </a:lnTo>
                <a:lnTo>
                  <a:pt x="10569" y="2061"/>
                </a:lnTo>
                <a:cubicBezTo>
                  <a:pt x="10474" y="1985"/>
                  <a:pt x="10407" y="1805"/>
                  <a:pt x="10407" y="1596"/>
                </a:cubicBezTo>
                <a:lnTo>
                  <a:pt x="10422" y="1043"/>
                </a:lnTo>
                <a:cubicBezTo>
                  <a:pt x="10422" y="467"/>
                  <a:pt x="10177" y="0"/>
                  <a:pt x="9874" y="0"/>
                </a:cubicBezTo>
                <a:close/>
              </a:path>
            </a:pathLst>
          </a:custGeom>
          <a:solidFill>
            <a:srgbClr val="BED99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94;p5"/>
          <p:cNvSpPr/>
          <p:nvPr/>
        </p:nvSpPr>
        <p:spPr>
          <a:xfrm>
            <a:off x="269802" y="170170"/>
            <a:ext cx="8676949" cy="470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2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3" name="Google Shape;104;p5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4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14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27" name="Google Shape;106;p6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107;p6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108;p6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109;p6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Google Shape;110;p6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" name="Google Shape;111;p6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Google Shape;112;p6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Google Shape;113;p6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" name="Google Shape;114;p6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Google Shape;115;p6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Google Shape;116;p6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30" y="0"/>
                </a:moveTo>
                <a:lnTo>
                  <a:pt x="4744" y="0"/>
                </a:lnTo>
                <a:cubicBezTo>
                  <a:pt x="4441" y="0"/>
                  <a:pt x="4196" y="467"/>
                  <a:pt x="4196" y="1043"/>
                </a:cubicBezTo>
                <a:lnTo>
                  <a:pt x="4211" y="1596"/>
                </a:lnTo>
                <a:cubicBezTo>
                  <a:pt x="4211" y="1805"/>
                  <a:pt x="4144" y="1985"/>
                  <a:pt x="4049" y="2061"/>
                </a:cubicBezTo>
                <a:lnTo>
                  <a:pt x="3959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7215" y="2096"/>
                </a:lnTo>
                <a:lnTo>
                  <a:pt x="7125" y="2061"/>
                </a:lnTo>
                <a:cubicBezTo>
                  <a:pt x="7030" y="1985"/>
                  <a:pt x="6963" y="1805"/>
                  <a:pt x="6963" y="1596"/>
                </a:cubicBezTo>
                <a:lnTo>
                  <a:pt x="6978" y="1043"/>
                </a:lnTo>
                <a:cubicBezTo>
                  <a:pt x="6978" y="467"/>
                  <a:pt x="6733" y="0"/>
                  <a:pt x="6430" y="0"/>
                </a:cubicBezTo>
                <a:close/>
              </a:path>
            </a:pathLst>
          </a:custGeom>
          <a:solidFill>
            <a:srgbClr val="84CDB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Google Shape;117;p6"/>
          <p:cNvSpPr/>
          <p:nvPr/>
        </p:nvSpPr>
        <p:spPr>
          <a:xfrm>
            <a:off x="229416" y="174447"/>
            <a:ext cx="8685131" cy="4690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384" fill="norm" stroke="1" extrusionOk="0">
                <a:moveTo>
                  <a:pt x="16873" y="0"/>
                </a:moveTo>
                <a:lnTo>
                  <a:pt x="15269" y="0"/>
                </a:lnTo>
                <a:cubicBezTo>
                  <a:pt x="14981" y="0"/>
                  <a:pt x="14827" y="461"/>
                  <a:pt x="14827" y="1030"/>
                </a:cubicBezTo>
                <a:lnTo>
                  <a:pt x="14843" y="1576"/>
                </a:lnTo>
                <a:cubicBezTo>
                  <a:pt x="14843" y="1783"/>
                  <a:pt x="14698" y="1960"/>
                  <a:pt x="14608" y="2036"/>
                </a:cubicBezTo>
                <a:lnTo>
                  <a:pt x="852" y="2070"/>
                </a:lnTo>
                <a:cubicBezTo>
                  <a:pt x="633" y="2070"/>
                  <a:pt x="-9" y="1794"/>
                  <a:pt x="0" y="2951"/>
                </a:cubicBezTo>
                <a:cubicBezTo>
                  <a:pt x="25" y="6044"/>
                  <a:pt x="125" y="17487"/>
                  <a:pt x="45" y="20566"/>
                </a:cubicBezTo>
                <a:cubicBezTo>
                  <a:pt x="18" y="21600"/>
                  <a:pt x="433" y="21369"/>
                  <a:pt x="754" y="21348"/>
                </a:cubicBezTo>
                <a:lnTo>
                  <a:pt x="21275" y="21315"/>
                </a:lnTo>
                <a:cubicBezTo>
                  <a:pt x="21494" y="21315"/>
                  <a:pt x="21591" y="20980"/>
                  <a:pt x="21591" y="20566"/>
                </a:cubicBezTo>
                <a:cubicBezTo>
                  <a:pt x="21591" y="14650"/>
                  <a:pt x="21591" y="8735"/>
                  <a:pt x="21591" y="2819"/>
                </a:cubicBezTo>
                <a:cubicBezTo>
                  <a:pt x="21591" y="2405"/>
                  <a:pt x="21502" y="2020"/>
                  <a:pt x="21284" y="2020"/>
                </a:cubicBezTo>
                <a:lnTo>
                  <a:pt x="17620" y="2070"/>
                </a:lnTo>
                <a:lnTo>
                  <a:pt x="17535" y="2036"/>
                </a:lnTo>
                <a:cubicBezTo>
                  <a:pt x="17444" y="1960"/>
                  <a:pt x="17380" y="1783"/>
                  <a:pt x="17380" y="1576"/>
                </a:cubicBezTo>
                <a:lnTo>
                  <a:pt x="17395" y="1030"/>
                </a:lnTo>
                <a:cubicBezTo>
                  <a:pt x="17395" y="461"/>
                  <a:pt x="17161" y="0"/>
                  <a:pt x="1687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0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Google Shape;127;p6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5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42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11239" y="4532116"/>
            <a:ext cx="1162980" cy="33889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2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55" name="Google Shape;129;p7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130;p7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131;p7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Google Shape;132;p7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33;p7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34;p7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35;p7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136;p7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137;p7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138;p7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139;p7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86" y="0"/>
                </a:moveTo>
                <a:lnTo>
                  <a:pt x="1300" y="0"/>
                </a:lnTo>
                <a:cubicBezTo>
                  <a:pt x="997" y="0"/>
                  <a:pt x="752" y="467"/>
                  <a:pt x="752" y="1043"/>
                </a:cubicBezTo>
                <a:lnTo>
                  <a:pt x="767" y="1596"/>
                </a:lnTo>
                <a:cubicBezTo>
                  <a:pt x="767" y="1805"/>
                  <a:pt x="700" y="1985"/>
                  <a:pt x="605" y="2061"/>
                </a:cubicBezTo>
                <a:lnTo>
                  <a:pt x="51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3771" y="2096"/>
                </a:lnTo>
                <a:lnTo>
                  <a:pt x="3681" y="2061"/>
                </a:lnTo>
                <a:cubicBezTo>
                  <a:pt x="3586" y="1985"/>
                  <a:pt x="3519" y="1805"/>
                  <a:pt x="3519" y="1596"/>
                </a:cubicBezTo>
                <a:lnTo>
                  <a:pt x="3534" y="1043"/>
                </a:lnTo>
                <a:cubicBezTo>
                  <a:pt x="3534" y="467"/>
                  <a:pt x="3289" y="0"/>
                  <a:pt x="2986" y="0"/>
                </a:cubicBezTo>
                <a:close/>
              </a:path>
            </a:pathLst>
          </a:custGeom>
          <a:solidFill>
            <a:srgbClr val="B0BBE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140;p7"/>
          <p:cNvSpPr/>
          <p:nvPr/>
        </p:nvSpPr>
        <p:spPr>
          <a:xfrm>
            <a:off x="236842" y="174447"/>
            <a:ext cx="8689366" cy="47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9" name="Google Shape;150;p7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6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70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30492" y="4610704"/>
            <a:ext cx="915829" cy="26687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0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grpSp>
        <p:nvGrpSpPr>
          <p:cNvPr id="192" name="Google Shape;152;p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83" name="Google Shape;153;p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184" name="Google Shape;154;p8" descr="Google Shape;154;p8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9198" y="248324"/>
              <a:ext cx="3826102" cy="1650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Google Shape;155;p8"/>
            <p:cNvSpPr txBox="1"/>
            <p:nvPr/>
          </p:nvSpPr>
          <p:spPr>
            <a:xfrm>
              <a:off x="381918" y="2143544"/>
              <a:ext cx="6648789" cy="2672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/>
            <a:p>
              <a:pPr rtl="0">
                <a:defRPr b="1" sz="2600">
                  <a:solidFill>
                    <a:srgbClr val="3F3F3F"/>
                  </a:solidFill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200">
                  <a:solidFill>
                    <a:srgbClr val="FFCB25"/>
                  </a:solidFill>
                </a:defRPr>
              </a:pPr>
              <a:r>
                <a:t>NOT to be sold as is or modified!</a:t>
              </a:r>
            </a:p>
            <a:p>
              <a:pPr rtl="0">
                <a:defRPr sz="2000">
                  <a:solidFill>
                    <a:srgbClr val="3F3F3F"/>
                  </a:solidFill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32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1400">
                  <a:solidFill>
                    <a:srgbClr val="3F3F3F"/>
                  </a:solidFill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186" name="Google Shape;156;p8"/>
            <p:cNvSpPr/>
            <p:nvPr/>
          </p:nvSpPr>
          <p:spPr>
            <a:xfrm>
              <a:off x="7817525" y="4266643"/>
              <a:ext cx="1121402" cy="9677"/>
            </a:xfrm>
            <a:prstGeom prst="line">
              <a:avLst/>
            </a:prstGeom>
            <a:noFill/>
            <a:ln w="254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187" name="Google Shape;157;p8" descr="Google Shape;157;p8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36918" y="4434228"/>
              <a:ext cx="534926" cy="478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58;p8" descr="Google Shape;158;p8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23321" y="4437598"/>
              <a:ext cx="531497" cy="471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59;p8" descr="Google Shape;159;p8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906286" y="4429176"/>
              <a:ext cx="459488" cy="468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60;p8" descr="Google Shape;160;p8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414287" y="4437598"/>
              <a:ext cx="524639" cy="451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Google Shape;161;p8"/>
            <p:cNvSpPr txBox="1"/>
            <p:nvPr/>
          </p:nvSpPr>
          <p:spPr>
            <a:xfrm>
              <a:off x="5304375" y="3610031"/>
              <a:ext cx="3686627" cy="41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67" tIns="68567" rIns="68567" bIns="68567" numCol="1" anchor="t">
              <a:spAutoFit/>
            </a:bodyPr>
            <a:lstStyle>
              <a:lvl1pPr algn="r" rtl="0">
                <a:defRPr b="1" sz="1800">
                  <a:solidFill>
                    <a:srgbClr val="252525"/>
                  </a:solidFill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93" name="رقم الشريحة"/>
          <p:cNvSpPr txBox="1"/>
          <p:nvPr>
            <p:ph type="sldNum" sz="quarter" idx="2"/>
          </p:nvPr>
        </p:nvSpPr>
        <p:spPr>
          <a:xfrm>
            <a:off x="6237436" y="4614208"/>
            <a:ext cx="315765" cy="30610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E292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2"/>
          <p:cNvSpPr/>
          <p:nvPr/>
        </p:nvSpPr>
        <p:spPr>
          <a:xfrm flipH="1">
            <a:off x="214084" y="167756"/>
            <a:ext cx="8689363" cy="4731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D8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" name="Google Shape;15;p2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16;p2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17;p2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18;p2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19;p2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20;p2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" name="Google Shape;21;p2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" name="Google Shape;22;p2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" name="Google Shape;23;p2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" name="Google Shape;24;p2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" name="Google Shape;25;p2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06" y="0"/>
                </a:moveTo>
                <a:lnTo>
                  <a:pt x="18520" y="0"/>
                </a:lnTo>
                <a:cubicBezTo>
                  <a:pt x="18217" y="0"/>
                  <a:pt x="17972" y="467"/>
                  <a:pt x="17972" y="1043"/>
                </a:cubicBezTo>
                <a:lnTo>
                  <a:pt x="17987" y="1596"/>
                </a:lnTo>
                <a:cubicBezTo>
                  <a:pt x="17987" y="1805"/>
                  <a:pt x="17920" y="1985"/>
                  <a:pt x="17825" y="2061"/>
                </a:cubicBezTo>
                <a:lnTo>
                  <a:pt x="1773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20991" y="2096"/>
                </a:lnTo>
                <a:lnTo>
                  <a:pt x="20901" y="2061"/>
                </a:lnTo>
                <a:cubicBezTo>
                  <a:pt x="20806" y="1985"/>
                  <a:pt x="20739" y="1805"/>
                  <a:pt x="20739" y="1596"/>
                </a:cubicBezTo>
                <a:lnTo>
                  <a:pt x="20754" y="1043"/>
                </a:lnTo>
                <a:cubicBezTo>
                  <a:pt x="20754" y="467"/>
                  <a:pt x="20509" y="0"/>
                  <a:pt x="202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" name="نص العنوان"/>
          <p:cNvSpPr txBox="1"/>
          <p:nvPr>
            <p:ph type="title"/>
          </p:nvPr>
        </p:nvSpPr>
        <p:spPr>
          <a:xfrm>
            <a:off x="4581525" y="898893"/>
            <a:ext cx="4139775" cy="4988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30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9" name="مستوى النص الأول…"/>
          <p:cNvSpPr txBox="1"/>
          <p:nvPr>
            <p:ph type="body" idx="1"/>
          </p:nvPr>
        </p:nvSpPr>
        <p:spPr>
          <a:xfrm>
            <a:off x="4581525" y="1547927"/>
            <a:ext cx="4139775" cy="31961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" name="Google Shape;35;p2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1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21" name="IMG_1539.png" descr="IMG_1539.png"/>
          <p:cNvPicPr>
            <a:picLocks noChangeAspect="1"/>
          </p:cNvPicPr>
          <p:nvPr/>
        </p:nvPicPr>
        <p:blipFill>
          <a:blip r:embed="rId2">
            <a:alphaModFix amt="30365"/>
            <a:extLst/>
          </a:blip>
          <a:srcRect l="12843" t="22788" r="8092" b="17177"/>
          <a:stretch>
            <a:fillRect/>
          </a:stretch>
        </p:blipFill>
        <p:spPr>
          <a:xfrm>
            <a:off x="7710483" y="662063"/>
            <a:ext cx="1280860" cy="97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8705469" y="4706924"/>
            <a:ext cx="315765" cy="306110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900">
                <a:solidFill>
                  <a:srgbClr val="1E4E7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61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819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1276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1733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21907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2647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3105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3562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4019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.xml"/><Relationship Id="rId5" Type="http://schemas.openxmlformats.org/officeDocument/2006/relationships/slide" Target="slide6.xml"/><Relationship Id="rId6" Type="http://schemas.openxmlformats.org/officeDocument/2006/relationships/image" Target="../media/image21.png"/><Relationship Id="rId7" Type="http://schemas.openxmlformats.org/officeDocument/2006/relationships/slide" Target="slide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.xml"/><Relationship Id="rId8" Type="http://schemas.openxmlformats.org/officeDocument/2006/relationships/slide" Target="slide9.xml"/><Relationship Id="rId9" Type="http://schemas.openxmlformats.org/officeDocument/2006/relationships/image" Target="../media/image12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66;p9"/>
          <p:cNvSpPr/>
          <p:nvPr/>
        </p:nvSpPr>
        <p:spPr>
          <a:xfrm>
            <a:off x="3947831" y="1225519"/>
            <a:ext cx="4580845" cy="3308626"/>
          </a:xfrm>
          <a:prstGeom prst="roundRect">
            <a:avLst>
              <a:gd name="adj" fmla="val 9327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Google Shape;167;p9"/>
          <p:cNvSpPr/>
          <p:nvPr/>
        </p:nvSpPr>
        <p:spPr>
          <a:xfrm>
            <a:off x="599172" y="1059857"/>
            <a:ext cx="2595152" cy="671401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Google Shape;168;p9"/>
          <p:cNvSpPr/>
          <p:nvPr/>
        </p:nvSpPr>
        <p:spPr>
          <a:xfrm>
            <a:off x="673768" y="11164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Google Shape;169;p9"/>
          <p:cNvSpPr/>
          <p:nvPr/>
        </p:nvSpPr>
        <p:spPr>
          <a:xfrm>
            <a:off x="595009" y="2017006"/>
            <a:ext cx="2595153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Google Shape;170;p9"/>
          <p:cNvSpPr/>
          <p:nvPr/>
        </p:nvSpPr>
        <p:spPr>
          <a:xfrm>
            <a:off x="669605" y="2073557"/>
            <a:ext cx="2437652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Google Shape;171;p9"/>
          <p:cNvSpPr/>
          <p:nvPr/>
        </p:nvSpPr>
        <p:spPr>
          <a:xfrm>
            <a:off x="599172" y="2974157"/>
            <a:ext cx="2595152" cy="671403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Google Shape;172;p9"/>
          <p:cNvSpPr/>
          <p:nvPr/>
        </p:nvSpPr>
        <p:spPr>
          <a:xfrm>
            <a:off x="673768" y="30307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Google Shape;173;p9"/>
          <p:cNvSpPr/>
          <p:nvPr/>
        </p:nvSpPr>
        <p:spPr>
          <a:xfrm>
            <a:off x="599172" y="3931308"/>
            <a:ext cx="2595152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Google Shape;174;p9"/>
          <p:cNvSpPr/>
          <p:nvPr/>
        </p:nvSpPr>
        <p:spPr>
          <a:xfrm>
            <a:off x="673768" y="398785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1" name="Google Shape;180;p9"/>
          <p:cNvGrpSpPr/>
          <p:nvPr/>
        </p:nvGrpSpPr>
        <p:grpSpPr>
          <a:xfrm>
            <a:off x="3012081" y="3305845"/>
            <a:ext cx="946405" cy="1263992"/>
            <a:chOff x="0" y="-1"/>
            <a:chExt cx="946404" cy="1263990"/>
          </a:xfrm>
        </p:grpSpPr>
        <p:sp>
          <p:nvSpPr>
            <p:cNvPr id="211" name="Google Shape;181;p9"/>
            <p:cNvSpPr/>
            <p:nvPr/>
          </p:nvSpPr>
          <p:spPr>
            <a:xfrm flipH="1" rot="11710897">
              <a:off x="135732" y="68717"/>
              <a:ext cx="674939" cy="112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9" name="Google Shape;182;p9"/>
            <p:cNvGrpSpPr/>
            <p:nvPr/>
          </p:nvGrpSpPr>
          <p:grpSpPr>
            <a:xfrm>
              <a:off x="84062" y="73420"/>
              <a:ext cx="778939" cy="1109654"/>
              <a:chOff x="-1" y="0"/>
              <a:chExt cx="778938" cy="1109652"/>
            </a:xfrm>
          </p:grpSpPr>
          <p:sp>
            <p:nvSpPr>
              <p:cNvPr id="212" name="Google Shape;183;p9"/>
              <p:cNvSpPr/>
              <p:nvPr/>
            </p:nvSpPr>
            <p:spPr>
              <a:xfrm flipH="1" rot="11718710">
                <a:off x="49138" y="602804"/>
                <a:ext cx="535039" cy="444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5" y="21600"/>
                    </a:lnTo>
                    <a:lnTo>
                      <a:pt x="155" y="9049"/>
                    </a:lnTo>
                    <a:lnTo>
                      <a:pt x="0" y="9049"/>
                    </a:lnTo>
                    <a:lnTo>
                      <a:pt x="10722" y="0"/>
                    </a:lnTo>
                    <a:lnTo>
                      <a:pt x="21381" y="8996"/>
                    </a:lnTo>
                    <a:lnTo>
                      <a:pt x="21600" y="8996"/>
                    </a:lnTo>
                    <a:close/>
                  </a:path>
                </a:pathLst>
              </a:custGeom>
              <a:solidFill>
                <a:srgbClr val="F7D3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" name="Google Shape;184;p9"/>
              <p:cNvSpPr/>
              <p:nvPr/>
            </p:nvSpPr>
            <p:spPr>
              <a:xfrm flipH="1" rot="11718710">
                <a:off x="63268" y="573943"/>
                <a:ext cx="262847" cy="442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316" y="21600"/>
                    </a:lnTo>
                    <a:lnTo>
                      <a:pt x="316" y="8995"/>
                    </a:lnTo>
                    <a:lnTo>
                      <a:pt x="0" y="899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4" name="Google Shape;185;p9"/>
              <p:cNvSpPr/>
              <p:nvPr/>
            </p:nvSpPr>
            <p:spPr>
              <a:xfrm flipH="1" rot="918708">
                <a:off x="149363" y="64115"/>
                <a:ext cx="529540" cy="815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2252"/>
                      <a:pt x="21600" y="5029"/>
                    </a:cubicBezTo>
                    <a:lnTo>
                      <a:pt x="21600" y="21600"/>
                    </a:lnTo>
                    <a:lnTo>
                      <a:pt x="17785" y="18299"/>
                    </a:lnTo>
                    <a:lnTo>
                      <a:pt x="14218" y="21578"/>
                    </a:lnTo>
                    <a:lnTo>
                      <a:pt x="10563" y="18299"/>
                    </a:lnTo>
                    <a:lnTo>
                      <a:pt x="6908" y="21179"/>
                    </a:lnTo>
                    <a:lnTo>
                      <a:pt x="3342" y="18299"/>
                    </a:lnTo>
                    <a:lnTo>
                      <a:pt x="0" y="21201"/>
                    </a:lnTo>
                    <a:lnTo>
                      <a:pt x="0" y="5029"/>
                    </a:lnTo>
                    <a:cubicBezTo>
                      <a:pt x="0" y="2252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" name="Google Shape;186;p9"/>
              <p:cNvSpPr/>
              <p:nvPr/>
            </p:nvSpPr>
            <p:spPr>
              <a:xfrm flipH="1" rot="918708">
                <a:off x="237300" y="62906"/>
                <a:ext cx="347293" cy="819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9" y="0"/>
                    </a:moveTo>
                    <a:lnTo>
                      <a:pt x="15406" y="0"/>
                    </a:lnTo>
                    <a:cubicBezTo>
                      <a:pt x="17014" y="0"/>
                      <a:pt x="18546" y="141"/>
                      <a:pt x="19939" y="396"/>
                    </a:cubicBezTo>
                    <a:lnTo>
                      <a:pt x="21600" y="785"/>
                    </a:lnTo>
                    <a:lnTo>
                      <a:pt x="20812" y="18573"/>
                    </a:lnTo>
                    <a:lnTo>
                      <a:pt x="15796" y="21600"/>
                    </a:lnTo>
                    <a:lnTo>
                      <a:pt x="14092" y="20596"/>
                    </a:lnTo>
                    <a:close/>
                    <a:moveTo>
                      <a:pt x="5762" y="0"/>
                    </a:moveTo>
                    <a:lnTo>
                      <a:pt x="7376" y="0"/>
                    </a:lnTo>
                    <a:lnTo>
                      <a:pt x="8233" y="19347"/>
                    </a:lnTo>
                    <a:lnTo>
                      <a:pt x="4650" y="21201"/>
                    </a:lnTo>
                    <a:lnTo>
                      <a:pt x="0" y="18736"/>
                    </a:lnTo>
                    <a:lnTo>
                      <a:pt x="808" y="494"/>
                    </a:lnTo>
                    <a:lnTo>
                      <a:pt x="1229" y="396"/>
                    </a:lnTo>
                    <a:cubicBezTo>
                      <a:pt x="2622" y="141"/>
                      <a:pt x="4154" y="0"/>
                      <a:pt x="5762" y="0"/>
                    </a:cubicBez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6" name="Google Shape;187;p9"/>
              <p:cNvSpPr/>
              <p:nvPr/>
            </p:nvSpPr>
            <p:spPr>
              <a:xfrm flipH="1" rot="918708">
                <a:off x="233500" y="66517"/>
                <a:ext cx="529540" cy="191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9517"/>
                      <a:pt x="21600" y="2125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1257"/>
                    </a:lnTo>
                    <a:cubicBezTo>
                      <a:pt x="0" y="9517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B8C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7" name="Google Shape;188;p9"/>
              <p:cNvSpPr/>
              <p:nvPr/>
            </p:nvSpPr>
            <p:spPr>
              <a:xfrm flipH="1" rot="918708">
                <a:off x="180783" y="956439"/>
                <a:ext cx="171052" cy="85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0" y="0"/>
                    </a:moveTo>
                    <a:cubicBezTo>
                      <a:pt x="13499" y="0"/>
                      <a:pt x="16088" y="1105"/>
                      <a:pt x="18443" y="3105"/>
                    </a:cubicBezTo>
                    <a:lnTo>
                      <a:pt x="21600" y="6544"/>
                    </a:lnTo>
                    <a:lnTo>
                      <a:pt x="10815" y="21600"/>
                    </a:lnTo>
                    <a:lnTo>
                      <a:pt x="0" y="6501"/>
                    </a:lnTo>
                    <a:lnTo>
                      <a:pt x="3118" y="3105"/>
                    </a:lnTo>
                    <a:cubicBezTo>
                      <a:pt x="5473" y="1105"/>
                      <a:pt x="8062" y="0"/>
                      <a:pt x="107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8" name="Google Shape;189;p9"/>
              <p:cNvSpPr/>
              <p:nvPr/>
            </p:nvSpPr>
            <p:spPr>
              <a:xfrm flipH="1" rot="913942">
                <a:off x="184793" y="235848"/>
                <a:ext cx="548575" cy="129169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0" name="Google Shape;190;p9"/>
            <p:cNvSpPr/>
            <p:nvPr/>
          </p:nvSpPr>
          <p:spPr>
            <a:xfrm flipH="1" rot="11715854">
              <a:off x="156102" y="105791"/>
              <a:ext cx="638932" cy="10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22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907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224" name="التاريخ"/>
          <p:cNvSpPr txBox="1"/>
          <p:nvPr/>
        </p:nvSpPr>
        <p:spPr>
          <a:xfrm>
            <a:off x="1917729" y="1229447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التاريخ </a:t>
            </a:r>
          </a:p>
        </p:txBody>
      </p:sp>
      <p:sp>
        <p:nvSpPr>
          <p:cNvPr id="225" name="صفحة ١٢٨"/>
          <p:cNvSpPr txBox="1"/>
          <p:nvPr/>
        </p:nvSpPr>
        <p:spPr>
          <a:xfrm>
            <a:off x="1293433" y="4134663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صفحة </a:t>
            </a:r>
            <a:r>
              <a:t>٩٦</a:t>
            </a:r>
            <a:r>
              <a:t> </a:t>
            </a:r>
          </a:p>
        </p:txBody>
      </p:sp>
      <p:sp>
        <p:nvSpPr>
          <p:cNvPr id="226" name="الحصة"/>
          <p:cNvSpPr txBox="1"/>
          <p:nvPr/>
        </p:nvSpPr>
        <p:spPr>
          <a:xfrm>
            <a:off x="1861487" y="218812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الحصة </a:t>
            </a:r>
          </a:p>
        </p:txBody>
      </p:sp>
      <p:sp>
        <p:nvSpPr>
          <p:cNvPr id="227" name="الفصل"/>
          <p:cNvSpPr txBox="1"/>
          <p:nvPr/>
        </p:nvSpPr>
        <p:spPr>
          <a:xfrm>
            <a:off x="1806450" y="3172036"/>
            <a:ext cx="112227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الفصل </a:t>
            </a:r>
          </a:p>
        </p:txBody>
      </p:sp>
      <p:sp>
        <p:nvSpPr>
          <p:cNvPr id="228" name="٤-٥ خطة تمثيل المعطيات"/>
          <p:cNvSpPr txBox="1"/>
          <p:nvPr/>
        </p:nvSpPr>
        <p:spPr>
          <a:xfrm>
            <a:off x="4002793" y="3669429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٥-٣</a:t>
            </a:r>
            <a:r>
              <a:t> مهارة حل المسألة </a:t>
            </a:r>
          </a:p>
        </p:txBody>
      </p:sp>
      <p:sp>
        <p:nvSpPr>
          <p:cNvPr id="229" name="مسألة ١٠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158395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٤</a:t>
            </a:r>
          </a:p>
        </p:txBody>
      </p:sp>
      <p:sp>
        <p:nvSpPr>
          <p:cNvPr id="230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٣</a:t>
            </a:r>
          </a:p>
        </p:txBody>
      </p:sp>
      <p:sp>
        <p:nvSpPr>
          <p:cNvPr id="231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32" name="المنزل"/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33" name="تجميع" descr="تجميع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41301" y="848024"/>
            <a:ext cx="3427233" cy="384300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٤-٥ خطة تمثيل المعطيات"/>
          <p:cNvSpPr txBox="1"/>
          <p:nvPr/>
        </p:nvSpPr>
        <p:spPr>
          <a:xfrm>
            <a:off x="3753768" y="3802605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٧-٦</a:t>
            </a:r>
            <a:r>
              <a:t> استقصاء حل المسألة </a:t>
            </a:r>
          </a:p>
        </p:txBody>
      </p:sp>
      <p:sp>
        <p:nvSpPr>
          <p:cNvPr id="235" name="الفصل السابع  :القسمة على عدد من رقم واحد"/>
          <p:cNvSpPr txBox="1"/>
          <p:nvPr/>
        </p:nvSpPr>
        <p:spPr>
          <a:xfrm>
            <a:off x="4241301" y="3464136"/>
            <a:ext cx="3568950" cy="536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2438400" rtl="0">
              <a:lnSpc>
                <a:spcPct val="150000"/>
              </a:lnSpc>
              <a:defRPr sz="1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السابع  :</a:t>
            </a:r>
            <a:r>
              <a:rPr>
                <a:solidFill>
                  <a:srgbClr val="BE863E"/>
                </a:solidFill>
              </a:rPr>
              <a:t>القسمة على عدد من رقم واحد</a:t>
            </a:r>
          </a:p>
        </p:txBody>
      </p:sp>
      <p:pic>
        <p:nvPicPr>
          <p:cNvPr id="236" name="IMG_4510.png" descr="IMG_4510.png"/>
          <p:cNvPicPr>
            <a:picLocks noChangeAspect="1"/>
          </p:cNvPicPr>
          <p:nvPr/>
        </p:nvPicPr>
        <p:blipFill>
          <a:blip r:embed="rId8">
            <a:extLst/>
          </a:blip>
          <a:srcRect l="9454" t="53469" r="31321" b="36258"/>
          <a:stretch>
            <a:fillRect/>
          </a:stretch>
        </p:blipFill>
        <p:spPr>
          <a:xfrm>
            <a:off x="4671163" y="4204791"/>
            <a:ext cx="2771210" cy="335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20" fill="norm" stroke="1" extrusionOk="0">
                <a:moveTo>
                  <a:pt x="16029" y="22"/>
                </a:moveTo>
                <a:cubicBezTo>
                  <a:pt x="16029" y="-79"/>
                  <a:pt x="15970" y="176"/>
                  <a:pt x="15896" y="607"/>
                </a:cubicBezTo>
                <a:cubicBezTo>
                  <a:pt x="15823" y="1038"/>
                  <a:pt x="15763" y="1473"/>
                  <a:pt x="15763" y="1574"/>
                </a:cubicBezTo>
                <a:cubicBezTo>
                  <a:pt x="15763" y="1675"/>
                  <a:pt x="15823" y="1420"/>
                  <a:pt x="15896" y="989"/>
                </a:cubicBezTo>
                <a:cubicBezTo>
                  <a:pt x="15970" y="558"/>
                  <a:pt x="16029" y="123"/>
                  <a:pt x="16029" y="22"/>
                </a:cubicBezTo>
                <a:close/>
                <a:moveTo>
                  <a:pt x="6516" y="1269"/>
                </a:moveTo>
                <a:cubicBezTo>
                  <a:pt x="6496" y="1213"/>
                  <a:pt x="6475" y="1252"/>
                  <a:pt x="6448" y="1370"/>
                </a:cubicBezTo>
                <a:cubicBezTo>
                  <a:pt x="6407" y="1551"/>
                  <a:pt x="6361" y="1595"/>
                  <a:pt x="6346" y="1472"/>
                </a:cubicBezTo>
                <a:cubicBezTo>
                  <a:pt x="6295" y="1053"/>
                  <a:pt x="6263" y="2459"/>
                  <a:pt x="6312" y="2948"/>
                </a:cubicBezTo>
                <a:cubicBezTo>
                  <a:pt x="6339" y="3216"/>
                  <a:pt x="6346" y="3571"/>
                  <a:pt x="6328" y="3736"/>
                </a:cubicBezTo>
                <a:cubicBezTo>
                  <a:pt x="6292" y="4056"/>
                  <a:pt x="6365" y="3740"/>
                  <a:pt x="6525" y="2897"/>
                </a:cubicBezTo>
                <a:cubicBezTo>
                  <a:pt x="6607" y="2469"/>
                  <a:pt x="6617" y="2287"/>
                  <a:pt x="6575" y="1726"/>
                </a:cubicBezTo>
                <a:cubicBezTo>
                  <a:pt x="6556" y="1482"/>
                  <a:pt x="6536" y="1324"/>
                  <a:pt x="6516" y="1269"/>
                </a:cubicBezTo>
                <a:close/>
                <a:moveTo>
                  <a:pt x="17298" y="1777"/>
                </a:moveTo>
                <a:cubicBezTo>
                  <a:pt x="17259" y="1415"/>
                  <a:pt x="17185" y="2261"/>
                  <a:pt x="17196" y="2948"/>
                </a:cubicBezTo>
                <a:cubicBezTo>
                  <a:pt x="17203" y="3382"/>
                  <a:pt x="17190" y="3984"/>
                  <a:pt x="17168" y="4271"/>
                </a:cubicBezTo>
                <a:cubicBezTo>
                  <a:pt x="17145" y="4582"/>
                  <a:pt x="17176" y="4488"/>
                  <a:pt x="17246" y="4067"/>
                </a:cubicBezTo>
                <a:cubicBezTo>
                  <a:pt x="17349" y="3442"/>
                  <a:pt x="17372" y="2470"/>
                  <a:pt x="17298" y="1777"/>
                </a:cubicBezTo>
                <a:close/>
                <a:moveTo>
                  <a:pt x="14933" y="1955"/>
                </a:moveTo>
                <a:cubicBezTo>
                  <a:pt x="14912" y="1994"/>
                  <a:pt x="14880" y="2162"/>
                  <a:pt x="14828" y="2464"/>
                </a:cubicBezTo>
                <a:cubicBezTo>
                  <a:pt x="14754" y="2897"/>
                  <a:pt x="14703" y="3400"/>
                  <a:pt x="14717" y="3584"/>
                </a:cubicBezTo>
                <a:cubicBezTo>
                  <a:pt x="14751" y="4045"/>
                  <a:pt x="14961" y="2868"/>
                  <a:pt x="14961" y="2210"/>
                </a:cubicBezTo>
                <a:cubicBezTo>
                  <a:pt x="14961" y="2005"/>
                  <a:pt x="14954" y="1916"/>
                  <a:pt x="14933" y="1955"/>
                </a:cubicBezTo>
                <a:close/>
                <a:moveTo>
                  <a:pt x="9755" y="2032"/>
                </a:moveTo>
                <a:cubicBezTo>
                  <a:pt x="9672" y="2231"/>
                  <a:pt x="9539" y="3147"/>
                  <a:pt x="9539" y="3711"/>
                </a:cubicBezTo>
                <a:cubicBezTo>
                  <a:pt x="9539" y="4223"/>
                  <a:pt x="9601" y="3969"/>
                  <a:pt x="9829" y="2591"/>
                </a:cubicBezTo>
                <a:cubicBezTo>
                  <a:pt x="9838" y="2540"/>
                  <a:pt x="9833" y="2327"/>
                  <a:pt x="9817" y="2108"/>
                </a:cubicBezTo>
                <a:cubicBezTo>
                  <a:pt x="9807" y="1977"/>
                  <a:pt x="9783" y="1965"/>
                  <a:pt x="9755" y="2032"/>
                </a:cubicBezTo>
                <a:close/>
                <a:moveTo>
                  <a:pt x="16029" y="2057"/>
                </a:moveTo>
                <a:cubicBezTo>
                  <a:pt x="16029" y="1834"/>
                  <a:pt x="15991" y="1883"/>
                  <a:pt x="15930" y="2159"/>
                </a:cubicBezTo>
                <a:cubicBezTo>
                  <a:pt x="15875" y="2411"/>
                  <a:pt x="15816" y="2583"/>
                  <a:pt x="15797" y="2541"/>
                </a:cubicBezTo>
                <a:cubicBezTo>
                  <a:pt x="15779" y="2498"/>
                  <a:pt x="15763" y="2716"/>
                  <a:pt x="15763" y="3024"/>
                </a:cubicBezTo>
                <a:cubicBezTo>
                  <a:pt x="15763" y="3524"/>
                  <a:pt x="15777" y="3507"/>
                  <a:pt x="15896" y="2999"/>
                </a:cubicBezTo>
                <a:cubicBezTo>
                  <a:pt x="15970" y="2685"/>
                  <a:pt x="16029" y="2261"/>
                  <a:pt x="16029" y="2057"/>
                </a:cubicBezTo>
                <a:close/>
                <a:moveTo>
                  <a:pt x="2070" y="3558"/>
                </a:moveTo>
                <a:cubicBezTo>
                  <a:pt x="1980" y="3546"/>
                  <a:pt x="1927" y="4397"/>
                  <a:pt x="1965" y="5212"/>
                </a:cubicBezTo>
                <a:cubicBezTo>
                  <a:pt x="1979" y="5527"/>
                  <a:pt x="2020" y="5645"/>
                  <a:pt x="2060" y="5517"/>
                </a:cubicBezTo>
                <a:cubicBezTo>
                  <a:pt x="2123" y="5321"/>
                  <a:pt x="2122" y="5261"/>
                  <a:pt x="2054" y="4856"/>
                </a:cubicBezTo>
                <a:cubicBezTo>
                  <a:pt x="1984" y="4432"/>
                  <a:pt x="1987" y="4370"/>
                  <a:pt x="2067" y="3991"/>
                </a:cubicBezTo>
                <a:cubicBezTo>
                  <a:pt x="2145" y="3617"/>
                  <a:pt x="2142" y="3568"/>
                  <a:pt x="2070" y="3558"/>
                </a:cubicBezTo>
                <a:close/>
                <a:moveTo>
                  <a:pt x="21411" y="3558"/>
                </a:moveTo>
                <a:cubicBezTo>
                  <a:pt x="21321" y="3546"/>
                  <a:pt x="21265" y="4397"/>
                  <a:pt x="21303" y="5212"/>
                </a:cubicBezTo>
                <a:cubicBezTo>
                  <a:pt x="21317" y="5527"/>
                  <a:pt x="21358" y="5645"/>
                  <a:pt x="21398" y="5517"/>
                </a:cubicBezTo>
                <a:cubicBezTo>
                  <a:pt x="21461" y="5321"/>
                  <a:pt x="21459" y="5261"/>
                  <a:pt x="21392" y="4856"/>
                </a:cubicBezTo>
                <a:cubicBezTo>
                  <a:pt x="21322" y="4432"/>
                  <a:pt x="21325" y="4370"/>
                  <a:pt x="21405" y="3991"/>
                </a:cubicBezTo>
                <a:cubicBezTo>
                  <a:pt x="21483" y="3617"/>
                  <a:pt x="21483" y="3568"/>
                  <a:pt x="21411" y="3558"/>
                </a:cubicBezTo>
                <a:close/>
                <a:moveTo>
                  <a:pt x="18632" y="3991"/>
                </a:moveTo>
                <a:cubicBezTo>
                  <a:pt x="18618" y="3887"/>
                  <a:pt x="18602" y="3948"/>
                  <a:pt x="18573" y="4092"/>
                </a:cubicBezTo>
                <a:cubicBezTo>
                  <a:pt x="18547" y="4225"/>
                  <a:pt x="18527" y="4786"/>
                  <a:pt x="18527" y="5339"/>
                </a:cubicBezTo>
                <a:cubicBezTo>
                  <a:pt x="18527" y="5892"/>
                  <a:pt x="18502" y="6562"/>
                  <a:pt x="18471" y="6840"/>
                </a:cubicBezTo>
                <a:cubicBezTo>
                  <a:pt x="18441" y="7118"/>
                  <a:pt x="18477" y="6948"/>
                  <a:pt x="18555" y="6458"/>
                </a:cubicBezTo>
                <a:cubicBezTo>
                  <a:pt x="18657" y="5814"/>
                  <a:pt x="18690" y="5362"/>
                  <a:pt x="18672" y="4830"/>
                </a:cubicBezTo>
                <a:cubicBezTo>
                  <a:pt x="18656" y="4352"/>
                  <a:pt x="18646" y="4094"/>
                  <a:pt x="18632" y="3991"/>
                </a:cubicBezTo>
                <a:close/>
                <a:moveTo>
                  <a:pt x="15535" y="6458"/>
                </a:moveTo>
                <a:cubicBezTo>
                  <a:pt x="15510" y="6409"/>
                  <a:pt x="15498" y="6494"/>
                  <a:pt x="15482" y="6713"/>
                </a:cubicBezTo>
                <a:cubicBezTo>
                  <a:pt x="15462" y="7004"/>
                  <a:pt x="15465" y="7768"/>
                  <a:pt x="15489" y="8417"/>
                </a:cubicBezTo>
                <a:cubicBezTo>
                  <a:pt x="15569" y="10583"/>
                  <a:pt x="15589" y="12795"/>
                  <a:pt x="15535" y="13328"/>
                </a:cubicBezTo>
                <a:cubicBezTo>
                  <a:pt x="15471" y="13962"/>
                  <a:pt x="15210" y="13996"/>
                  <a:pt x="15149" y="13378"/>
                </a:cubicBezTo>
                <a:cubicBezTo>
                  <a:pt x="15124" y="13126"/>
                  <a:pt x="15084" y="11995"/>
                  <a:pt x="15059" y="10885"/>
                </a:cubicBezTo>
                <a:cubicBezTo>
                  <a:pt x="15024" y="9274"/>
                  <a:pt x="15008" y="9034"/>
                  <a:pt x="14982" y="9690"/>
                </a:cubicBezTo>
                <a:cubicBezTo>
                  <a:pt x="14965" y="10141"/>
                  <a:pt x="14884" y="10857"/>
                  <a:pt x="14803" y="11267"/>
                </a:cubicBezTo>
                <a:cubicBezTo>
                  <a:pt x="14643" y="12084"/>
                  <a:pt x="14562" y="13743"/>
                  <a:pt x="14658" y="14243"/>
                </a:cubicBezTo>
                <a:cubicBezTo>
                  <a:pt x="14739" y="14666"/>
                  <a:pt x="14891" y="14643"/>
                  <a:pt x="14945" y="14193"/>
                </a:cubicBezTo>
                <a:cubicBezTo>
                  <a:pt x="14976" y="13936"/>
                  <a:pt x="15016" y="14042"/>
                  <a:pt x="15072" y="14549"/>
                </a:cubicBezTo>
                <a:cubicBezTo>
                  <a:pt x="15148" y="15246"/>
                  <a:pt x="15206" y="15287"/>
                  <a:pt x="16032" y="15287"/>
                </a:cubicBezTo>
                <a:cubicBezTo>
                  <a:pt x="16712" y="15287"/>
                  <a:pt x="16946" y="15178"/>
                  <a:pt x="17070" y="14752"/>
                </a:cubicBezTo>
                <a:cubicBezTo>
                  <a:pt x="17157" y="14450"/>
                  <a:pt x="17331" y="14193"/>
                  <a:pt x="17452" y="14193"/>
                </a:cubicBezTo>
                <a:cubicBezTo>
                  <a:pt x="17774" y="14193"/>
                  <a:pt x="17761" y="13487"/>
                  <a:pt x="17418" y="12081"/>
                </a:cubicBezTo>
                <a:cubicBezTo>
                  <a:pt x="17088" y="10725"/>
                  <a:pt x="16900" y="10564"/>
                  <a:pt x="16835" y="11572"/>
                </a:cubicBezTo>
                <a:cubicBezTo>
                  <a:pt x="16797" y="12152"/>
                  <a:pt x="16807" y="12235"/>
                  <a:pt x="16890" y="12106"/>
                </a:cubicBezTo>
                <a:cubicBezTo>
                  <a:pt x="16945" y="12023"/>
                  <a:pt x="17030" y="12187"/>
                  <a:pt x="17079" y="12488"/>
                </a:cubicBezTo>
                <a:cubicBezTo>
                  <a:pt x="17220" y="13358"/>
                  <a:pt x="17106" y="13888"/>
                  <a:pt x="16804" y="13760"/>
                </a:cubicBezTo>
                <a:cubicBezTo>
                  <a:pt x="16555" y="13654"/>
                  <a:pt x="16543" y="13594"/>
                  <a:pt x="16529" y="12641"/>
                </a:cubicBezTo>
                <a:cubicBezTo>
                  <a:pt x="16515" y="11592"/>
                  <a:pt x="16374" y="10529"/>
                  <a:pt x="16251" y="10529"/>
                </a:cubicBezTo>
                <a:cubicBezTo>
                  <a:pt x="16212" y="10529"/>
                  <a:pt x="16082" y="10940"/>
                  <a:pt x="15961" y="11445"/>
                </a:cubicBezTo>
                <a:cubicBezTo>
                  <a:pt x="15840" y="11950"/>
                  <a:pt x="15719" y="12290"/>
                  <a:pt x="15692" y="12208"/>
                </a:cubicBezTo>
                <a:cubicBezTo>
                  <a:pt x="15613" y="11963"/>
                  <a:pt x="15622" y="9352"/>
                  <a:pt x="15705" y="8596"/>
                </a:cubicBezTo>
                <a:cubicBezTo>
                  <a:pt x="15776" y="7952"/>
                  <a:pt x="15774" y="7863"/>
                  <a:pt x="15649" y="7044"/>
                </a:cubicBezTo>
                <a:cubicBezTo>
                  <a:pt x="15595" y="6685"/>
                  <a:pt x="15560" y="6508"/>
                  <a:pt x="15535" y="6458"/>
                </a:cubicBezTo>
                <a:close/>
                <a:moveTo>
                  <a:pt x="2091" y="6764"/>
                </a:moveTo>
                <a:cubicBezTo>
                  <a:pt x="2083" y="6750"/>
                  <a:pt x="2073" y="6811"/>
                  <a:pt x="2060" y="6916"/>
                </a:cubicBezTo>
                <a:cubicBezTo>
                  <a:pt x="2011" y="7328"/>
                  <a:pt x="2008" y="8113"/>
                  <a:pt x="2048" y="11343"/>
                </a:cubicBezTo>
                <a:lnTo>
                  <a:pt x="2098" y="15287"/>
                </a:lnTo>
                <a:lnTo>
                  <a:pt x="2332" y="15287"/>
                </a:lnTo>
                <a:cubicBezTo>
                  <a:pt x="2462" y="15287"/>
                  <a:pt x="2582" y="15117"/>
                  <a:pt x="2598" y="14905"/>
                </a:cubicBezTo>
                <a:cubicBezTo>
                  <a:pt x="2616" y="14660"/>
                  <a:pt x="2645" y="14658"/>
                  <a:pt x="2678" y="14879"/>
                </a:cubicBezTo>
                <a:cubicBezTo>
                  <a:pt x="2763" y="15449"/>
                  <a:pt x="3721" y="15317"/>
                  <a:pt x="3780" y="14727"/>
                </a:cubicBezTo>
                <a:cubicBezTo>
                  <a:pt x="3822" y="14313"/>
                  <a:pt x="3865" y="14357"/>
                  <a:pt x="4037" y="15083"/>
                </a:cubicBezTo>
                <a:cubicBezTo>
                  <a:pt x="4163" y="15618"/>
                  <a:pt x="4261" y="15848"/>
                  <a:pt x="4287" y="15643"/>
                </a:cubicBezTo>
                <a:cubicBezTo>
                  <a:pt x="4310" y="15458"/>
                  <a:pt x="4445" y="15287"/>
                  <a:pt x="4586" y="15287"/>
                </a:cubicBezTo>
                <a:cubicBezTo>
                  <a:pt x="4727" y="15287"/>
                  <a:pt x="4853" y="15125"/>
                  <a:pt x="4867" y="14930"/>
                </a:cubicBezTo>
                <a:cubicBezTo>
                  <a:pt x="4882" y="14736"/>
                  <a:pt x="4894" y="13476"/>
                  <a:pt x="4895" y="12106"/>
                </a:cubicBezTo>
                <a:cubicBezTo>
                  <a:pt x="4896" y="10503"/>
                  <a:pt x="4919" y="9399"/>
                  <a:pt x="4960" y="9028"/>
                </a:cubicBezTo>
                <a:cubicBezTo>
                  <a:pt x="5015" y="8524"/>
                  <a:pt x="5007" y="8342"/>
                  <a:pt x="4886" y="7603"/>
                </a:cubicBezTo>
                <a:cubicBezTo>
                  <a:pt x="4773" y="6919"/>
                  <a:pt x="4739" y="6865"/>
                  <a:pt x="4707" y="7273"/>
                </a:cubicBezTo>
                <a:cubicBezTo>
                  <a:pt x="4685" y="7549"/>
                  <a:pt x="4680" y="8116"/>
                  <a:pt x="4694" y="8519"/>
                </a:cubicBezTo>
                <a:cubicBezTo>
                  <a:pt x="4767" y="10523"/>
                  <a:pt x="4810" y="12745"/>
                  <a:pt x="4787" y="13251"/>
                </a:cubicBezTo>
                <a:cubicBezTo>
                  <a:pt x="4769" y="13630"/>
                  <a:pt x="4702" y="13836"/>
                  <a:pt x="4583" y="13836"/>
                </a:cubicBezTo>
                <a:cubicBezTo>
                  <a:pt x="4396" y="13836"/>
                  <a:pt x="4268" y="12898"/>
                  <a:pt x="4268" y="11547"/>
                </a:cubicBezTo>
                <a:cubicBezTo>
                  <a:pt x="4268" y="10292"/>
                  <a:pt x="3982" y="11234"/>
                  <a:pt x="3882" y="12819"/>
                </a:cubicBezTo>
                <a:cubicBezTo>
                  <a:pt x="3825" y="13728"/>
                  <a:pt x="3793" y="13858"/>
                  <a:pt x="3651" y="13760"/>
                </a:cubicBezTo>
                <a:cubicBezTo>
                  <a:pt x="3508" y="13662"/>
                  <a:pt x="3485" y="13495"/>
                  <a:pt x="3462" y="12539"/>
                </a:cubicBezTo>
                <a:cubicBezTo>
                  <a:pt x="3436" y="11458"/>
                  <a:pt x="3424" y="11544"/>
                  <a:pt x="3357" y="13226"/>
                </a:cubicBezTo>
                <a:cubicBezTo>
                  <a:pt x="3319" y="14193"/>
                  <a:pt x="3174" y="13819"/>
                  <a:pt x="3187" y="12793"/>
                </a:cubicBezTo>
                <a:cubicBezTo>
                  <a:pt x="3202" y="11703"/>
                  <a:pt x="3161" y="11791"/>
                  <a:pt x="3107" y="12946"/>
                </a:cubicBezTo>
                <a:cubicBezTo>
                  <a:pt x="3071" y="13730"/>
                  <a:pt x="3040" y="13856"/>
                  <a:pt x="2919" y="13760"/>
                </a:cubicBezTo>
                <a:cubicBezTo>
                  <a:pt x="2791" y="13659"/>
                  <a:pt x="2775" y="13512"/>
                  <a:pt x="2783" y="12615"/>
                </a:cubicBezTo>
                <a:cubicBezTo>
                  <a:pt x="2793" y="11433"/>
                  <a:pt x="2723" y="11630"/>
                  <a:pt x="2663" y="12946"/>
                </a:cubicBezTo>
                <a:cubicBezTo>
                  <a:pt x="2629" y="13676"/>
                  <a:pt x="2590" y="13836"/>
                  <a:pt x="2440" y="13836"/>
                </a:cubicBezTo>
                <a:cubicBezTo>
                  <a:pt x="2219" y="13836"/>
                  <a:pt x="2191" y="13359"/>
                  <a:pt x="2150" y="9282"/>
                </a:cubicBezTo>
                <a:cubicBezTo>
                  <a:pt x="2132" y="7460"/>
                  <a:pt x="2118" y="6806"/>
                  <a:pt x="2091" y="6764"/>
                </a:cubicBezTo>
                <a:close/>
                <a:moveTo>
                  <a:pt x="12160" y="6764"/>
                </a:moveTo>
                <a:cubicBezTo>
                  <a:pt x="12151" y="6744"/>
                  <a:pt x="12142" y="6812"/>
                  <a:pt x="12129" y="6916"/>
                </a:cubicBezTo>
                <a:cubicBezTo>
                  <a:pt x="12081" y="7313"/>
                  <a:pt x="12077" y="8066"/>
                  <a:pt x="12111" y="10707"/>
                </a:cubicBezTo>
                <a:cubicBezTo>
                  <a:pt x="12134" y="12523"/>
                  <a:pt x="12154" y="14297"/>
                  <a:pt x="12154" y="14651"/>
                </a:cubicBezTo>
                <a:cubicBezTo>
                  <a:pt x="12155" y="15195"/>
                  <a:pt x="12198" y="15287"/>
                  <a:pt x="12441" y="15287"/>
                </a:cubicBezTo>
                <a:cubicBezTo>
                  <a:pt x="12599" y="15287"/>
                  <a:pt x="12741" y="15133"/>
                  <a:pt x="12756" y="14930"/>
                </a:cubicBezTo>
                <a:cubicBezTo>
                  <a:pt x="12775" y="14684"/>
                  <a:pt x="12811" y="14684"/>
                  <a:pt x="12867" y="14930"/>
                </a:cubicBezTo>
                <a:cubicBezTo>
                  <a:pt x="13018" y="15594"/>
                  <a:pt x="13294" y="15381"/>
                  <a:pt x="13361" y="14549"/>
                </a:cubicBezTo>
                <a:cubicBezTo>
                  <a:pt x="13420" y="13825"/>
                  <a:pt x="13431" y="13810"/>
                  <a:pt x="13624" y="14371"/>
                </a:cubicBezTo>
                <a:cubicBezTo>
                  <a:pt x="13810" y="14913"/>
                  <a:pt x="13828" y="14911"/>
                  <a:pt x="13880" y="14320"/>
                </a:cubicBezTo>
                <a:cubicBezTo>
                  <a:pt x="13911" y="13971"/>
                  <a:pt x="13936" y="13408"/>
                  <a:pt x="13936" y="13073"/>
                </a:cubicBezTo>
                <a:cubicBezTo>
                  <a:pt x="13936" y="12105"/>
                  <a:pt x="13843" y="10147"/>
                  <a:pt x="13797" y="10147"/>
                </a:cubicBezTo>
                <a:cubicBezTo>
                  <a:pt x="13688" y="10147"/>
                  <a:pt x="13493" y="11370"/>
                  <a:pt x="13408" y="12564"/>
                </a:cubicBezTo>
                <a:cubicBezTo>
                  <a:pt x="13320" y="13790"/>
                  <a:pt x="13299" y="13865"/>
                  <a:pt x="13124" y="13760"/>
                </a:cubicBezTo>
                <a:cubicBezTo>
                  <a:pt x="12945" y="13654"/>
                  <a:pt x="12932" y="13570"/>
                  <a:pt x="12907" y="12361"/>
                </a:cubicBezTo>
                <a:cubicBezTo>
                  <a:pt x="12882" y="11092"/>
                  <a:pt x="12842" y="11324"/>
                  <a:pt x="12812" y="12921"/>
                </a:cubicBezTo>
                <a:cubicBezTo>
                  <a:pt x="12800" y="13527"/>
                  <a:pt x="12759" y="13669"/>
                  <a:pt x="12568" y="13760"/>
                </a:cubicBezTo>
                <a:cubicBezTo>
                  <a:pt x="12283" y="13896"/>
                  <a:pt x="12266" y="13667"/>
                  <a:pt x="12222" y="9486"/>
                </a:cubicBezTo>
                <a:cubicBezTo>
                  <a:pt x="12202" y="7556"/>
                  <a:pt x="12187" y="6824"/>
                  <a:pt x="12160" y="6764"/>
                </a:cubicBezTo>
                <a:close/>
                <a:moveTo>
                  <a:pt x="19086" y="6891"/>
                </a:moveTo>
                <a:cubicBezTo>
                  <a:pt x="19043" y="7283"/>
                  <a:pt x="19039" y="8285"/>
                  <a:pt x="19073" y="11343"/>
                </a:cubicBezTo>
                <a:lnTo>
                  <a:pt x="19120" y="15287"/>
                </a:lnTo>
                <a:lnTo>
                  <a:pt x="19391" y="15287"/>
                </a:lnTo>
                <a:cubicBezTo>
                  <a:pt x="19545" y="15287"/>
                  <a:pt x="19689" y="15101"/>
                  <a:pt x="19719" y="14854"/>
                </a:cubicBezTo>
                <a:cubicBezTo>
                  <a:pt x="19760" y="14512"/>
                  <a:pt x="19785" y="14512"/>
                  <a:pt x="19827" y="14854"/>
                </a:cubicBezTo>
                <a:cubicBezTo>
                  <a:pt x="19901" y="15468"/>
                  <a:pt x="20265" y="15412"/>
                  <a:pt x="20457" y="14752"/>
                </a:cubicBezTo>
                <a:cubicBezTo>
                  <a:pt x="20545" y="14450"/>
                  <a:pt x="20716" y="14193"/>
                  <a:pt x="20836" y="14193"/>
                </a:cubicBezTo>
                <a:cubicBezTo>
                  <a:pt x="21176" y="14193"/>
                  <a:pt x="21166" y="13394"/>
                  <a:pt x="20812" y="12030"/>
                </a:cubicBezTo>
                <a:cubicBezTo>
                  <a:pt x="20472" y="10722"/>
                  <a:pt x="20351" y="10618"/>
                  <a:pt x="20244" y="11598"/>
                </a:cubicBezTo>
                <a:cubicBezTo>
                  <a:pt x="20169" y="12274"/>
                  <a:pt x="20170" y="12303"/>
                  <a:pt x="20250" y="12132"/>
                </a:cubicBezTo>
                <a:cubicBezTo>
                  <a:pt x="20296" y="12033"/>
                  <a:pt x="20390" y="12118"/>
                  <a:pt x="20460" y="12335"/>
                </a:cubicBezTo>
                <a:cubicBezTo>
                  <a:pt x="20565" y="12663"/>
                  <a:pt x="20576" y="12824"/>
                  <a:pt x="20531" y="13277"/>
                </a:cubicBezTo>
                <a:cubicBezTo>
                  <a:pt x="20463" y="13949"/>
                  <a:pt x="19995" y="14026"/>
                  <a:pt x="19916" y="13378"/>
                </a:cubicBezTo>
                <a:cubicBezTo>
                  <a:pt x="19887" y="13136"/>
                  <a:pt x="19861" y="12535"/>
                  <a:pt x="19861" y="12030"/>
                </a:cubicBezTo>
                <a:cubicBezTo>
                  <a:pt x="19861" y="10888"/>
                  <a:pt x="19786" y="11423"/>
                  <a:pt x="19765" y="12717"/>
                </a:cubicBezTo>
                <a:cubicBezTo>
                  <a:pt x="19752" y="13513"/>
                  <a:pt x="19725" y="13661"/>
                  <a:pt x="19558" y="13760"/>
                </a:cubicBezTo>
                <a:cubicBezTo>
                  <a:pt x="19257" y="13939"/>
                  <a:pt x="19236" y="13649"/>
                  <a:pt x="19169" y="8545"/>
                </a:cubicBezTo>
                <a:cubicBezTo>
                  <a:pt x="19146" y="6787"/>
                  <a:pt x="19131" y="6479"/>
                  <a:pt x="19086" y="6891"/>
                </a:cubicBezTo>
                <a:close/>
                <a:moveTo>
                  <a:pt x="9579" y="7018"/>
                </a:moveTo>
                <a:cubicBezTo>
                  <a:pt x="9493" y="7093"/>
                  <a:pt x="9411" y="7316"/>
                  <a:pt x="9400" y="7603"/>
                </a:cubicBezTo>
                <a:cubicBezTo>
                  <a:pt x="9387" y="7926"/>
                  <a:pt x="9412" y="7986"/>
                  <a:pt x="9486" y="7832"/>
                </a:cubicBezTo>
                <a:cubicBezTo>
                  <a:pt x="9545" y="7711"/>
                  <a:pt x="9623" y="7775"/>
                  <a:pt x="9659" y="7960"/>
                </a:cubicBezTo>
                <a:cubicBezTo>
                  <a:pt x="9735" y="8345"/>
                  <a:pt x="9817" y="7850"/>
                  <a:pt x="9773" y="7273"/>
                </a:cubicBezTo>
                <a:cubicBezTo>
                  <a:pt x="9754" y="7012"/>
                  <a:pt x="9665" y="6944"/>
                  <a:pt x="9579" y="7018"/>
                </a:cubicBezTo>
                <a:close/>
                <a:moveTo>
                  <a:pt x="569" y="7044"/>
                </a:moveTo>
                <a:cubicBezTo>
                  <a:pt x="536" y="7044"/>
                  <a:pt x="502" y="7249"/>
                  <a:pt x="492" y="7502"/>
                </a:cubicBezTo>
                <a:cubicBezTo>
                  <a:pt x="481" y="7774"/>
                  <a:pt x="512" y="7960"/>
                  <a:pt x="569" y="7960"/>
                </a:cubicBezTo>
                <a:cubicBezTo>
                  <a:pt x="627" y="7960"/>
                  <a:pt x="657" y="7774"/>
                  <a:pt x="646" y="7502"/>
                </a:cubicBezTo>
                <a:cubicBezTo>
                  <a:pt x="636" y="7249"/>
                  <a:pt x="602" y="7044"/>
                  <a:pt x="569" y="7044"/>
                </a:cubicBezTo>
                <a:close/>
                <a:moveTo>
                  <a:pt x="1514" y="7044"/>
                </a:moveTo>
                <a:cubicBezTo>
                  <a:pt x="1488" y="6994"/>
                  <a:pt x="1472" y="7069"/>
                  <a:pt x="1455" y="7273"/>
                </a:cubicBezTo>
                <a:cubicBezTo>
                  <a:pt x="1433" y="7549"/>
                  <a:pt x="1424" y="8116"/>
                  <a:pt x="1437" y="8519"/>
                </a:cubicBezTo>
                <a:cubicBezTo>
                  <a:pt x="1517" y="11007"/>
                  <a:pt x="1555" y="12819"/>
                  <a:pt x="1533" y="13302"/>
                </a:cubicBezTo>
                <a:cubicBezTo>
                  <a:pt x="1513" y="13714"/>
                  <a:pt x="1451" y="13843"/>
                  <a:pt x="1295" y="13760"/>
                </a:cubicBezTo>
                <a:cubicBezTo>
                  <a:pt x="1098" y="13656"/>
                  <a:pt x="1080" y="13576"/>
                  <a:pt x="1048" y="12463"/>
                </a:cubicBezTo>
                <a:cubicBezTo>
                  <a:pt x="1029" y="11807"/>
                  <a:pt x="998" y="10727"/>
                  <a:pt x="977" y="10071"/>
                </a:cubicBezTo>
                <a:lnTo>
                  <a:pt x="937" y="8875"/>
                </a:lnTo>
                <a:lnTo>
                  <a:pt x="890" y="9817"/>
                </a:lnTo>
                <a:cubicBezTo>
                  <a:pt x="864" y="10336"/>
                  <a:pt x="791" y="11046"/>
                  <a:pt x="727" y="11394"/>
                </a:cubicBezTo>
                <a:cubicBezTo>
                  <a:pt x="580" y="12186"/>
                  <a:pt x="496" y="13810"/>
                  <a:pt x="578" y="14243"/>
                </a:cubicBezTo>
                <a:cubicBezTo>
                  <a:pt x="677" y="14756"/>
                  <a:pt x="846" y="14585"/>
                  <a:pt x="906" y="13913"/>
                </a:cubicBezTo>
                <a:cubicBezTo>
                  <a:pt x="958" y="13322"/>
                  <a:pt x="968" y="13367"/>
                  <a:pt x="1011" y="14294"/>
                </a:cubicBezTo>
                <a:cubicBezTo>
                  <a:pt x="1055" y="15240"/>
                  <a:pt x="1075" y="15287"/>
                  <a:pt x="1326" y="15287"/>
                </a:cubicBezTo>
                <a:cubicBezTo>
                  <a:pt x="1576" y="15287"/>
                  <a:pt x="1592" y="15222"/>
                  <a:pt x="1619" y="14345"/>
                </a:cubicBezTo>
                <a:cubicBezTo>
                  <a:pt x="1635" y="13829"/>
                  <a:pt x="1641" y="12676"/>
                  <a:pt x="1628" y="11776"/>
                </a:cubicBezTo>
                <a:cubicBezTo>
                  <a:pt x="1611" y="10542"/>
                  <a:pt x="1625" y="9927"/>
                  <a:pt x="1687" y="9282"/>
                </a:cubicBezTo>
                <a:cubicBezTo>
                  <a:pt x="1768" y="8437"/>
                  <a:pt x="1767" y="8427"/>
                  <a:pt x="1631" y="7603"/>
                </a:cubicBezTo>
                <a:cubicBezTo>
                  <a:pt x="1576" y="7265"/>
                  <a:pt x="1540" y="7093"/>
                  <a:pt x="1514" y="7044"/>
                </a:cubicBezTo>
                <a:close/>
                <a:moveTo>
                  <a:pt x="14707" y="7069"/>
                </a:moveTo>
                <a:cubicBezTo>
                  <a:pt x="14638" y="7138"/>
                  <a:pt x="14579" y="7283"/>
                  <a:pt x="14572" y="7476"/>
                </a:cubicBezTo>
                <a:cubicBezTo>
                  <a:pt x="14563" y="7685"/>
                  <a:pt x="14646" y="7844"/>
                  <a:pt x="14760" y="7858"/>
                </a:cubicBezTo>
                <a:cubicBezTo>
                  <a:pt x="14950" y="7881"/>
                  <a:pt x="15028" y="7501"/>
                  <a:pt x="14905" y="7145"/>
                </a:cubicBezTo>
                <a:cubicBezTo>
                  <a:pt x="14857" y="7007"/>
                  <a:pt x="14777" y="7000"/>
                  <a:pt x="14707" y="7069"/>
                </a:cubicBezTo>
                <a:close/>
                <a:moveTo>
                  <a:pt x="856" y="7120"/>
                </a:moveTo>
                <a:cubicBezTo>
                  <a:pt x="757" y="6661"/>
                  <a:pt x="649" y="7472"/>
                  <a:pt x="745" y="7960"/>
                </a:cubicBezTo>
                <a:cubicBezTo>
                  <a:pt x="786" y="8166"/>
                  <a:pt x="834" y="8139"/>
                  <a:pt x="872" y="7883"/>
                </a:cubicBezTo>
                <a:cubicBezTo>
                  <a:pt x="921" y="7544"/>
                  <a:pt x="917" y="7402"/>
                  <a:pt x="856" y="7120"/>
                </a:cubicBezTo>
                <a:close/>
                <a:moveTo>
                  <a:pt x="8526" y="7145"/>
                </a:moveTo>
                <a:cubicBezTo>
                  <a:pt x="8503" y="7143"/>
                  <a:pt x="8490" y="7269"/>
                  <a:pt x="8470" y="7527"/>
                </a:cubicBezTo>
                <a:cubicBezTo>
                  <a:pt x="8440" y="7918"/>
                  <a:pt x="8446" y="8417"/>
                  <a:pt x="8486" y="9079"/>
                </a:cubicBezTo>
                <a:cubicBezTo>
                  <a:pt x="8518" y="9611"/>
                  <a:pt x="8547" y="10860"/>
                  <a:pt x="8554" y="11852"/>
                </a:cubicBezTo>
                <a:lnTo>
                  <a:pt x="8566" y="13633"/>
                </a:lnTo>
                <a:lnTo>
                  <a:pt x="8344" y="13633"/>
                </a:lnTo>
                <a:cubicBezTo>
                  <a:pt x="8136" y="13633"/>
                  <a:pt x="8123" y="13575"/>
                  <a:pt x="8134" y="12768"/>
                </a:cubicBezTo>
                <a:cubicBezTo>
                  <a:pt x="8143" y="12114"/>
                  <a:pt x="8128" y="11966"/>
                  <a:pt x="8075" y="12132"/>
                </a:cubicBezTo>
                <a:cubicBezTo>
                  <a:pt x="8037" y="12253"/>
                  <a:pt x="7893" y="12025"/>
                  <a:pt x="7754" y="11623"/>
                </a:cubicBezTo>
                <a:cubicBezTo>
                  <a:pt x="7434" y="10696"/>
                  <a:pt x="7269" y="10693"/>
                  <a:pt x="7211" y="11598"/>
                </a:cubicBezTo>
                <a:cubicBezTo>
                  <a:pt x="7173" y="12175"/>
                  <a:pt x="7180" y="12272"/>
                  <a:pt x="7245" y="12132"/>
                </a:cubicBezTo>
                <a:cubicBezTo>
                  <a:pt x="7288" y="12039"/>
                  <a:pt x="7382" y="12132"/>
                  <a:pt x="7455" y="12361"/>
                </a:cubicBezTo>
                <a:cubicBezTo>
                  <a:pt x="7582" y="12761"/>
                  <a:pt x="7584" y="12799"/>
                  <a:pt x="7501" y="13302"/>
                </a:cubicBezTo>
                <a:cubicBezTo>
                  <a:pt x="7400" y="13910"/>
                  <a:pt x="6917" y="14030"/>
                  <a:pt x="6874" y="13455"/>
                </a:cubicBezTo>
                <a:cubicBezTo>
                  <a:pt x="6858" y="13246"/>
                  <a:pt x="6832" y="11839"/>
                  <a:pt x="6819" y="10326"/>
                </a:cubicBezTo>
                <a:cubicBezTo>
                  <a:pt x="6805" y="8812"/>
                  <a:pt x="6778" y="7482"/>
                  <a:pt x="6757" y="7374"/>
                </a:cubicBezTo>
                <a:cubicBezTo>
                  <a:pt x="6679" y="6977"/>
                  <a:pt x="6662" y="8486"/>
                  <a:pt x="6710" y="11725"/>
                </a:cubicBezTo>
                <a:cubicBezTo>
                  <a:pt x="6767" y="15479"/>
                  <a:pt x="6748" y="15869"/>
                  <a:pt x="6516" y="16228"/>
                </a:cubicBezTo>
                <a:cubicBezTo>
                  <a:pt x="6316" y="16537"/>
                  <a:pt x="6195" y="16181"/>
                  <a:pt x="6118" y="15007"/>
                </a:cubicBezTo>
                <a:lnTo>
                  <a:pt x="6053" y="14014"/>
                </a:lnTo>
                <a:lnTo>
                  <a:pt x="6050" y="15363"/>
                </a:lnTo>
                <a:cubicBezTo>
                  <a:pt x="6048" y="16394"/>
                  <a:pt x="6077" y="16893"/>
                  <a:pt x="6167" y="17474"/>
                </a:cubicBezTo>
                <a:cubicBezTo>
                  <a:pt x="6232" y="17893"/>
                  <a:pt x="6311" y="18238"/>
                  <a:pt x="6346" y="18238"/>
                </a:cubicBezTo>
                <a:cubicBezTo>
                  <a:pt x="6450" y="18238"/>
                  <a:pt x="6687" y="17081"/>
                  <a:pt x="6775" y="16152"/>
                </a:cubicBezTo>
                <a:cubicBezTo>
                  <a:pt x="6844" y="15438"/>
                  <a:pt x="6899" y="15287"/>
                  <a:pt x="7090" y="15287"/>
                </a:cubicBezTo>
                <a:cubicBezTo>
                  <a:pt x="7235" y="15287"/>
                  <a:pt x="7389" y="15030"/>
                  <a:pt x="7498" y="14574"/>
                </a:cubicBezTo>
                <a:cubicBezTo>
                  <a:pt x="7594" y="14171"/>
                  <a:pt x="7739" y="13836"/>
                  <a:pt x="7822" y="13836"/>
                </a:cubicBezTo>
                <a:cubicBezTo>
                  <a:pt x="7935" y="13836"/>
                  <a:pt x="7981" y="14023"/>
                  <a:pt x="7998" y="14574"/>
                </a:cubicBezTo>
                <a:cubicBezTo>
                  <a:pt x="8018" y="15218"/>
                  <a:pt x="8057" y="15287"/>
                  <a:pt x="8325" y="15287"/>
                </a:cubicBezTo>
                <a:cubicBezTo>
                  <a:pt x="8617" y="15287"/>
                  <a:pt x="8634" y="15249"/>
                  <a:pt x="8662" y="14345"/>
                </a:cubicBezTo>
                <a:cubicBezTo>
                  <a:pt x="8678" y="13824"/>
                  <a:pt x="8679" y="12600"/>
                  <a:pt x="8665" y="11623"/>
                </a:cubicBezTo>
                <a:cubicBezTo>
                  <a:pt x="8646" y="10321"/>
                  <a:pt x="8655" y="9732"/>
                  <a:pt x="8702" y="9410"/>
                </a:cubicBezTo>
                <a:cubicBezTo>
                  <a:pt x="8798" y="8752"/>
                  <a:pt x="8781" y="8211"/>
                  <a:pt x="8640" y="7552"/>
                </a:cubicBezTo>
                <a:cubicBezTo>
                  <a:pt x="8583" y="7285"/>
                  <a:pt x="8549" y="7148"/>
                  <a:pt x="8526" y="7145"/>
                </a:cubicBezTo>
                <a:close/>
                <a:moveTo>
                  <a:pt x="5454" y="7247"/>
                </a:moveTo>
                <a:cubicBezTo>
                  <a:pt x="5444" y="6996"/>
                  <a:pt x="5430" y="7177"/>
                  <a:pt x="5401" y="7603"/>
                </a:cubicBezTo>
                <a:cubicBezTo>
                  <a:pt x="5356" y="8268"/>
                  <a:pt x="5344" y="9220"/>
                  <a:pt x="5364" y="11089"/>
                </a:cubicBezTo>
                <a:cubicBezTo>
                  <a:pt x="5379" y="12501"/>
                  <a:pt x="5405" y="13813"/>
                  <a:pt x="5420" y="14014"/>
                </a:cubicBezTo>
                <a:cubicBezTo>
                  <a:pt x="5465" y="14638"/>
                  <a:pt x="5494" y="12421"/>
                  <a:pt x="5479" y="9486"/>
                </a:cubicBezTo>
                <a:cubicBezTo>
                  <a:pt x="5471" y="8178"/>
                  <a:pt x="5464" y="7498"/>
                  <a:pt x="5454" y="7247"/>
                </a:cubicBezTo>
                <a:close/>
                <a:moveTo>
                  <a:pt x="17048" y="7578"/>
                </a:moveTo>
                <a:cubicBezTo>
                  <a:pt x="16977" y="7578"/>
                  <a:pt x="16951" y="8757"/>
                  <a:pt x="17014" y="9079"/>
                </a:cubicBezTo>
                <a:cubicBezTo>
                  <a:pt x="17104" y="9536"/>
                  <a:pt x="17206" y="8735"/>
                  <a:pt x="17141" y="8087"/>
                </a:cubicBezTo>
                <a:cubicBezTo>
                  <a:pt x="17113" y="7811"/>
                  <a:pt x="17070" y="7578"/>
                  <a:pt x="17048" y="7578"/>
                </a:cubicBezTo>
                <a:close/>
                <a:moveTo>
                  <a:pt x="21488" y="7578"/>
                </a:moveTo>
                <a:cubicBezTo>
                  <a:pt x="21478" y="7539"/>
                  <a:pt x="21468" y="7590"/>
                  <a:pt x="21457" y="7756"/>
                </a:cubicBezTo>
                <a:cubicBezTo>
                  <a:pt x="21430" y="8149"/>
                  <a:pt x="21425" y="9702"/>
                  <a:pt x="21445" y="11750"/>
                </a:cubicBezTo>
                <a:cubicBezTo>
                  <a:pt x="21470" y="14383"/>
                  <a:pt x="21487" y="14921"/>
                  <a:pt x="21519" y="14218"/>
                </a:cubicBezTo>
                <a:cubicBezTo>
                  <a:pt x="21593" y="12576"/>
                  <a:pt x="21558" y="7849"/>
                  <a:pt x="21488" y="7578"/>
                </a:cubicBezTo>
                <a:close/>
                <a:moveTo>
                  <a:pt x="12691" y="7756"/>
                </a:moveTo>
                <a:cubicBezTo>
                  <a:pt x="12627" y="8083"/>
                  <a:pt x="12633" y="8961"/>
                  <a:pt x="12701" y="9155"/>
                </a:cubicBezTo>
                <a:cubicBezTo>
                  <a:pt x="12769" y="9351"/>
                  <a:pt x="12867" y="9082"/>
                  <a:pt x="12867" y="8697"/>
                </a:cubicBezTo>
                <a:cubicBezTo>
                  <a:pt x="12867" y="8198"/>
                  <a:pt x="12739" y="7511"/>
                  <a:pt x="12691" y="7756"/>
                </a:cubicBezTo>
                <a:close/>
                <a:moveTo>
                  <a:pt x="20509" y="7832"/>
                </a:moveTo>
                <a:cubicBezTo>
                  <a:pt x="20473" y="7746"/>
                  <a:pt x="20429" y="7813"/>
                  <a:pt x="20401" y="8087"/>
                </a:cubicBezTo>
                <a:cubicBezTo>
                  <a:pt x="20368" y="8412"/>
                  <a:pt x="20370" y="8695"/>
                  <a:pt x="20404" y="8977"/>
                </a:cubicBezTo>
                <a:cubicBezTo>
                  <a:pt x="20464" y="9468"/>
                  <a:pt x="20574" y="9169"/>
                  <a:pt x="20574" y="8519"/>
                </a:cubicBezTo>
                <a:cubicBezTo>
                  <a:pt x="20574" y="8180"/>
                  <a:pt x="20546" y="7919"/>
                  <a:pt x="20509" y="7832"/>
                </a:cubicBezTo>
                <a:close/>
                <a:moveTo>
                  <a:pt x="19487" y="7909"/>
                </a:moveTo>
                <a:cubicBezTo>
                  <a:pt x="19411" y="8058"/>
                  <a:pt x="19394" y="8351"/>
                  <a:pt x="19466" y="8723"/>
                </a:cubicBezTo>
                <a:cubicBezTo>
                  <a:pt x="19546" y="9143"/>
                  <a:pt x="19583" y="9145"/>
                  <a:pt x="19617" y="8697"/>
                </a:cubicBezTo>
                <a:cubicBezTo>
                  <a:pt x="19635" y="8455"/>
                  <a:pt x="19674" y="8434"/>
                  <a:pt x="19728" y="8672"/>
                </a:cubicBezTo>
                <a:cubicBezTo>
                  <a:pt x="19787" y="8934"/>
                  <a:pt x="19824" y="8889"/>
                  <a:pt x="19864" y="8494"/>
                </a:cubicBezTo>
                <a:cubicBezTo>
                  <a:pt x="19894" y="8195"/>
                  <a:pt x="19901" y="7929"/>
                  <a:pt x="19879" y="7909"/>
                </a:cubicBezTo>
                <a:cubicBezTo>
                  <a:pt x="19702" y="7743"/>
                  <a:pt x="19564" y="7759"/>
                  <a:pt x="19487" y="7909"/>
                </a:cubicBezTo>
                <a:close/>
                <a:moveTo>
                  <a:pt x="9866" y="8952"/>
                </a:moveTo>
                <a:cubicBezTo>
                  <a:pt x="9855" y="8803"/>
                  <a:pt x="9838" y="9070"/>
                  <a:pt x="9810" y="9613"/>
                </a:cubicBezTo>
                <a:cubicBezTo>
                  <a:pt x="9780" y="10219"/>
                  <a:pt x="9695" y="10992"/>
                  <a:pt x="9622" y="11343"/>
                </a:cubicBezTo>
                <a:cubicBezTo>
                  <a:pt x="9473" y="12059"/>
                  <a:pt x="9396" y="13757"/>
                  <a:pt x="9489" y="14243"/>
                </a:cubicBezTo>
                <a:cubicBezTo>
                  <a:pt x="9570" y="14666"/>
                  <a:pt x="9722" y="14643"/>
                  <a:pt x="9777" y="14193"/>
                </a:cubicBezTo>
                <a:cubicBezTo>
                  <a:pt x="9808" y="13936"/>
                  <a:pt x="9847" y="14042"/>
                  <a:pt x="9903" y="14549"/>
                </a:cubicBezTo>
                <a:cubicBezTo>
                  <a:pt x="9994" y="15378"/>
                  <a:pt x="10359" y="15622"/>
                  <a:pt x="10447" y="14905"/>
                </a:cubicBezTo>
                <a:cubicBezTo>
                  <a:pt x="10479" y="14638"/>
                  <a:pt x="10524" y="14620"/>
                  <a:pt x="10579" y="14854"/>
                </a:cubicBezTo>
                <a:cubicBezTo>
                  <a:pt x="10625" y="15047"/>
                  <a:pt x="10907" y="15206"/>
                  <a:pt x="11209" y="15210"/>
                </a:cubicBezTo>
                <a:cubicBezTo>
                  <a:pt x="11751" y="15218"/>
                  <a:pt x="11758" y="15208"/>
                  <a:pt x="11799" y="14320"/>
                </a:cubicBezTo>
                <a:cubicBezTo>
                  <a:pt x="11822" y="13825"/>
                  <a:pt x="11842" y="12896"/>
                  <a:pt x="11842" y="12259"/>
                </a:cubicBezTo>
                <a:cubicBezTo>
                  <a:pt x="11842" y="11118"/>
                  <a:pt x="11841" y="11120"/>
                  <a:pt x="11774" y="11903"/>
                </a:cubicBezTo>
                <a:cubicBezTo>
                  <a:pt x="11737" y="12340"/>
                  <a:pt x="11712" y="12912"/>
                  <a:pt x="11719" y="13175"/>
                </a:cubicBezTo>
                <a:cubicBezTo>
                  <a:pt x="11725" y="13442"/>
                  <a:pt x="11691" y="13633"/>
                  <a:pt x="11641" y="13633"/>
                </a:cubicBezTo>
                <a:cubicBezTo>
                  <a:pt x="11571" y="13633"/>
                  <a:pt x="11554" y="13424"/>
                  <a:pt x="11561" y="12590"/>
                </a:cubicBezTo>
                <a:cubicBezTo>
                  <a:pt x="11571" y="11449"/>
                  <a:pt x="11544" y="11517"/>
                  <a:pt x="11465" y="12819"/>
                </a:cubicBezTo>
                <a:cubicBezTo>
                  <a:pt x="11433" y="13347"/>
                  <a:pt x="11375" y="13633"/>
                  <a:pt x="11305" y="13633"/>
                </a:cubicBezTo>
                <a:cubicBezTo>
                  <a:pt x="11209" y="13633"/>
                  <a:pt x="11197" y="13501"/>
                  <a:pt x="11203" y="12463"/>
                </a:cubicBezTo>
                <a:cubicBezTo>
                  <a:pt x="11207" y="11807"/>
                  <a:pt x="11204" y="11267"/>
                  <a:pt x="11197" y="11267"/>
                </a:cubicBezTo>
                <a:cubicBezTo>
                  <a:pt x="11190" y="11267"/>
                  <a:pt x="11151" y="11833"/>
                  <a:pt x="11110" y="12539"/>
                </a:cubicBezTo>
                <a:cubicBezTo>
                  <a:pt x="11044" y="13682"/>
                  <a:pt x="11018" y="13836"/>
                  <a:pt x="10863" y="13836"/>
                </a:cubicBezTo>
                <a:cubicBezTo>
                  <a:pt x="10668" y="13836"/>
                  <a:pt x="10618" y="13398"/>
                  <a:pt x="10632" y="11877"/>
                </a:cubicBezTo>
                <a:cubicBezTo>
                  <a:pt x="10644" y="10512"/>
                  <a:pt x="10563" y="10918"/>
                  <a:pt x="10514" y="12463"/>
                </a:cubicBezTo>
                <a:cubicBezTo>
                  <a:pt x="10480" y="13554"/>
                  <a:pt x="10462" y="13655"/>
                  <a:pt x="10264" y="13760"/>
                </a:cubicBezTo>
                <a:cubicBezTo>
                  <a:pt x="10147" y="13822"/>
                  <a:pt x="10025" y="13677"/>
                  <a:pt x="9993" y="13455"/>
                </a:cubicBezTo>
                <a:cubicBezTo>
                  <a:pt x="9960" y="13232"/>
                  <a:pt x="9918" y="12036"/>
                  <a:pt x="9900" y="10783"/>
                </a:cubicBezTo>
                <a:cubicBezTo>
                  <a:pt x="9884" y="9659"/>
                  <a:pt x="9877" y="9101"/>
                  <a:pt x="9866" y="8952"/>
                </a:cubicBezTo>
                <a:close/>
                <a:moveTo>
                  <a:pt x="18657" y="11089"/>
                </a:moveTo>
                <a:cubicBezTo>
                  <a:pt x="18587" y="11444"/>
                  <a:pt x="18611" y="12444"/>
                  <a:pt x="18709" y="13302"/>
                </a:cubicBezTo>
                <a:cubicBezTo>
                  <a:pt x="18784" y="13963"/>
                  <a:pt x="18792" y="14268"/>
                  <a:pt x="18752" y="14879"/>
                </a:cubicBezTo>
                <a:cubicBezTo>
                  <a:pt x="18687" y="15878"/>
                  <a:pt x="18425" y="17500"/>
                  <a:pt x="18329" y="17500"/>
                </a:cubicBezTo>
                <a:cubicBezTo>
                  <a:pt x="18287" y="17500"/>
                  <a:pt x="18264" y="17676"/>
                  <a:pt x="18280" y="17882"/>
                </a:cubicBezTo>
                <a:cubicBezTo>
                  <a:pt x="18295" y="18087"/>
                  <a:pt x="18327" y="18167"/>
                  <a:pt x="18348" y="18060"/>
                </a:cubicBezTo>
                <a:cubicBezTo>
                  <a:pt x="18369" y="17952"/>
                  <a:pt x="18397" y="18033"/>
                  <a:pt x="18413" y="18238"/>
                </a:cubicBezTo>
                <a:cubicBezTo>
                  <a:pt x="18526" y="19743"/>
                  <a:pt x="18839" y="16588"/>
                  <a:pt x="18839" y="13938"/>
                </a:cubicBezTo>
                <a:cubicBezTo>
                  <a:pt x="18839" y="12461"/>
                  <a:pt x="18728" y="10727"/>
                  <a:pt x="18657" y="11089"/>
                </a:cubicBezTo>
                <a:close/>
                <a:moveTo>
                  <a:pt x="140" y="13684"/>
                </a:moveTo>
                <a:cubicBezTo>
                  <a:pt x="100" y="13559"/>
                  <a:pt x="50" y="13563"/>
                  <a:pt x="23" y="13786"/>
                </a:cubicBezTo>
                <a:cubicBezTo>
                  <a:pt x="-1" y="13976"/>
                  <a:pt x="-7" y="14318"/>
                  <a:pt x="10" y="14549"/>
                </a:cubicBezTo>
                <a:cubicBezTo>
                  <a:pt x="48" y="15055"/>
                  <a:pt x="175" y="14897"/>
                  <a:pt x="199" y="14320"/>
                </a:cubicBezTo>
                <a:cubicBezTo>
                  <a:pt x="210" y="14047"/>
                  <a:pt x="180" y="13808"/>
                  <a:pt x="140" y="13684"/>
                </a:cubicBezTo>
                <a:close/>
                <a:moveTo>
                  <a:pt x="10527" y="17271"/>
                </a:moveTo>
                <a:cubicBezTo>
                  <a:pt x="10425" y="16949"/>
                  <a:pt x="10312" y="17837"/>
                  <a:pt x="10376" y="18467"/>
                </a:cubicBezTo>
                <a:cubicBezTo>
                  <a:pt x="10434" y="19045"/>
                  <a:pt x="10431" y="19039"/>
                  <a:pt x="10524" y="18747"/>
                </a:cubicBezTo>
                <a:cubicBezTo>
                  <a:pt x="10613" y="18464"/>
                  <a:pt x="10615" y="17550"/>
                  <a:pt x="10527" y="17271"/>
                </a:cubicBezTo>
                <a:close/>
                <a:moveTo>
                  <a:pt x="992" y="19637"/>
                </a:moveTo>
                <a:lnTo>
                  <a:pt x="835" y="20477"/>
                </a:lnTo>
                <a:cubicBezTo>
                  <a:pt x="749" y="20932"/>
                  <a:pt x="672" y="21352"/>
                  <a:pt x="662" y="21418"/>
                </a:cubicBezTo>
                <a:cubicBezTo>
                  <a:pt x="652" y="21483"/>
                  <a:pt x="661" y="21521"/>
                  <a:pt x="683" y="21520"/>
                </a:cubicBezTo>
                <a:cubicBezTo>
                  <a:pt x="706" y="21519"/>
                  <a:pt x="786" y="21098"/>
                  <a:pt x="859" y="20578"/>
                </a:cubicBezTo>
                <a:lnTo>
                  <a:pt x="992" y="19637"/>
                </a:lnTo>
                <a:close/>
                <a:moveTo>
                  <a:pt x="11428" y="20349"/>
                </a:moveTo>
                <a:cubicBezTo>
                  <a:pt x="11401" y="20428"/>
                  <a:pt x="11339" y="20706"/>
                  <a:pt x="11262" y="21138"/>
                </a:cubicBezTo>
                <a:cubicBezTo>
                  <a:pt x="11225" y="21343"/>
                  <a:pt x="11216" y="21521"/>
                  <a:pt x="11240" y="21520"/>
                </a:cubicBezTo>
                <a:cubicBezTo>
                  <a:pt x="11265" y="21518"/>
                  <a:pt x="11336" y="21169"/>
                  <a:pt x="11398" y="20756"/>
                </a:cubicBezTo>
                <a:cubicBezTo>
                  <a:pt x="11452" y="20390"/>
                  <a:pt x="11456" y="20270"/>
                  <a:pt x="11428" y="2034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3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تجميع"/>
          <p:cNvGrpSpPr/>
          <p:nvPr/>
        </p:nvGrpSpPr>
        <p:grpSpPr>
          <a:xfrm>
            <a:off x="7730411" y="607583"/>
            <a:ext cx="1325714" cy="717776"/>
            <a:chOff x="0" y="-1"/>
            <a:chExt cx="1325713" cy="717774"/>
          </a:xfrm>
        </p:grpSpPr>
        <p:grpSp>
          <p:nvGrpSpPr>
            <p:cNvPr id="548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546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544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5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47" name="١٠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grpSp>
          <p:nvGrpSpPr>
            <p:cNvPr id="559" name="Google Shape;358;p12"/>
            <p:cNvGrpSpPr/>
            <p:nvPr/>
          </p:nvGrpSpPr>
          <p:grpSpPr>
            <a:xfrm>
              <a:off x="683354" y="-2"/>
              <a:ext cx="642360" cy="602395"/>
              <a:chOff x="0" y="-1"/>
              <a:chExt cx="642358" cy="602393"/>
            </a:xfrm>
          </p:grpSpPr>
          <p:sp>
            <p:nvSpPr>
              <p:cNvPr id="549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57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50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1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2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3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4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5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6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58" name="Google Shape;368;p12"/>
              <p:cNvSpPr/>
              <p:nvPr/>
            </p:nvSpPr>
            <p:spPr>
              <a:xfrm flipH="1" rot="12759500">
                <a:off x="240682" y="56565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561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2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563" name="مستطيل"/>
          <p:cNvSpPr/>
          <p:nvPr/>
        </p:nvSpPr>
        <p:spPr>
          <a:xfrm>
            <a:off x="8035318" y="3896810"/>
            <a:ext cx="585915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4" name="Google Shape;145;p11"/>
          <p:cNvSpPr txBox="1"/>
          <p:nvPr/>
        </p:nvSpPr>
        <p:spPr>
          <a:xfrm>
            <a:off x="7992771" y="37072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sp>
        <p:nvSpPr>
          <p:cNvPr id="56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66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١</a:t>
            </a:r>
          </a:p>
        </p:txBody>
      </p:sp>
      <p:sp>
        <p:nvSpPr>
          <p:cNvPr id="56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6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9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٣</a:t>
            </a:r>
          </a:p>
        </p:txBody>
      </p:sp>
      <p:grpSp>
        <p:nvGrpSpPr>
          <p:cNvPr id="58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582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570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81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571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79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72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3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4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5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6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7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8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80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83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585" name="IMG_4579.png" descr="IMG_4579.png"/>
          <p:cNvPicPr>
            <a:picLocks noChangeAspect="1"/>
          </p:cNvPicPr>
          <p:nvPr/>
        </p:nvPicPr>
        <p:blipFill>
          <a:blip r:embed="rId7">
            <a:extLst/>
          </a:blip>
          <a:srcRect l="25312" t="13300" r="16964" b="66502"/>
          <a:stretch>
            <a:fillRect/>
          </a:stretch>
        </p:blipFill>
        <p:spPr>
          <a:xfrm>
            <a:off x="2206662" y="1432099"/>
            <a:ext cx="5448541" cy="1331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IMG_4579.png" descr="IMG_4579.png"/>
          <p:cNvPicPr>
            <a:picLocks noChangeAspect="1"/>
          </p:cNvPicPr>
          <p:nvPr/>
        </p:nvPicPr>
        <p:blipFill>
          <a:blip r:embed="rId7">
            <a:extLst/>
          </a:blip>
          <a:srcRect l="17017" t="33487" r="17017" b="58270"/>
          <a:stretch>
            <a:fillRect/>
          </a:stretch>
        </p:blipFill>
        <p:spPr>
          <a:xfrm>
            <a:off x="1997733" y="3857718"/>
            <a:ext cx="5866644" cy="511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4" grpId="5"/>
      <p:bldP build="whole" bldLvl="1" animBg="1" rev="0" advAuto="0" spid="561" grpId="1"/>
      <p:bldP build="whole" bldLvl="1" animBg="1" rev="0" advAuto="0" spid="562" grpId="2"/>
      <p:bldP build="whole" bldLvl="1" animBg="1" rev="0" advAuto="0" spid="563" grpId="3"/>
      <p:bldP build="whole" bldLvl="1" animBg="1" rev="0" advAuto="0" spid="564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تجميع"/>
          <p:cNvGrpSpPr/>
          <p:nvPr/>
        </p:nvGrpSpPr>
        <p:grpSpPr>
          <a:xfrm>
            <a:off x="7717710" y="607583"/>
            <a:ext cx="1235394" cy="717775"/>
            <a:chOff x="0" y="-1"/>
            <a:chExt cx="1235392" cy="717773"/>
          </a:xfrm>
        </p:grpSpPr>
        <p:grpSp>
          <p:nvGrpSpPr>
            <p:cNvPr id="592" name="تجميع"/>
            <p:cNvGrpSpPr/>
            <p:nvPr/>
          </p:nvGrpSpPr>
          <p:grpSpPr>
            <a:xfrm>
              <a:off x="0" y="97122"/>
              <a:ext cx="1122281" cy="620651"/>
              <a:chOff x="0" y="0"/>
              <a:chExt cx="1122280" cy="620649"/>
            </a:xfrm>
          </p:grpSpPr>
          <p:grpSp>
            <p:nvGrpSpPr>
              <p:cNvPr id="590" name="تجميع"/>
              <p:cNvGrpSpPr/>
              <p:nvPr/>
            </p:nvGrpSpPr>
            <p:grpSpPr>
              <a:xfrm>
                <a:off x="250815" y="-1"/>
                <a:ext cx="620649" cy="620650"/>
                <a:chOff x="-1" y="0"/>
                <a:chExt cx="620648" cy="620649"/>
              </a:xfrm>
            </p:grpSpPr>
            <p:sp>
              <p:nvSpPr>
                <p:cNvPr id="588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89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91" name="١٠"/>
              <p:cNvSpPr/>
              <p:nvPr/>
            </p:nvSpPr>
            <p:spPr>
              <a:xfrm>
                <a:off x="0" y="310324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grpSp>
          <p:nvGrpSpPr>
            <p:cNvPr id="603" name="Google Shape;358;p12"/>
            <p:cNvGrpSpPr/>
            <p:nvPr/>
          </p:nvGrpSpPr>
          <p:grpSpPr>
            <a:xfrm>
              <a:off x="696055" y="-2"/>
              <a:ext cx="539338" cy="602395"/>
              <a:chOff x="0" y="-1"/>
              <a:chExt cx="539337" cy="602393"/>
            </a:xfrm>
          </p:grpSpPr>
          <p:sp>
            <p:nvSpPr>
              <p:cNvPr id="593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601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94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5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6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7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8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9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00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02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605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6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</a:t>
            </a:r>
          </a:p>
        </p:txBody>
      </p:sp>
      <p:sp>
        <p:nvSpPr>
          <p:cNvPr id="607" name="مستطيل"/>
          <p:cNvSpPr/>
          <p:nvPr/>
        </p:nvSpPr>
        <p:spPr>
          <a:xfrm>
            <a:off x="8032457" y="3923207"/>
            <a:ext cx="585916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8" name="Google Shape;145;p11"/>
          <p:cNvSpPr txBox="1"/>
          <p:nvPr/>
        </p:nvSpPr>
        <p:spPr>
          <a:xfrm>
            <a:off x="7992771" y="3921619"/>
            <a:ext cx="671008" cy="49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609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10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611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612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3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٣</a:t>
            </a:r>
          </a:p>
        </p:txBody>
      </p:sp>
      <p:pic>
        <p:nvPicPr>
          <p:cNvPr id="614" name="IMG_4579.png" descr="IMG_4579.png"/>
          <p:cNvPicPr>
            <a:picLocks noChangeAspect="1"/>
          </p:cNvPicPr>
          <p:nvPr/>
        </p:nvPicPr>
        <p:blipFill>
          <a:blip r:embed="rId7">
            <a:extLst/>
          </a:blip>
          <a:srcRect l="11387" t="39548" r="17017" b="36648"/>
          <a:stretch>
            <a:fillRect/>
          </a:stretch>
        </p:blipFill>
        <p:spPr>
          <a:xfrm>
            <a:off x="863006" y="1335824"/>
            <a:ext cx="6784472" cy="15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G_4579.png" descr="IMG_4579.png"/>
          <p:cNvPicPr>
            <a:picLocks noChangeAspect="1"/>
          </p:cNvPicPr>
          <p:nvPr/>
        </p:nvPicPr>
        <p:blipFill>
          <a:blip r:embed="rId7">
            <a:extLst/>
          </a:blip>
          <a:srcRect l="42985" t="64039" r="17383" b="21819"/>
          <a:stretch>
            <a:fillRect/>
          </a:stretch>
        </p:blipFill>
        <p:spPr>
          <a:xfrm>
            <a:off x="2124030" y="2911418"/>
            <a:ext cx="3755534" cy="936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IMG_4579.png" descr="IMG_4579.png"/>
          <p:cNvPicPr>
            <a:picLocks noChangeAspect="1"/>
          </p:cNvPicPr>
          <p:nvPr/>
        </p:nvPicPr>
        <p:blipFill>
          <a:blip r:embed="rId7">
            <a:extLst/>
          </a:blip>
          <a:srcRect l="73117" t="86307" r="7810" b="2471"/>
          <a:stretch>
            <a:fillRect/>
          </a:stretch>
        </p:blipFill>
        <p:spPr>
          <a:xfrm>
            <a:off x="3192952" y="3895223"/>
            <a:ext cx="1807298" cy="742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7" grpId="3"/>
      <p:bldP build="whole" bldLvl="1" animBg="1" rev="0" advAuto="0" spid="605" grpId="1"/>
      <p:bldP build="whole" bldLvl="1" animBg="1" rev="0" advAuto="0" spid="608" grpId="4"/>
      <p:bldP build="whole" bldLvl="1" animBg="1" rev="0" advAuto="0" spid="60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إنّ النجاح هو محصِّلة اجتهادات صغيرة تتراكم يوماً بعد يوم."/>
          <p:cNvSpPr txBox="1"/>
          <p:nvPr/>
        </p:nvSpPr>
        <p:spPr>
          <a:xfrm>
            <a:off x="3521838" y="3790448"/>
            <a:ext cx="4674128" cy="93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إنّ النجاح هو محصِّلة اجتهادات صغيرة تتراكم يوماً بعد يوم.</a:t>
            </a:r>
          </a:p>
        </p:txBody>
      </p:sp>
      <p:sp>
        <p:nvSpPr>
          <p:cNvPr id="619" name="ختاماً"/>
          <p:cNvSpPr txBox="1"/>
          <p:nvPr/>
        </p:nvSpPr>
        <p:spPr>
          <a:xfrm>
            <a:off x="7053457" y="3221486"/>
            <a:ext cx="1741991" cy="74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4100">
                <a:solidFill>
                  <a:srgbClr val="BA324E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62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21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622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23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٣</a:t>
            </a:r>
          </a:p>
        </p:txBody>
      </p:sp>
      <p:grpSp>
        <p:nvGrpSpPr>
          <p:cNvPr id="628" name="تجميع"/>
          <p:cNvGrpSpPr/>
          <p:nvPr/>
        </p:nvGrpSpPr>
        <p:grpSpPr>
          <a:xfrm>
            <a:off x="3263991" y="1153030"/>
            <a:ext cx="2376182" cy="685801"/>
            <a:chOff x="0" y="0"/>
            <a:chExt cx="2376181" cy="685800"/>
          </a:xfrm>
        </p:grpSpPr>
        <p:grpSp>
          <p:nvGrpSpPr>
            <p:cNvPr id="626" name="تجميع"/>
            <p:cNvGrpSpPr/>
            <p:nvPr/>
          </p:nvGrpSpPr>
          <p:grpSpPr>
            <a:xfrm>
              <a:off x="323004" y="118569"/>
              <a:ext cx="2053178" cy="531186"/>
              <a:chOff x="0" y="0"/>
              <a:chExt cx="2053177" cy="531185"/>
            </a:xfrm>
          </p:grpSpPr>
          <p:sp>
            <p:nvSpPr>
              <p:cNvPr id="624" name="Google Shape;717;p19"/>
              <p:cNvSpPr/>
              <p:nvPr/>
            </p:nvSpPr>
            <p:spPr>
              <a:xfrm>
                <a:off x="0" y="-1"/>
                <a:ext cx="2053178" cy="531187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5" name="Google Shape;718;p19"/>
              <p:cNvSpPr/>
              <p:nvPr/>
            </p:nvSpPr>
            <p:spPr>
              <a:xfrm>
                <a:off x="62303" y="49486"/>
                <a:ext cx="1928570" cy="43221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27" name="الواجب"/>
            <p:cNvSpPr txBox="1"/>
            <p:nvPr/>
          </p:nvSpPr>
          <p:spPr>
            <a:xfrm>
              <a:off x="0" y="-1"/>
              <a:ext cx="2286915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sz="35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5">
                      <a:satOff val="-7608"/>
                      <a:lumOff val="-10980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الواجب </a:t>
              </a:r>
            </a:p>
          </p:txBody>
        </p:sp>
      </p:grpSp>
      <p:pic>
        <p:nvPicPr>
          <p:cNvPr id="629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4658" y="878931"/>
            <a:ext cx="990803" cy="851577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Google Shape;167;p9"/>
          <p:cNvSpPr/>
          <p:nvPr/>
        </p:nvSpPr>
        <p:spPr>
          <a:xfrm>
            <a:off x="5388011" y="2338440"/>
            <a:ext cx="2595152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1" name="Google Shape;168;p9"/>
          <p:cNvSpPr/>
          <p:nvPr/>
        </p:nvSpPr>
        <p:spPr>
          <a:xfrm>
            <a:off x="5462608" y="2394717"/>
            <a:ext cx="2437652" cy="545111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2" name="التاريخ"/>
          <p:cNvSpPr txBox="1"/>
          <p:nvPr/>
        </p:nvSpPr>
        <p:spPr>
          <a:xfrm>
            <a:off x="6706511" y="2443394"/>
            <a:ext cx="112239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2200"/>
              <a:t>سؤال</a:t>
            </a:r>
            <a:r>
              <a:t> </a:t>
            </a:r>
          </a:p>
        </p:txBody>
      </p:sp>
      <p:sp>
        <p:nvSpPr>
          <p:cNvPr id="633" name="Google Shape;1337;p51"/>
          <p:cNvSpPr txBox="1"/>
          <p:nvPr/>
        </p:nvSpPr>
        <p:spPr>
          <a:xfrm>
            <a:off x="5640172" y="2337703"/>
            <a:ext cx="1413286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lnSpc>
                <a:spcPct val="80000"/>
              </a:lnSpc>
              <a:defRPr sz="29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٥ ،٦  </a:t>
            </a:r>
          </a:p>
        </p:txBody>
      </p:sp>
      <p:sp>
        <p:nvSpPr>
          <p:cNvPr id="634" name="Google Shape;167;p9"/>
          <p:cNvSpPr/>
          <p:nvPr/>
        </p:nvSpPr>
        <p:spPr>
          <a:xfrm>
            <a:off x="1394549" y="2284199"/>
            <a:ext cx="2595153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5" name="Google Shape;168;p9"/>
          <p:cNvSpPr/>
          <p:nvPr/>
        </p:nvSpPr>
        <p:spPr>
          <a:xfrm>
            <a:off x="1469146" y="2340478"/>
            <a:ext cx="2437652" cy="545110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6" name="التاريخ"/>
          <p:cNvSpPr txBox="1"/>
          <p:nvPr/>
        </p:nvSpPr>
        <p:spPr>
          <a:xfrm>
            <a:off x="2713049" y="2452653"/>
            <a:ext cx="11223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صفحة </a:t>
            </a:r>
          </a:p>
        </p:txBody>
      </p:sp>
      <p:sp>
        <p:nvSpPr>
          <p:cNvPr id="637" name="Google Shape;1337;p51"/>
          <p:cNvSpPr txBox="1"/>
          <p:nvPr/>
        </p:nvSpPr>
        <p:spPr>
          <a:xfrm>
            <a:off x="1703108" y="2205982"/>
            <a:ext cx="1152252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defRPr sz="42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٩٧</a:t>
            </a:r>
          </a:p>
        </p:txBody>
      </p:sp>
      <p:sp>
        <p:nvSpPr>
          <p:cNvPr id="638" name="سهم: لليسار واليمين والأعلى 73"/>
          <p:cNvSpPr/>
          <p:nvPr/>
        </p:nvSpPr>
        <p:spPr>
          <a:xfrm>
            <a:off x="4011869" y="1962868"/>
            <a:ext cx="1203429" cy="922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092"/>
                </a:moveTo>
                <a:lnTo>
                  <a:pt x="4140" y="12584"/>
                </a:lnTo>
                <a:lnTo>
                  <a:pt x="4140" y="14392"/>
                </a:lnTo>
                <a:lnTo>
                  <a:pt x="8730" y="14392"/>
                </a:lnTo>
                <a:lnTo>
                  <a:pt x="8730" y="5400"/>
                </a:lnTo>
                <a:lnTo>
                  <a:pt x="7344" y="5400"/>
                </a:lnTo>
                <a:lnTo>
                  <a:pt x="10800" y="0"/>
                </a:lnTo>
                <a:lnTo>
                  <a:pt x="14256" y="5400"/>
                </a:lnTo>
                <a:lnTo>
                  <a:pt x="12870" y="5400"/>
                </a:lnTo>
                <a:lnTo>
                  <a:pt x="12870" y="14392"/>
                </a:lnTo>
                <a:lnTo>
                  <a:pt x="17460" y="14392"/>
                </a:lnTo>
                <a:lnTo>
                  <a:pt x="17460" y="12584"/>
                </a:lnTo>
                <a:lnTo>
                  <a:pt x="21600" y="17092"/>
                </a:lnTo>
                <a:lnTo>
                  <a:pt x="17460" y="21600"/>
                </a:lnTo>
                <a:lnTo>
                  <a:pt x="17460" y="19792"/>
                </a:lnTo>
                <a:lnTo>
                  <a:pt x="4140" y="19792"/>
                </a:lnTo>
                <a:lnTo>
                  <a:pt x="414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hueOff val="-47561"/>
                  <a:lumOff val="11856"/>
                </a:schemeClr>
              </a:gs>
              <a:gs pos="35000">
                <a:srgbClr val="FFE1DF"/>
              </a:gs>
              <a:gs pos="100000">
                <a:schemeClr val="accent2">
                  <a:hueOff val="-63351"/>
                  <a:lumOff val="18170"/>
                </a:schemeClr>
              </a:gs>
            </a:gsLst>
            <a:lin ang="16200000"/>
          </a:gradFill>
          <a:ln>
            <a:solidFill>
              <a:srgbClr val="FC9790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39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٤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8" grpId="3"/>
      <p:bldP build="whole" bldLvl="1" animBg="1" rev="0" advAuto="0" spid="619" grpId="1"/>
      <p:bldP build="whole" bldLvl="1" animBg="1" rev="0" advAuto="0" spid="61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مستطيل مستدير الزوايا"/>
          <p:cNvSpPr/>
          <p:nvPr/>
        </p:nvSpPr>
        <p:spPr>
          <a:xfrm>
            <a:off x="3216438" y="3999736"/>
            <a:ext cx="3690336" cy="569693"/>
          </a:xfrm>
          <a:prstGeom prst="roundRect">
            <a:avLst>
              <a:gd name="adj" fmla="val 40252"/>
            </a:avLst>
          </a:prstGeom>
          <a:gradFill>
            <a:gsLst>
              <a:gs pos="0">
                <a:schemeClr val="accent4">
                  <a:hueOff val="217693"/>
                  <a:satOff val="52577"/>
                  <a:lumOff val="22460"/>
                </a:schemeClr>
              </a:gs>
              <a:gs pos="35000">
                <a:srgbClr val="E6FFC6"/>
              </a:gs>
              <a:gs pos="100000">
                <a:schemeClr val="accent4">
                  <a:hueOff val="278409"/>
                  <a:satOff val="52577"/>
                  <a:lumOff val="33739"/>
                </a:schemeClr>
              </a:gs>
            </a:gsLst>
            <a:lin ang="16200000"/>
          </a:gradFill>
          <a:ln>
            <a:solidFill>
              <a:srgbClr val="A6CA6B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pic>
        <p:nvPicPr>
          <p:cNvPr id="239" name="IMG_1981.png" descr="IMG_198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3104"/>
          <a:stretch>
            <a:fillRect/>
          </a:stretch>
        </p:blipFill>
        <p:spPr>
          <a:xfrm>
            <a:off x="1968610" y="1769343"/>
            <a:ext cx="5033620" cy="2283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تجميع"/>
          <p:cNvGrpSpPr/>
          <p:nvPr/>
        </p:nvGrpSpPr>
        <p:grpSpPr>
          <a:xfrm>
            <a:off x="6634746" y="1054771"/>
            <a:ext cx="2147107" cy="849917"/>
            <a:chOff x="0" y="-1"/>
            <a:chExt cx="2147105" cy="849916"/>
          </a:xfrm>
        </p:grpSpPr>
        <p:grpSp>
          <p:nvGrpSpPr>
            <p:cNvPr id="242" name="تجميع"/>
            <p:cNvGrpSpPr/>
            <p:nvPr/>
          </p:nvGrpSpPr>
          <p:grpSpPr>
            <a:xfrm>
              <a:off x="-1" y="269584"/>
              <a:ext cx="1596443" cy="528149"/>
              <a:chOff x="0" y="0"/>
              <a:chExt cx="1596441" cy="528148"/>
            </a:xfrm>
          </p:grpSpPr>
          <p:sp>
            <p:nvSpPr>
              <p:cNvPr id="240" name="Google Shape;208;p10"/>
              <p:cNvSpPr/>
              <p:nvPr/>
            </p:nvSpPr>
            <p:spPr>
              <a:xfrm>
                <a:off x="-1" y="0"/>
                <a:ext cx="1596443" cy="528149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1" name="Google Shape;209;p10"/>
              <p:cNvSpPr/>
              <p:nvPr/>
            </p:nvSpPr>
            <p:spPr>
              <a:xfrm>
                <a:off x="6081" y="26733"/>
                <a:ext cx="1584279" cy="47468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53" name="Google Shape;253;p10"/>
            <p:cNvGrpSpPr/>
            <p:nvPr/>
          </p:nvGrpSpPr>
          <p:grpSpPr>
            <a:xfrm>
              <a:off x="1386155" y="-2"/>
              <a:ext cx="760951" cy="849917"/>
              <a:chOff x="0" y="0"/>
              <a:chExt cx="760950" cy="849916"/>
            </a:xfrm>
          </p:grpSpPr>
          <p:sp>
            <p:nvSpPr>
              <p:cNvPr id="243" name="Google Shape;254;p10"/>
              <p:cNvSpPr/>
              <p:nvPr/>
            </p:nvSpPr>
            <p:spPr>
              <a:xfrm flipH="1" rot="12754542">
                <a:off x="161980" y="60266"/>
                <a:ext cx="436988" cy="729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51" name="Google Shape;255;p10"/>
              <p:cNvGrpSpPr/>
              <p:nvPr/>
            </p:nvGrpSpPr>
            <p:grpSpPr>
              <a:xfrm>
                <a:off x="60733" y="56439"/>
                <a:ext cx="641622" cy="733561"/>
                <a:chOff x="0" y="0"/>
                <a:chExt cx="641621" cy="733559"/>
              </a:xfrm>
            </p:grpSpPr>
            <p:sp>
              <p:nvSpPr>
                <p:cNvPr id="244" name="Google Shape;256;p10"/>
                <p:cNvSpPr/>
                <p:nvPr/>
              </p:nvSpPr>
              <p:spPr>
                <a:xfrm flipH="1" rot="12762355">
                  <a:off x="50216" y="375242"/>
                  <a:ext cx="346411" cy="287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5" name="Google Shape;257;p10"/>
                <p:cNvSpPr/>
                <p:nvPr/>
              </p:nvSpPr>
              <p:spPr>
                <a:xfrm flipH="1" rot="12762355">
                  <a:off x="68748" y="333833"/>
                  <a:ext cx="170181" cy="2862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6" name="Google Shape;258;p10"/>
                <p:cNvSpPr/>
                <p:nvPr/>
              </p:nvSpPr>
              <p:spPr>
                <a:xfrm flipH="1" rot="1962354">
                  <a:off x="180547" y="55787"/>
                  <a:ext cx="342851" cy="5279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7" name="Google Shape;259;p10"/>
                <p:cNvSpPr/>
                <p:nvPr/>
              </p:nvSpPr>
              <p:spPr>
                <a:xfrm flipH="1" rot="1962354">
                  <a:off x="237389" y="54359"/>
                  <a:ext cx="224855" cy="530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8" name="Google Shape;260;p10"/>
                <p:cNvSpPr/>
                <p:nvPr/>
              </p:nvSpPr>
              <p:spPr>
                <a:xfrm flipH="1" rot="1962354">
                  <a:off x="292437" y="82791"/>
                  <a:ext cx="342850" cy="124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9" name="Google Shape;261;p10"/>
                <p:cNvSpPr/>
                <p:nvPr/>
              </p:nvSpPr>
              <p:spPr>
                <a:xfrm flipH="1" rot="1962354">
                  <a:off x="103164" y="589290"/>
                  <a:ext cx="110749" cy="55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50" name="Google Shape;262;p10"/>
                <p:cNvSpPr/>
                <p:nvPr/>
              </p:nvSpPr>
              <p:spPr>
                <a:xfrm flipH="1" rot="1957588">
                  <a:off x="235329" y="180750"/>
                  <a:ext cx="355175" cy="8363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52" name="Google Shape;263;p10"/>
              <p:cNvSpPr/>
              <p:nvPr/>
            </p:nvSpPr>
            <p:spPr>
              <a:xfrm flipH="1" rot="12759500">
                <a:off x="174043" y="84566"/>
                <a:ext cx="413675" cy="68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pic>
          <p:nvPicPr>
            <p:cNvPr id="254" name="IMG_3273.png" descr="IMG_327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4606" t="63564" r="4829" b="16922"/>
            <a:stretch>
              <a:fillRect/>
            </a:stretch>
          </p:blipFill>
          <p:spPr>
            <a:xfrm>
              <a:off x="122490" y="335796"/>
              <a:ext cx="1471036" cy="395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6" name="Google Shape;209;p10"/>
          <p:cNvSpPr/>
          <p:nvPr/>
        </p:nvSpPr>
        <p:spPr>
          <a:xfrm>
            <a:off x="1162702" y="1386523"/>
            <a:ext cx="5409002" cy="423656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" name="مسألة  ٥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288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١</a:t>
            </a:r>
          </a:p>
        </p:txBody>
      </p:sp>
      <p:sp>
        <p:nvSpPr>
          <p:cNvPr id="258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٣</a:t>
            </a:r>
          </a:p>
        </p:txBody>
      </p:sp>
      <p:sp>
        <p:nvSpPr>
          <p:cNvPr id="259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60" name="المنزل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1" name="مسألة ١٠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٤</a:t>
            </a:r>
          </a:p>
        </p:txBody>
      </p:sp>
      <p:pic>
        <p:nvPicPr>
          <p:cNvPr id="262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18756" t="31579" r="6568" b="51480"/>
          <a:stretch>
            <a:fillRect/>
          </a:stretch>
        </p:blipFill>
        <p:spPr>
          <a:xfrm>
            <a:off x="2939829" y="866616"/>
            <a:ext cx="2374906" cy="3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9" fill="norm" stroke="1" extrusionOk="0">
                <a:moveTo>
                  <a:pt x="2390" y="4"/>
                </a:moveTo>
                <a:cubicBezTo>
                  <a:pt x="2204" y="-31"/>
                  <a:pt x="2097" y="154"/>
                  <a:pt x="2097" y="504"/>
                </a:cubicBezTo>
                <a:cubicBezTo>
                  <a:pt x="2097" y="730"/>
                  <a:pt x="2481" y="632"/>
                  <a:pt x="2541" y="390"/>
                </a:cubicBezTo>
                <a:cubicBezTo>
                  <a:pt x="2565" y="296"/>
                  <a:pt x="2578" y="188"/>
                  <a:pt x="2574" y="140"/>
                </a:cubicBezTo>
                <a:cubicBezTo>
                  <a:pt x="2569" y="93"/>
                  <a:pt x="2487" y="22"/>
                  <a:pt x="2390" y="4"/>
                </a:cubicBezTo>
                <a:close/>
                <a:moveTo>
                  <a:pt x="2783" y="709"/>
                </a:moveTo>
                <a:cubicBezTo>
                  <a:pt x="2694" y="861"/>
                  <a:pt x="2653" y="1331"/>
                  <a:pt x="2660" y="2097"/>
                </a:cubicBezTo>
                <a:cubicBezTo>
                  <a:pt x="2665" y="2617"/>
                  <a:pt x="2664" y="2645"/>
                  <a:pt x="2610" y="2756"/>
                </a:cubicBezTo>
                <a:cubicBezTo>
                  <a:pt x="2577" y="2823"/>
                  <a:pt x="2555" y="2946"/>
                  <a:pt x="2559" y="3029"/>
                </a:cubicBezTo>
                <a:cubicBezTo>
                  <a:pt x="2565" y="3135"/>
                  <a:pt x="2624" y="3166"/>
                  <a:pt x="2772" y="3166"/>
                </a:cubicBezTo>
                <a:cubicBezTo>
                  <a:pt x="2952" y="3166"/>
                  <a:pt x="2976" y="3151"/>
                  <a:pt x="2971" y="2984"/>
                </a:cubicBezTo>
                <a:cubicBezTo>
                  <a:pt x="2967" y="2879"/>
                  <a:pt x="2938" y="2738"/>
                  <a:pt x="2902" y="2665"/>
                </a:cubicBezTo>
                <a:cubicBezTo>
                  <a:pt x="2865" y="2590"/>
                  <a:pt x="2824" y="2391"/>
                  <a:pt x="2808" y="2210"/>
                </a:cubicBezTo>
                <a:cubicBezTo>
                  <a:pt x="2782" y="1916"/>
                  <a:pt x="2783" y="1855"/>
                  <a:pt x="2819" y="1551"/>
                </a:cubicBezTo>
                <a:cubicBezTo>
                  <a:pt x="2841" y="1366"/>
                  <a:pt x="2878" y="1208"/>
                  <a:pt x="2906" y="1187"/>
                </a:cubicBezTo>
                <a:cubicBezTo>
                  <a:pt x="2933" y="1166"/>
                  <a:pt x="2956" y="1111"/>
                  <a:pt x="2956" y="1050"/>
                </a:cubicBezTo>
                <a:cubicBezTo>
                  <a:pt x="2956" y="990"/>
                  <a:pt x="2956" y="894"/>
                  <a:pt x="2956" y="845"/>
                </a:cubicBezTo>
                <a:cubicBezTo>
                  <a:pt x="2956" y="671"/>
                  <a:pt x="2852" y="592"/>
                  <a:pt x="2783" y="709"/>
                </a:cubicBezTo>
                <a:close/>
                <a:moveTo>
                  <a:pt x="8129" y="1118"/>
                </a:moveTo>
                <a:cubicBezTo>
                  <a:pt x="8092" y="1080"/>
                  <a:pt x="8051" y="1121"/>
                  <a:pt x="8010" y="1255"/>
                </a:cubicBezTo>
                <a:cubicBezTo>
                  <a:pt x="7905" y="1590"/>
                  <a:pt x="7886" y="2757"/>
                  <a:pt x="7977" y="3211"/>
                </a:cubicBezTo>
                <a:cubicBezTo>
                  <a:pt x="8056" y="3605"/>
                  <a:pt x="8209" y="3410"/>
                  <a:pt x="8248" y="2870"/>
                </a:cubicBezTo>
                <a:cubicBezTo>
                  <a:pt x="8308" y="2038"/>
                  <a:pt x="8238" y="1234"/>
                  <a:pt x="8129" y="1118"/>
                </a:cubicBezTo>
                <a:close/>
                <a:moveTo>
                  <a:pt x="14712" y="2097"/>
                </a:moveTo>
                <a:cubicBezTo>
                  <a:pt x="14672" y="1960"/>
                  <a:pt x="14619" y="1971"/>
                  <a:pt x="14572" y="2210"/>
                </a:cubicBezTo>
                <a:cubicBezTo>
                  <a:pt x="14537" y="2388"/>
                  <a:pt x="14530" y="2554"/>
                  <a:pt x="14532" y="2961"/>
                </a:cubicBezTo>
                <a:cubicBezTo>
                  <a:pt x="14535" y="3625"/>
                  <a:pt x="14513" y="3757"/>
                  <a:pt x="14413" y="3757"/>
                </a:cubicBezTo>
                <a:cubicBezTo>
                  <a:pt x="14323" y="3757"/>
                  <a:pt x="14308" y="3899"/>
                  <a:pt x="14373" y="4098"/>
                </a:cubicBezTo>
                <a:cubicBezTo>
                  <a:pt x="14434" y="4282"/>
                  <a:pt x="14522" y="4261"/>
                  <a:pt x="14615" y="4053"/>
                </a:cubicBezTo>
                <a:cubicBezTo>
                  <a:pt x="14733" y="3791"/>
                  <a:pt x="14781" y="3454"/>
                  <a:pt x="14781" y="2916"/>
                </a:cubicBezTo>
                <a:cubicBezTo>
                  <a:pt x="14781" y="2518"/>
                  <a:pt x="14753" y="2233"/>
                  <a:pt x="14712" y="2097"/>
                </a:cubicBezTo>
                <a:close/>
                <a:moveTo>
                  <a:pt x="1382" y="2233"/>
                </a:moveTo>
                <a:cubicBezTo>
                  <a:pt x="1175" y="2229"/>
                  <a:pt x="1165" y="2247"/>
                  <a:pt x="1123" y="2529"/>
                </a:cubicBezTo>
                <a:lnTo>
                  <a:pt x="1079" y="2825"/>
                </a:lnTo>
                <a:lnTo>
                  <a:pt x="1289" y="2825"/>
                </a:lnTo>
                <a:cubicBezTo>
                  <a:pt x="1483" y="2825"/>
                  <a:pt x="1499" y="2801"/>
                  <a:pt x="1548" y="2529"/>
                </a:cubicBezTo>
                <a:lnTo>
                  <a:pt x="1599" y="2233"/>
                </a:lnTo>
                <a:lnTo>
                  <a:pt x="1382" y="2233"/>
                </a:lnTo>
                <a:close/>
                <a:moveTo>
                  <a:pt x="10533" y="2461"/>
                </a:moveTo>
                <a:lnTo>
                  <a:pt x="10533" y="3166"/>
                </a:lnTo>
                <a:cubicBezTo>
                  <a:pt x="10533" y="3742"/>
                  <a:pt x="10540" y="3889"/>
                  <a:pt x="10572" y="4030"/>
                </a:cubicBezTo>
                <a:cubicBezTo>
                  <a:pt x="10625" y="4264"/>
                  <a:pt x="10957" y="4287"/>
                  <a:pt x="11016" y="4053"/>
                </a:cubicBezTo>
                <a:cubicBezTo>
                  <a:pt x="11052" y="3912"/>
                  <a:pt x="11056" y="3769"/>
                  <a:pt x="11056" y="3166"/>
                </a:cubicBezTo>
                <a:cubicBezTo>
                  <a:pt x="11056" y="2461"/>
                  <a:pt x="11058" y="2461"/>
                  <a:pt x="11002" y="2461"/>
                </a:cubicBezTo>
                <a:cubicBezTo>
                  <a:pt x="10948" y="2461"/>
                  <a:pt x="10944" y="2489"/>
                  <a:pt x="10944" y="2984"/>
                </a:cubicBezTo>
                <a:cubicBezTo>
                  <a:pt x="10944" y="3505"/>
                  <a:pt x="10910" y="3860"/>
                  <a:pt x="10872" y="3712"/>
                </a:cubicBezTo>
                <a:cubicBezTo>
                  <a:pt x="10861" y="3670"/>
                  <a:pt x="10850" y="3372"/>
                  <a:pt x="10850" y="3052"/>
                </a:cubicBezTo>
                <a:cubicBezTo>
                  <a:pt x="10850" y="2483"/>
                  <a:pt x="10851" y="2461"/>
                  <a:pt x="10796" y="2461"/>
                </a:cubicBezTo>
                <a:cubicBezTo>
                  <a:pt x="10741" y="2461"/>
                  <a:pt x="10738" y="2472"/>
                  <a:pt x="10738" y="3052"/>
                </a:cubicBezTo>
                <a:cubicBezTo>
                  <a:pt x="10738" y="3482"/>
                  <a:pt x="10731" y="3683"/>
                  <a:pt x="10709" y="3734"/>
                </a:cubicBezTo>
                <a:cubicBezTo>
                  <a:pt x="10662" y="3849"/>
                  <a:pt x="10639" y="3576"/>
                  <a:pt x="10645" y="3006"/>
                </a:cubicBezTo>
                <a:cubicBezTo>
                  <a:pt x="10650" y="2486"/>
                  <a:pt x="10647" y="2461"/>
                  <a:pt x="10590" y="2461"/>
                </a:cubicBezTo>
                <a:lnTo>
                  <a:pt x="10533" y="2461"/>
                </a:lnTo>
                <a:close/>
                <a:moveTo>
                  <a:pt x="4476" y="3712"/>
                </a:moveTo>
                <a:cubicBezTo>
                  <a:pt x="4423" y="3703"/>
                  <a:pt x="4369" y="3765"/>
                  <a:pt x="4342" y="3939"/>
                </a:cubicBezTo>
                <a:cubicBezTo>
                  <a:pt x="4285" y="4310"/>
                  <a:pt x="4285" y="5287"/>
                  <a:pt x="4342" y="5645"/>
                </a:cubicBezTo>
                <a:cubicBezTo>
                  <a:pt x="4399" y="6000"/>
                  <a:pt x="4535" y="5979"/>
                  <a:pt x="4595" y="5600"/>
                </a:cubicBezTo>
                <a:cubicBezTo>
                  <a:pt x="4653" y="5233"/>
                  <a:pt x="4659" y="4396"/>
                  <a:pt x="4606" y="3985"/>
                </a:cubicBezTo>
                <a:cubicBezTo>
                  <a:pt x="4582" y="3802"/>
                  <a:pt x="4529" y="3720"/>
                  <a:pt x="4476" y="3712"/>
                </a:cubicBezTo>
                <a:close/>
                <a:moveTo>
                  <a:pt x="1740" y="4235"/>
                </a:moveTo>
                <a:lnTo>
                  <a:pt x="1740" y="8762"/>
                </a:lnTo>
                <a:lnTo>
                  <a:pt x="1740" y="13266"/>
                </a:lnTo>
                <a:lnTo>
                  <a:pt x="1696" y="13539"/>
                </a:lnTo>
                <a:cubicBezTo>
                  <a:pt x="1655" y="13785"/>
                  <a:pt x="1638" y="13798"/>
                  <a:pt x="1382" y="13766"/>
                </a:cubicBezTo>
                <a:lnTo>
                  <a:pt x="1115" y="13721"/>
                </a:lnTo>
                <a:lnTo>
                  <a:pt x="1108" y="10923"/>
                </a:lnTo>
                <a:lnTo>
                  <a:pt x="1105" y="8125"/>
                </a:lnTo>
                <a:lnTo>
                  <a:pt x="1025" y="8011"/>
                </a:lnTo>
                <a:cubicBezTo>
                  <a:pt x="982" y="7937"/>
                  <a:pt x="921" y="7818"/>
                  <a:pt x="892" y="7761"/>
                </a:cubicBezTo>
                <a:cubicBezTo>
                  <a:pt x="862" y="7703"/>
                  <a:pt x="759" y="7647"/>
                  <a:pt x="664" y="7647"/>
                </a:cubicBezTo>
                <a:cubicBezTo>
                  <a:pt x="220" y="7647"/>
                  <a:pt x="0" y="9026"/>
                  <a:pt x="0" y="11810"/>
                </a:cubicBezTo>
                <a:cubicBezTo>
                  <a:pt x="0" y="13620"/>
                  <a:pt x="106" y="14821"/>
                  <a:pt x="307" y="15313"/>
                </a:cubicBezTo>
                <a:cubicBezTo>
                  <a:pt x="400" y="15540"/>
                  <a:pt x="438" y="15543"/>
                  <a:pt x="1123" y="15518"/>
                </a:cubicBezTo>
                <a:lnTo>
                  <a:pt x="1844" y="15495"/>
                </a:lnTo>
                <a:lnTo>
                  <a:pt x="1949" y="15177"/>
                </a:lnTo>
                <a:cubicBezTo>
                  <a:pt x="2023" y="14959"/>
                  <a:pt x="2065" y="14748"/>
                  <a:pt x="2097" y="14426"/>
                </a:cubicBezTo>
                <a:lnTo>
                  <a:pt x="2144" y="13971"/>
                </a:lnTo>
                <a:lnTo>
                  <a:pt x="2151" y="9217"/>
                </a:lnTo>
                <a:cubicBezTo>
                  <a:pt x="2156" y="6606"/>
                  <a:pt x="2158" y="4413"/>
                  <a:pt x="2155" y="4349"/>
                </a:cubicBezTo>
                <a:cubicBezTo>
                  <a:pt x="2151" y="4281"/>
                  <a:pt x="2064" y="4235"/>
                  <a:pt x="1946" y="4235"/>
                </a:cubicBezTo>
                <a:lnTo>
                  <a:pt x="1740" y="4235"/>
                </a:lnTo>
                <a:close/>
                <a:moveTo>
                  <a:pt x="2563" y="4235"/>
                </a:moveTo>
                <a:lnTo>
                  <a:pt x="2563" y="8876"/>
                </a:lnTo>
                <a:cubicBezTo>
                  <a:pt x="2563" y="13166"/>
                  <a:pt x="2566" y="13561"/>
                  <a:pt x="2599" y="14039"/>
                </a:cubicBezTo>
                <a:cubicBezTo>
                  <a:pt x="2682" y="15268"/>
                  <a:pt x="2825" y="15599"/>
                  <a:pt x="3281" y="15541"/>
                </a:cubicBezTo>
                <a:cubicBezTo>
                  <a:pt x="3568" y="15504"/>
                  <a:pt x="3611" y="15472"/>
                  <a:pt x="3700" y="15222"/>
                </a:cubicBezTo>
                <a:lnTo>
                  <a:pt x="3797" y="14927"/>
                </a:lnTo>
                <a:lnTo>
                  <a:pt x="3898" y="15200"/>
                </a:lnTo>
                <a:cubicBezTo>
                  <a:pt x="4072" y="15670"/>
                  <a:pt x="4332" y="15632"/>
                  <a:pt x="4476" y="15109"/>
                </a:cubicBezTo>
                <a:cubicBezTo>
                  <a:pt x="4521" y="14943"/>
                  <a:pt x="4534" y="14933"/>
                  <a:pt x="4599" y="15109"/>
                </a:cubicBezTo>
                <a:cubicBezTo>
                  <a:pt x="4774" y="15585"/>
                  <a:pt x="4934" y="15678"/>
                  <a:pt x="5115" y="15381"/>
                </a:cubicBezTo>
                <a:cubicBezTo>
                  <a:pt x="5211" y="15223"/>
                  <a:pt x="5234" y="15223"/>
                  <a:pt x="5331" y="15381"/>
                </a:cubicBezTo>
                <a:cubicBezTo>
                  <a:pt x="5415" y="15518"/>
                  <a:pt x="5556" y="15563"/>
                  <a:pt x="5945" y="15563"/>
                </a:cubicBezTo>
                <a:lnTo>
                  <a:pt x="6450" y="15563"/>
                </a:lnTo>
                <a:lnTo>
                  <a:pt x="6494" y="15996"/>
                </a:lnTo>
                <a:cubicBezTo>
                  <a:pt x="6551" y="16543"/>
                  <a:pt x="6653" y="17052"/>
                  <a:pt x="6746" y="17270"/>
                </a:cubicBezTo>
                <a:cubicBezTo>
                  <a:pt x="6791" y="17374"/>
                  <a:pt x="6872" y="17425"/>
                  <a:pt x="6959" y="17406"/>
                </a:cubicBezTo>
                <a:cubicBezTo>
                  <a:pt x="7145" y="17366"/>
                  <a:pt x="7290" y="16946"/>
                  <a:pt x="7385" y="16132"/>
                </a:cubicBezTo>
                <a:lnTo>
                  <a:pt x="7450" y="15563"/>
                </a:lnTo>
                <a:lnTo>
                  <a:pt x="7753" y="15563"/>
                </a:lnTo>
                <a:cubicBezTo>
                  <a:pt x="8082" y="15563"/>
                  <a:pt x="8206" y="15380"/>
                  <a:pt x="8302" y="14813"/>
                </a:cubicBezTo>
                <a:cubicBezTo>
                  <a:pt x="8410" y="14174"/>
                  <a:pt x="8411" y="14248"/>
                  <a:pt x="8417" y="9035"/>
                </a:cubicBezTo>
                <a:lnTo>
                  <a:pt x="8421" y="4235"/>
                </a:lnTo>
                <a:lnTo>
                  <a:pt x="8204" y="4235"/>
                </a:lnTo>
                <a:lnTo>
                  <a:pt x="7988" y="4235"/>
                </a:lnTo>
                <a:lnTo>
                  <a:pt x="7988" y="8830"/>
                </a:lnTo>
                <a:lnTo>
                  <a:pt x="7988" y="13425"/>
                </a:lnTo>
                <a:lnTo>
                  <a:pt x="7945" y="13607"/>
                </a:lnTo>
                <a:cubicBezTo>
                  <a:pt x="7911" y="13746"/>
                  <a:pt x="7857" y="13784"/>
                  <a:pt x="7724" y="13766"/>
                </a:cubicBezTo>
                <a:cubicBezTo>
                  <a:pt x="7628" y="13753"/>
                  <a:pt x="7539" y="13692"/>
                  <a:pt x="7526" y="13630"/>
                </a:cubicBezTo>
                <a:cubicBezTo>
                  <a:pt x="7513" y="13568"/>
                  <a:pt x="7504" y="13271"/>
                  <a:pt x="7504" y="12970"/>
                </a:cubicBezTo>
                <a:cubicBezTo>
                  <a:pt x="7504" y="12486"/>
                  <a:pt x="7484" y="12047"/>
                  <a:pt x="7414" y="10946"/>
                </a:cubicBezTo>
                <a:cubicBezTo>
                  <a:pt x="7388" y="10541"/>
                  <a:pt x="7245" y="9778"/>
                  <a:pt x="7179" y="9694"/>
                </a:cubicBezTo>
                <a:cubicBezTo>
                  <a:pt x="7151" y="9658"/>
                  <a:pt x="7124" y="9592"/>
                  <a:pt x="7118" y="9535"/>
                </a:cubicBezTo>
                <a:cubicBezTo>
                  <a:pt x="7112" y="9479"/>
                  <a:pt x="7041" y="9421"/>
                  <a:pt x="6959" y="9421"/>
                </a:cubicBezTo>
                <a:cubicBezTo>
                  <a:pt x="6833" y="9421"/>
                  <a:pt x="6792" y="9469"/>
                  <a:pt x="6692" y="9763"/>
                </a:cubicBezTo>
                <a:cubicBezTo>
                  <a:pt x="6579" y="10097"/>
                  <a:pt x="6515" y="10503"/>
                  <a:pt x="6461" y="11196"/>
                </a:cubicBezTo>
                <a:cubicBezTo>
                  <a:pt x="6422" y="11698"/>
                  <a:pt x="6382" y="12636"/>
                  <a:pt x="6382" y="13084"/>
                </a:cubicBezTo>
                <a:cubicBezTo>
                  <a:pt x="6382" y="13319"/>
                  <a:pt x="6369" y="13585"/>
                  <a:pt x="6356" y="13653"/>
                </a:cubicBezTo>
                <a:cubicBezTo>
                  <a:pt x="6341" y="13731"/>
                  <a:pt x="6178" y="13765"/>
                  <a:pt x="5916" y="13766"/>
                </a:cubicBezTo>
                <a:lnTo>
                  <a:pt x="5501" y="13766"/>
                </a:lnTo>
                <a:lnTo>
                  <a:pt x="5447" y="13471"/>
                </a:lnTo>
                <a:lnTo>
                  <a:pt x="5389" y="13175"/>
                </a:lnTo>
                <a:lnTo>
                  <a:pt x="5389" y="10422"/>
                </a:lnTo>
                <a:lnTo>
                  <a:pt x="5389" y="7647"/>
                </a:lnTo>
                <a:lnTo>
                  <a:pt x="5183" y="7647"/>
                </a:lnTo>
                <a:lnTo>
                  <a:pt x="4978" y="7647"/>
                </a:lnTo>
                <a:lnTo>
                  <a:pt x="4978" y="10536"/>
                </a:lnTo>
                <a:lnTo>
                  <a:pt x="4978" y="13425"/>
                </a:lnTo>
                <a:lnTo>
                  <a:pt x="4927" y="13653"/>
                </a:lnTo>
                <a:cubicBezTo>
                  <a:pt x="4873" y="13920"/>
                  <a:pt x="4807" y="13980"/>
                  <a:pt x="4750" y="13789"/>
                </a:cubicBezTo>
                <a:cubicBezTo>
                  <a:pt x="4716" y="13673"/>
                  <a:pt x="4714" y="13497"/>
                  <a:pt x="4714" y="10650"/>
                </a:cubicBezTo>
                <a:lnTo>
                  <a:pt x="4714" y="7647"/>
                </a:lnTo>
                <a:lnTo>
                  <a:pt x="4508" y="7647"/>
                </a:lnTo>
                <a:lnTo>
                  <a:pt x="4303" y="7647"/>
                </a:lnTo>
                <a:lnTo>
                  <a:pt x="4303" y="10468"/>
                </a:lnTo>
                <a:lnTo>
                  <a:pt x="4303" y="13266"/>
                </a:lnTo>
                <a:lnTo>
                  <a:pt x="4252" y="13584"/>
                </a:lnTo>
                <a:cubicBezTo>
                  <a:pt x="4185" y="13991"/>
                  <a:pt x="4092" y="14009"/>
                  <a:pt x="4054" y="13630"/>
                </a:cubicBezTo>
                <a:cubicBezTo>
                  <a:pt x="4032" y="13417"/>
                  <a:pt x="4025" y="12810"/>
                  <a:pt x="4025" y="10536"/>
                </a:cubicBezTo>
                <a:lnTo>
                  <a:pt x="4025" y="7715"/>
                </a:lnTo>
                <a:lnTo>
                  <a:pt x="3833" y="7670"/>
                </a:lnTo>
                <a:cubicBezTo>
                  <a:pt x="3693" y="7645"/>
                  <a:pt x="3639" y="7695"/>
                  <a:pt x="3628" y="7806"/>
                </a:cubicBezTo>
                <a:cubicBezTo>
                  <a:pt x="3619" y="7890"/>
                  <a:pt x="3613" y="9203"/>
                  <a:pt x="3613" y="10741"/>
                </a:cubicBezTo>
                <a:cubicBezTo>
                  <a:pt x="3613" y="13383"/>
                  <a:pt x="3611" y="13537"/>
                  <a:pt x="3577" y="13653"/>
                </a:cubicBezTo>
                <a:cubicBezTo>
                  <a:pt x="3557" y="13720"/>
                  <a:pt x="3434" y="13789"/>
                  <a:pt x="3306" y="13789"/>
                </a:cubicBezTo>
                <a:cubicBezTo>
                  <a:pt x="3099" y="13789"/>
                  <a:pt x="3069" y="13756"/>
                  <a:pt x="3025" y="13539"/>
                </a:cubicBezTo>
                <a:lnTo>
                  <a:pt x="2974" y="13289"/>
                </a:lnTo>
                <a:lnTo>
                  <a:pt x="2974" y="8762"/>
                </a:lnTo>
                <a:lnTo>
                  <a:pt x="2974" y="4235"/>
                </a:lnTo>
                <a:lnTo>
                  <a:pt x="2769" y="4235"/>
                </a:lnTo>
                <a:lnTo>
                  <a:pt x="2563" y="4235"/>
                </a:lnTo>
                <a:close/>
                <a:moveTo>
                  <a:pt x="8833" y="4235"/>
                </a:moveTo>
                <a:lnTo>
                  <a:pt x="8833" y="9899"/>
                </a:lnTo>
                <a:lnTo>
                  <a:pt x="8833" y="15563"/>
                </a:lnTo>
                <a:lnTo>
                  <a:pt x="9038" y="15563"/>
                </a:lnTo>
                <a:lnTo>
                  <a:pt x="9244" y="15563"/>
                </a:lnTo>
                <a:lnTo>
                  <a:pt x="9244" y="9899"/>
                </a:lnTo>
                <a:lnTo>
                  <a:pt x="9244" y="4235"/>
                </a:lnTo>
                <a:lnTo>
                  <a:pt x="9038" y="4235"/>
                </a:lnTo>
                <a:lnTo>
                  <a:pt x="8833" y="4235"/>
                </a:lnTo>
                <a:close/>
                <a:moveTo>
                  <a:pt x="17196" y="4235"/>
                </a:moveTo>
                <a:lnTo>
                  <a:pt x="17196" y="8989"/>
                </a:lnTo>
                <a:cubicBezTo>
                  <a:pt x="17196" y="13398"/>
                  <a:pt x="17199" y="13762"/>
                  <a:pt x="17232" y="14221"/>
                </a:cubicBezTo>
                <a:cubicBezTo>
                  <a:pt x="17271" y="14768"/>
                  <a:pt x="17364" y="15206"/>
                  <a:pt x="17485" y="15404"/>
                </a:cubicBezTo>
                <a:cubicBezTo>
                  <a:pt x="17534" y="15486"/>
                  <a:pt x="18171" y="15533"/>
                  <a:pt x="19362" y="15541"/>
                </a:cubicBezTo>
                <a:cubicBezTo>
                  <a:pt x="21096" y="15552"/>
                  <a:pt x="21165" y="15555"/>
                  <a:pt x="21257" y="15336"/>
                </a:cubicBezTo>
                <a:cubicBezTo>
                  <a:pt x="21401" y="14991"/>
                  <a:pt x="21470" y="14588"/>
                  <a:pt x="21538" y="13721"/>
                </a:cubicBezTo>
                <a:cubicBezTo>
                  <a:pt x="21596" y="12978"/>
                  <a:pt x="21599" y="12865"/>
                  <a:pt x="21599" y="11560"/>
                </a:cubicBezTo>
                <a:cubicBezTo>
                  <a:pt x="21600" y="10267"/>
                  <a:pt x="21597" y="10156"/>
                  <a:pt x="21542" y="9421"/>
                </a:cubicBezTo>
                <a:cubicBezTo>
                  <a:pt x="21445" y="8123"/>
                  <a:pt x="21315" y="7645"/>
                  <a:pt x="21051" y="7624"/>
                </a:cubicBezTo>
                <a:cubicBezTo>
                  <a:pt x="20900" y="7613"/>
                  <a:pt x="20857" y="7645"/>
                  <a:pt x="20795" y="7852"/>
                </a:cubicBezTo>
                <a:cubicBezTo>
                  <a:pt x="20687" y="8208"/>
                  <a:pt x="20608" y="8747"/>
                  <a:pt x="20549" y="9512"/>
                </a:cubicBezTo>
                <a:cubicBezTo>
                  <a:pt x="20503" y="10120"/>
                  <a:pt x="20499" y="10303"/>
                  <a:pt x="20499" y="11537"/>
                </a:cubicBezTo>
                <a:cubicBezTo>
                  <a:pt x="20498" y="12419"/>
                  <a:pt x="20508" y="12997"/>
                  <a:pt x="20524" y="13175"/>
                </a:cubicBezTo>
                <a:cubicBezTo>
                  <a:pt x="20574" y="13753"/>
                  <a:pt x="20548" y="13772"/>
                  <a:pt x="20004" y="13744"/>
                </a:cubicBezTo>
                <a:lnTo>
                  <a:pt x="19506" y="13721"/>
                </a:lnTo>
                <a:lnTo>
                  <a:pt x="19495" y="11014"/>
                </a:lnTo>
                <a:cubicBezTo>
                  <a:pt x="19486" y="8466"/>
                  <a:pt x="19482" y="8269"/>
                  <a:pt x="19441" y="7738"/>
                </a:cubicBezTo>
                <a:cubicBezTo>
                  <a:pt x="19356" y="6651"/>
                  <a:pt x="19139" y="6208"/>
                  <a:pt x="18827" y="6464"/>
                </a:cubicBezTo>
                <a:cubicBezTo>
                  <a:pt x="18539" y="6701"/>
                  <a:pt x="18443" y="6952"/>
                  <a:pt x="18502" y="7329"/>
                </a:cubicBezTo>
                <a:cubicBezTo>
                  <a:pt x="18514" y="7402"/>
                  <a:pt x="18524" y="7556"/>
                  <a:pt x="18524" y="7670"/>
                </a:cubicBezTo>
                <a:cubicBezTo>
                  <a:pt x="18524" y="7784"/>
                  <a:pt x="18531" y="8015"/>
                  <a:pt x="18542" y="8170"/>
                </a:cubicBezTo>
                <a:cubicBezTo>
                  <a:pt x="18562" y="8448"/>
                  <a:pt x="18567" y="8439"/>
                  <a:pt x="18643" y="8261"/>
                </a:cubicBezTo>
                <a:cubicBezTo>
                  <a:pt x="18686" y="8162"/>
                  <a:pt x="18784" y="8084"/>
                  <a:pt x="18863" y="8079"/>
                </a:cubicBezTo>
                <a:cubicBezTo>
                  <a:pt x="19091" y="8067"/>
                  <a:pt x="19084" y="7982"/>
                  <a:pt x="19084" y="11014"/>
                </a:cubicBezTo>
                <a:cubicBezTo>
                  <a:pt x="19084" y="13746"/>
                  <a:pt x="19082" y="13841"/>
                  <a:pt x="18979" y="13766"/>
                </a:cubicBezTo>
                <a:cubicBezTo>
                  <a:pt x="18930" y="13731"/>
                  <a:pt x="18926" y="13689"/>
                  <a:pt x="18925" y="13198"/>
                </a:cubicBezTo>
                <a:cubicBezTo>
                  <a:pt x="18918" y="10576"/>
                  <a:pt x="18782" y="9376"/>
                  <a:pt x="18495" y="9376"/>
                </a:cubicBezTo>
                <a:cubicBezTo>
                  <a:pt x="18368" y="9376"/>
                  <a:pt x="18278" y="9603"/>
                  <a:pt x="18203" y="10104"/>
                </a:cubicBezTo>
                <a:cubicBezTo>
                  <a:pt x="18121" y="10651"/>
                  <a:pt x="18040" y="12300"/>
                  <a:pt x="18062" y="13038"/>
                </a:cubicBezTo>
                <a:cubicBezTo>
                  <a:pt x="18082" y="13699"/>
                  <a:pt x="18058" y="13789"/>
                  <a:pt x="17856" y="13789"/>
                </a:cubicBezTo>
                <a:cubicBezTo>
                  <a:pt x="17585" y="13789"/>
                  <a:pt x="17607" y="14224"/>
                  <a:pt x="17607" y="8785"/>
                </a:cubicBezTo>
                <a:lnTo>
                  <a:pt x="17607" y="4235"/>
                </a:lnTo>
                <a:lnTo>
                  <a:pt x="17402" y="4235"/>
                </a:lnTo>
                <a:lnTo>
                  <a:pt x="17196" y="4235"/>
                </a:lnTo>
                <a:close/>
                <a:moveTo>
                  <a:pt x="11218" y="4303"/>
                </a:moveTo>
                <a:lnTo>
                  <a:pt x="11211" y="10195"/>
                </a:lnTo>
                <a:cubicBezTo>
                  <a:pt x="11206" y="16038"/>
                  <a:pt x="11208" y="16069"/>
                  <a:pt x="11168" y="16337"/>
                </a:cubicBezTo>
                <a:cubicBezTo>
                  <a:pt x="11087" y="16883"/>
                  <a:pt x="10891" y="16794"/>
                  <a:pt x="10814" y="16178"/>
                </a:cubicBezTo>
                <a:cubicBezTo>
                  <a:pt x="10778" y="15889"/>
                  <a:pt x="10778" y="15712"/>
                  <a:pt x="10778" y="13357"/>
                </a:cubicBezTo>
                <a:lnTo>
                  <a:pt x="10778" y="10855"/>
                </a:lnTo>
                <a:lnTo>
                  <a:pt x="10699" y="10786"/>
                </a:lnTo>
                <a:cubicBezTo>
                  <a:pt x="10655" y="10746"/>
                  <a:pt x="10563" y="10720"/>
                  <a:pt x="10497" y="10741"/>
                </a:cubicBezTo>
                <a:lnTo>
                  <a:pt x="10374" y="10786"/>
                </a:lnTo>
                <a:lnTo>
                  <a:pt x="10374" y="13539"/>
                </a:lnTo>
                <a:cubicBezTo>
                  <a:pt x="10374" y="16692"/>
                  <a:pt x="10384" y="16965"/>
                  <a:pt x="10504" y="17702"/>
                </a:cubicBezTo>
                <a:cubicBezTo>
                  <a:pt x="10584" y="18190"/>
                  <a:pt x="10606" y="18273"/>
                  <a:pt x="10767" y="18634"/>
                </a:cubicBezTo>
                <a:cubicBezTo>
                  <a:pt x="10932" y="19005"/>
                  <a:pt x="11208" y="18866"/>
                  <a:pt x="11370" y="18339"/>
                </a:cubicBezTo>
                <a:cubicBezTo>
                  <a:pt x="11515" y="17867"/>
                  <a:pt x="11592" y="17249"/>
                  <a:pt x="11630" y="16200"/>
                </a:cubicBezTo>
                <a:lnTo>
                  <a:pt x="11652" y="15609"/>
                </a:lnTo>
                <a:lnTo>
                  <a:pt x="12655" y="15586"/>
                </a:lnTo>
                <a:lnTo>
                  <a:pt x="13662" y="15563"/>
                </a:lnTo>
                <a:lnTo>
                  <a:pt x="13655" y="12515"/>
                </a:lnTo>
                <a:cubicBezTo>
                  <a:pt x="13650" y="9930"/>
                  <a:pt x="13646" y="9437"/>
                  <a:pt x="13619" y="9126"/>
                </a:cubicBezTo>
                <a:cubicBezTo>
                  <a:pt x="13537" y="8186"/>
                  <a:pt x="13355" y="7659"/>
                  <a:pt x="13121" y="7670"/>
                </a:cubicBezTo>
                <a:cubicBezTo>
                  <a:pt x="12980" y="7676"/>
                  <a:pt x="12695" y="8011"/>
                  <a:pt x="12662" y="8216"/>
                </a:cubicBezTo>
                <a:cubicBezTo>
                  <a:pt x="12647" y="8310"/>
                  <a:pt x="12649" y="8511"/>
                  <a:pt x="12673" y="8921"/>
                </a:cubicBezTo>
                <a:cubicBezTo>
                  <a:pt x="12691" y="9232"/>
                  <a:pt x="12712" y="9544"/>
                  <a:pt x="12716" y="9626"/>
                </a:cubicBezTo>
                <a:cubicBezTo>
                  <a:pt x="12722" y="9744"/>
                  <a:pt x="12738" y="9747"/>
                  <a:pt x="12792" y="9603"/>
                </a:cubicBezTo>
                <a:cubicBezTo>
                  <a:pt x="12830" y="9503"/>
                  <a:pt x="12922" y="9391"/>
                  <a:pt x="12994" y="9353"/>
                </a:cubicBezTo>
                <a:cubicBezTo>
                  <a:pt x="13111" y="9292"/>
                  <a:pt x="13133" y="9307"/>
                  <a:pt x="13178" y="9535"/>
                </a:cubicBezTo>
                <a:lnTo>
                  <a:pt x="13229" y="9785"/>
                </a:lnTo>
                <a:lnTo>
                  <a:pt x="13229" y="11651"/>
                </a:lnTo>
                <a:cubicBezTo>
                  <a:pt x="13229" y="13078"/>
                  <a:pt x="13223" y="13551"/>
                  <a:pt x="13204" y="13653"/>
                </a:cubicBezTo>
                <a:cubicBezTo>
                  <a:pt x="13186" y="13747"/>
                  <a:pt x="12967" y="13795"/>
                  <a:pt x="12456" y="13789"/>
                </a:cubicBezTo>
                <a:cubicBezTo>
                  <a:pt x="11760" y="13781"/>
                  <a:pt x="11731" y="13770"/>
                  <a:pt x="11684" y="13539"/>
                </a:cubicBezTo>
                <a:lnTo>
                  <a:pt x="11637" y="13289"/>
                </a:lnTo>
                <a:lnTo>
                  <a:pt x="11637" y="8785"/>
                </a:lnTo>
                <a:lnTo>
                  <a:pt x="11641" y="4303"/>
                </a:lnTo>
                <a:lnTo>
                  <a:pt x="11428" y="4303"/>
                </a:lnTo>
                <a:lnTo>
                  <a:pt x="11218" y="4303"/>
                </a:lnTo>
                <a:close/>
                <a:moveTo>
                  <a:pt x="15456" y="4303"/>
                </a:moveTo>
                <a:cubicBezTo>
                  <a:pt x="15347" y="4407"/>
                  <a:pt x="15278" y="5055"/>
                  <a:pt x="15344" y="5736"/>
                </a:cubicBezTo>
                <a:cubicBezTo>
                  <a:pt x="15380" y="6111"/>
                  <a:pt x="15383" y="6134"/>
                  <a:pt x="15485" y="6100"/>
                </a:cubicBezTo>
                <a:cubicBezTo>
                  <a:pt x="15574" y="6070"/>
                  <a:pt x="15598" y="6024"/>
                  <a:pt x="15629" y="5759"/>
                </a:cubicBezTo>
                <a:cubicBezTo>
                  <a:pt x="15687" y="5273"/>
                  <a:pt x="15661" y="4620"/>
                  <a:pt x="15575" y="4394"/>
                </a:cubicBezTo>
                <a:cubicBezTo>
                  <a:pt x="15533" y="4284"/>
                  <a:pt x="15492" y="4269"/>
                  <a:pt x="15456" y="4303"/>
                </a:cubicBezTo>
                <a:close/>
                <a:moveTo>
                  <a:pt x="15016" y="4326"/>
                </a:moveTo>
                <a:cubicBezTo>
                  <a:pt x="14941" y="4326"/>
                  <a:pt x="14919" y="4378"/>
                  <a:pt x="14882" y="4644"/>
                </a:cubicBezTo>
                <a:cubicBezTo>
                  <a:pt x="14828" y="5041"/>
                  <a:pt x="14824" y="5399"/>
                  <a:pt x="14875" y="5805"/>
                </a:cubicBezTo>
                <a:cubicBezTo>
                  <a:pt x="14907" y="6063"/>
                  <a:pt x="14930" y="6123"/>
                  <a:pt x="15005" y="6123"/>
                </a:cubicBezTo>
                <a:cubicBezTo>
                  <a:pt x="15111" y="6123"/>
                  <a:pt x="15169" y="5879"/>
                  <a:pt x="15185" y="5350"/>
                </a:cubicBezTo>
                <a:cubicBezTo>
                  <a:pt x="15194" y="5069"/>
                  <a:pt x="15184" y="4902"/>
                  <a:pt x="15149" y="4644"/>
                </a:cubicBezTo>
                <a:cubicBezTo>
                  <a:pt x="15111" y="4364"/>
                  <a:pt x="15091" y="4326"/>
                  <a:pt x="15016" y="4326"/>
                </a:cubicBezTo>
                <a:close/>
                <a:moveTo>
                  <a:pt x="314" y="4440"/>
                </a:moveTo>
                <a:cubicBezTo>
                  <a:pt x="272" y="4520"/>
                  <a:pt x="237" y="4714"/>
                  <a:pt x="217" y="4963"/>
                </a:cubicBezTo>
                <a:cubicBezTo>
                  <a:pt x="181" y="5397"/>
                  <a:pt x="193" y="5748"/>
                  <a:pt x="260" y="6100"/>
                </a:cubicBezTo>
                <a:cubicBezTo>
                  <a:pt x="358" y="6620"/>
                  <a:pt x="512" y="6337"/>
                  <a:pt x="534" y="5600"/>
                </a:cubicBezTo>
                <a:cubicBezTo>
                  <a:pt x="549" y="5112"/>
                  <a:pt x="523" y="4776"/>
                  <a:pt x="448" y="4531"/>
                </a:cubicBezTo>
                <a:cubicBezTo>
                  <a:pt x="407" y="4397"/>
                  <a:pt x="356" y="4360"/>
                  <a:pt x="314" y="4440"/>
                </a:cubicBezTo>
                <a:close/>
                <a:moveTo>
                  <a:pt x="798" y="4462"/>
                </a:moveTo>
                <a:cubicBezTo>
                  <a:pt x="729" y="4562"/>
                  <a:pt x="675" y="4890"/>
                  <a:pt x="675" y="5418"/>
                </a:cubicBezTo>
                <a:cubicBezTo>
                  <a:pt x="675" y="5762"/>
                  <a:pt x="685" y="5912"/>
                  <a:pt x="726" y="6100"/>
                </a:cubicBezTo>
                <a:cubicBezTo>
                  <a:pt x="789" y="6397"/>
                  <a:pt x="893" y="6421"/>
                  <a:pt x="949" y="6146"/>
                </a:cubicBezTo>
                <a:cubicBezTo>
                  <a:pt x="1009" y="5857"/>
                  <a:pt x="1035" y="5278"/>
                  <a:pt x="1000" y="4963"/>
                </a:cubicBezTo>
                <a:cubicBezTo>
                  <a:pt x="949" y="4509"/>
                  <a:pt x="866" y="4363"/>
                  <a:pt x="798" y="4462"/>
                </a:cubicBezTo>
                <a:close/>
                <a:moveTo>
                  <a:pt x="10681" y="4849"/>
                </a:moveTo>
                <a:cubicBezTo>
                  <a:pt x="10612" y="4929"/>
                  <a:pt x="10554" y="5125"/>
                  <a:pt x="10554" y="5350"/>
                </a:cubicBezTo>
                <a:cubicBezTo>
                  <a:pt x="10554" y="5465"/>
                  <a:pt x="10598" y="5477"/>
                  <a:pt x="10746" y="5441"/>
                </a:cubicBezTo>
                <a:cubicBezTo>
                  <a:pt x="10935" y="5394"/>
                  <a:pt x="11020" y="5250"/>
                  <a:pt x="11034" y="4963"/>
                </a:cubicBezTo>
                <a:cubicBezTo>
                  <a:pt x="11044" y="4774"/>
                  <a:pt x="10992" y="4774"/>
                  <a:pt x="10944" y="4963"/>
                </a:cubicBezTo>
                <a:cubicBezTo>
                  <a:pt x="10915" y="5079"/>
                  <a:pt x="10901" y="5079"/>
                  <a:pt x="10872" y="4963"/>
                </a:cubicBezTo>
                <a:cubicBezTo>
                  <a:pt x="10828" y="4790"/>
                  <a:pt x="10749" y="4769"/>
                  <a:pt x="10681" y="4849"/>
                </a:cubicBezTo>
                <a:close/>
                <a:moveTo>
                  <a:pt x="13157" y="5304"/>
                </a:moveTo>
                <a:cubicBezTo>
                  <a:pt x="13005" y="5304"/>
                  <a:pt x="12946" y="5347"/>
                  <a:pt x="12915" y="5486"/>
                </a:cubicBezTo>
                <a:cubicBezTo>
                  <a:pt x="12892" y="5587"/>
                  <a:pt x="12872" y="5721"/>
                  <a:pt x="12872" y="5782"/>
                </a:cubicBezTo>
                <a:cubicBezTo>
                  <a:pt x="12872" y="5845"/>
                  <a:pt x="12960" y="5896"/>
                  <a:pt x="13074" y="5896"/>
                </a:cubicBezTo>
                <a:cubicBezTo>
                  <a:pt x="13226" y="5896"/>
                  <a:pt x="13288" y="5852"/>
                  <a:pt x="13319" y="5714"/>
                </a:cubicBezTo>
                <a:cubicBezTo>
                  <a:pt x="13342" y="5613"/>
                  <a:pt x="13359" y="5479"/>
                  <a:pt x="13359" y="5418"/>
                </a:cubicBezTo>
                <a:cubicBezTo>
                  <a:pt x="13359" y="5355"/>
                  <a:pt x="13271" y="5304"/>
                  <a:pt x="13157" y="5304"/>
                </a:cubicBezTo>
                <a:close/>
                <a:moveTo>
                  <a:pt x="21040" y="6510"/>
                </a:moveTo>
                <a:cubicBezTo>
                  <a:pt x="20833" y="6476"/>
                  <a:pt x="20761" y="6554"/>
                  <a:pt x="20740" y="6896"/>
                </a:cubicBezTo>
                <a:cubicBezTo>
                  <a:pt x="20732" y="7026"/>
                  <a:pt x="20773" y="7056"/>
                  <a:pt x="20946" y="7056"/>
                </a:cubicBezTo>
                <a:cubicBezTo>
                  <a:pt x="21144" y="7056"/>
                  <a:pt x="21164" y="7050"/>
                  <a:pt x="21202" y="6805"/>
                </a:cubicBezTo>
                <a:lnTo>
                  <a:pt x="21246" y="6532"/>
                </a:lnTo>
                <a:lnTo>
                  <a:pt x="21040" y="6510"/>
                </a:lnTo>
                <a:close/>
                <a:moveTo>
                  <a:pt x="16730" y="7579"/>
                </a:moveTo>
                <a:cubicBezTo>
                  <a:pt x="16681" y="7341"/>
                  <a:pt x="16319" y="7360"/>
                  <a:pt x="16265" y="7602"/>
                </a:cubicBezTo>
                <a:cubicBezTo>
                  <a:pt x="16216" y="7818"/>
                  <a:pt x="16207" y="8192"/>
                  <a:pt x="16254" y="8079"/>
                </a:cubicBezTo>
                <a:cubicBezTo>
                  <a:pt x="16332" y="7891"/>
                  <a:pt x="16333" y="8070"/>
                  <a:pt x="16333" y="12197"/>
                </a:cubicBezTo>
                <a:lnTo>
                  <a:pt x="16333" y="16132"/>
                </a:lnTo>
                <a:lnTo>
                  <a:pt x="16283" y="16519"/>
                </a:lnTo>
                <a:cubicBezTo>
                  <a:pt x="16240" y="16821"/>
                  <a:pt x="16211" y="16903"/>
                  <a:pt x="16131" y="16951"/>
                </a:cubicBezTo>
                <a:cubicBezTo>
                  <a:pt x="16043" y="17005"/>
                  <a:pt x="16030" y="17029"/>
                  <a:pt x="16008" y="17361"/>
                </a:cubicBezTo>
                <a:cubicBezTo>
                  <a:pt x="15976" y="17849"/>
                  <a:pt x="15954" y="18604"/>
                  <a:pt x="15969" y="18748"/>
                </a:cubicBezTo>
                <a:cubicBezTo>
                  <a:pt x="15987" y="18936"/>
                  <a:pt x="16309" y="18867"/>
                  <a:pt x="16423" y="18657"/>
                </a:cubicBezTo>
                <a:cubicBezTo>
                  <a:pt x="16498" y="18521"/>
                  <a:pt x="16550" y="18325"/>
                  <a:pt x="16615" y="17929"/>
                </a:cubicBezTo>
                <a:cubicBezTo>
                  <a:pt x="16753" y="17081"/>
                  <a:pt x="16763" y="16577"/>
                  <a:pt x="16763" y="11696"/>
                </a:cubicBezTo>
                <a:cubicBezTo>
                  <a:pt x="16763" y="8071"/>
                  <a:pt x="16760" y="7723"/>
                  <a:pt x="16730" y="7579"/>
                </a:cubicBezTo>
                <a:close/>
                <a:moveTo>
                  <a:pt x="6956" y="7647"/>
                </a:moveTo>
                <a:cubicBezTo>
                  <a:pt x="6787" y="7647"/>
                  <a:pt x="6741" y="7695"/>
                  <a:pt x="6714" y="7852"/>
                </a:cubicBezTo>
                <a:cubicBezTo>
                  <a:pt x="6695" y="7959"/>
                  <a:pt x="6681" y="8093"/>
                  <a:pt x="6681" y="8148"/>
                </a:cubicBezTo>
                <a:cubicBezTo>
                  <a:pt x="6681" y="8202"/>
                  <a:pt x="6769" y="8239"/>
                  <a:pt x="6880" y="8239"/>
                </a:cubicBezTo>
                <a:cubicBezTo>
                  <a:pt x="7032" y="8239"/>
                  <a:pt x="7094" y="8195"/>
                  <a:pt x="7125" y="8057"/>
                </a:cubicBezTo>
                <a:cubicBezTo>
                  <a:pt x="7148" y="7956"/>
                  <a:pt x="7165" y="7822"/>
                  <a:pt x="7165" y="7761"/>
                </a:cubicBezTo>
                <a:cubicBezTo>
                  <a:pt x="7165" y="7698"/>
                  <a:pt x="7074" y="7647"/>
                  <a:pt x="6956" y="7647"/>
                </a:cubicBezTo>
                <a:close/>
                <a:moveTo>
                  <a:pt x="15304" y="7670"/>
                </a:moveTo>
                <a:cubicBezTo>
                  <a:pt x="15191" y="7613"/>
                  <a:pt x="15070" y="7777"/>
                  <a:pt x="14951" y="8170"/>
                </a:cubicBezTo>
                <a:cubicBezTo>
                  <a:pt x="14872" y="8429"/>
                  <a:pt x="14807" y="8956"/>
                  <a:pt x="14752" y="9717"/>
                </a:cubicBezTo>
                <a:cubicBezTo>
                  <a:pt x="14709" y="10319"/>
                  <a:pt x="14699" y="10585"/>
                  <a:pt x="14698" y="11537"/>
                </a:cubicBezTo>
                <a:cubicBezTo>
                  <a:pt x="14695" y="13636"/>
                  <a:pt x="14813" y="14951"/>
                  <a:pt x="15055" y="15495"/>
                </a:cubicBezTo>
                <a:cubicBezTo>
                  <a:pt x="15154" y="15718"/>
                  <a:pt x="15338" y="15713"/>
                  <a:pt x="15456" y="15472"/>
                </a:cubicBezTo>
                <a:cubicBezTo>
                  <a:pt x="15670" y="15037"/>
                  <a:pt x="15810" y="13549"/>
                  <a:pt x="15810" y="11719"/>
                </a:cubicBezTo>
                <a:cubicBezTo>
                  <a:pt x="15809" y="10285"/>
                  <a:pt x="15745" y="9235"/>
                  <a:pt x="15615" y="8512"/>
                </a:cubicBezTo>
                <a:cubicBezTo>
                  <a:pt x="15525" y="8015"/>
                  <a:pt x="15418" y="7726"/>
                  <a:pt x="15304" y="7670"/>
                </a:cubicBezTo>
                <a:close/>
                <a:moveTo>
                  <a:pt x="657" y="20978"/>
                </a:moveTo>
                <a:cubicBezTo>
                  <a:pt x="465" y="20978"/>
                  <a:pt x="453" y="20994"/>
                  <a:pt x="411" y="21273"/>
                </a:cubicBezTo>
                <a:lnTo>
                  <a:pt x="368" y="21569"/>
                </a:lnTo>
                <a:lnTo>
                  <a:pt x="574" y="21569"/>
                </a:lnTo>
                <a:cubicBezTo>
                  <a:pt x="729" y="21569"/>
                  <a:pt x="788" y="21526"/>
                  <a:pt x="819" y="21387"/>
                </a:cubicBezTo>
                <a:cubicBezTo>
                  <a:pt x="842" y="21286"/>
                  <a:pt x="863" y="21152"/>
                  <a:pt x="863" y="21091"/>
                </a:cubicBezTo>
                <a:cubicBezTo>
                  <a:pt x="863" y="21028"/>
                  <a:pt x="771" y="20978"/>
                  <a:pt x="657" y="209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2550" t="55045" r="30947" b="33960"/>
          <a:stretch>
            <a:fillRect/>
          </a:stretch>
        </p:blipFill>
        <p:spPr>
          <a:xfrm>
            <a:off x="2533930" y="1401350"/>
            <a:ext cx="3186704" cy="367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96" fill="norm" stroke="1" extrusionOk="0">
                <a:moveTo>
                  <a:pt x="17976" y="11"/>
                </a:moveTo>
                <a:cubicBezTo>
                  <a:pt x="17960" y="-37"/>
                  <a:pt x="17934" y="68"/>
                  <a:pt x="17903" y="334"/>
                </a:cubicBezTo>
                <a:cubicBezTo>
                  <a:pt x="17842" y="863"/>
                  <a:pt x="17840" y="1111"/>
                  <a:pt x="17887" y="1557"/>
                </a:cubicBezTo>
                <a:cubicBezTo>
                  <a:pt x="17920" y="1864"/>
                  <a:pt x="17916" y="1931"/>
                  <a:pt x="17839" y="2550"/>
                </a:cubicBezTo>
                <a:lnTo>
                  <a:pt x="17758" y="3196"/>
                </a:lnTo>
                <a:lnTo>
                  <a:pt x="17828" y="2873"/>
                </a:lnTo>
                <a:cubicBezTo>
                  <a:pt x="17867" y="2685"/>
                  <a:pt x="17913" y="2334"/>
                  <a:pt x="17930" y="2111"/>
                </a:cubicBezTo>
                <a:cubicBezTo>
                  <a:pt x="17948" y="1888"/>
                  <a:pt x="17978" y="1719"/>
                  <a:pt x="18000" y="1719"/>
                </a:cubicBezTo>
                <a:cubicBezTo>
                  <a:pt x="18042" y="1719"/>
                  <a:pt x="18054" y="1441"/>
                  <a:pt x="18019" y="1257"/>
                </a:cubicBezTo>
                <a:cubicBezTo>
                  <a:pt x="18007" y="1196"/>
                  <a:pt x="17997" y="920"/>
                  <a:pt x="17997" y="634"/>
                </a:cubicBezTo>
                <a:cubicBezTo>
                  <a:pt x="17997" y="274"/>
                  <a:pt x="17992" y="60"/>
                  <a:pt x="17976" y="11"/>
                </a:cubicBezTo>
                <a:close/>
                <a:moveTo>
                  <a:pt x="5743" y="81"/>
                </a:moveTo>
                <a:cubicBezTo>
                  <a:pt x="5736" y="98"/>
                  <a:pt x="5705" y="265"/>
                  <a:pt x="5644" y="611"/>
                </a:cubicBezTo>
                <a:cubicBezTo>
                  <a:pt x="5572" y="1013"/>
                  <a:pt x="5507" y="1444"/>
                  <a:pt x="5498" y="1557"/>
                </a:cubicBezTo>
                <a:cubicBezTo>
                  <a:pt x="5475" y="1885"/>
                  <a:pt x="5613" y="1153"/>
                  <a:pt x="5697" y="496"/>
                </a:cubicBezTo>
                <a:cubicBezTo>
                  <a:pt x="5734" y="213"/>
                  <a:pt x="5750" y="63"/>
                  <a:pt x="5743" y="81"/>
                </a:cubicBezTo>
                <a:close/>
                <a:moveTo>
                  <a:pt x="15735" y="796"/>
                </a:moveTo>
                <a:cubicBezTo>
                  <a:pt x="15712" y="777"/>
                  <a:pt x="15683" y="919"/>
                  <a:pt x="15659" y="1211"/>
                </a:cubicBezTo>
                <a:cubicBezTo>
                  <a:pt x="15617" y="1732"/>
                  <a:pt x="15619" y="2078"/>
                  <a:pt x="15665" y="2365"/>
                </a:cubicBezTo>
                <a:cubicBezTo>
                  <a:pt x="15699" y="2580"/>
                  <a:pt x="15695" y="2643"/>
                  <a:pt x="15627" y="3265"/>
                </a:cubicBezTo>
                <a:lnTo>
                  <a:pt x="15555" y="3934"/>
                </a:lnTo>
                <a:lnTo>
                  <a:pt x="15619" y="3565"/>
                </a:lnTo>
                <a:cubicBezTo>
                  <a:pt x="15655" y="3355"/>
                  <a:pt x="15696" y="3049"/>
                  <a:pt x="15711" y="2896"/>
                </a:cubicBezTo>
                <a:cubicBezTo>
                  <a:pt x="15725" y="2742"/>
                  <a:pt x="15752" y="2619"/>
                  <a:pt x="15770" y="2619"/>
                </a:cubicBezTo>
                <a:cubicBezTo>
                  <a:pt x="15792" y="2619"/>
                  <a:pt x="15795" y="2492"/>
                  <a:pt x="15786" y="2203"/>
                </a:cubicBezTo>
                <a:cubicBezTo>
                  <a:pt x="15779" y="1980"/>
                  <a:pt x="15775" y="1576"/>
                  <a:pt x="15775" y="1304"/>
                </a:cubicBezTo>
                <a:cubicBezTo>
                  <a:pt x="15775" y="991"/>
                  <a:pt x="15757" y="815"/>
                  <a:pt x="15735" y="796"/>
                </a:cubicBezTo>
                <a:close/>
                <a:moveTo>
                  <a:pt x="876" y="1580"/>
                </a:moveTo>
                <a:cubicBezTo>
                  <a:pt x="899" y="1330"/>
                  <a:pt x="893" y="1319"/>
                  <a:pt x="841" y="1604"/>
                </a:cubicBezTo>
                <a:cubicBezTo>
                  <a:pt x="700" y="2374"/>
                  <a:pt x="621" y="2856"/>
                  <a:pt x="621" y="2919"/>
                </a:cubicBezTo>
                <a:cubicBezTo>
                  <a:pt x="621" y="3177"/>
                  <a:pt x="830" y="2079"/>
                  <a:pt x="876" y="1580"/>
                </a:cubicBezTo>
                <a:close/>
                <a:moveTo>
                  <a:pt x="5719" y="1719"/>
                </a:moveTo>
                <a:cubicBezTo>
                  <a:pt x="5718" y="1570"/>
                  <a:pt x="5711" y="1656"/>
                  <a:pt x="5703" y="1904"/>
                </a:cubicBezTo>
                <a:cubicBezTo>
                  <a:pt x="5695" y="2151"/>
                  <a:pt x="5672" y="2340"/>
                  <a:pt x="5654" y="2342"/>
                </a:cubicBezTo>
                <a:cubicBezTo>
                  <a:pt x="5636" y="2343"/>
                  <a:pt x="5606" y="2461"/>
                  <a:pt x="5587" y="2596"/>
                </a:cubicBezTo>
                <a:cubicBezTo>
                  <a:pt x="5560" y="2792"/>
                  <a:pt x="5545" y="2799"/>
                  <a:pt x="5520" y="2619"/>
                </a:cubicBezTo>
                <a:cubicBezTo>
                  <a:pt x="5494" y="2432"/>
                  <a:pt x="5490" y="2441"/>
                  <a:pt x="5490" y="2734"/>
                </a:cubicBezTo>
                <a:cubicBezTo>
                  <a:pt x="5490" y="2928"/>
                  <a:pt x="5497" y="3157"/>
                  <a:pt x="5504" y="3219"/>
                </a:cubicBezTo>
                <a:cubicBezTo>
                  <a:pt x="5511" y="3281"/>
                  <a:pt x="5544" y="3202"/>
                  <a:pt x="5576" y="3057"/>
                </a:cubicBezTo>
                <a:cubicBezTo>
                  <a:pt x="5609" y="2913"/>
                  <a:pt x="5649" y="2803"/>
                  <a:pt x="5665" y="2803"/>
                </a:cubicBezTo>
                <a:cubicBezTo>
                  <a:pt x="5695" y="2803"/>
                  <a:pt x="5722" y="2246"/>
                  <a:pt x="5719" y="1719"/>
                </a:cubicBezTo>
                <a:close/>
                <a:moveTo>
                  <a:pt x="1935" y="2619"/>
                </a:moveTo>
                <a:cubicBezTo>
                  <a:pt x="1907" y="2648"/>
                  <a:pt x="1871" y="2749"/>
                  <a:pt x="1854" y="2919"/>
                </a:cubicBezTo>
                <a:cubicBezTo>
                  <a:pt x="1799" y="3475"/>
                  <a:pt x="1796" y="3827"/>
                  <a:pt x="1844" y="3934"/>
                </a:cubicBezTo>
                <a:cubicBezTo>
                  <a:pt x="1883" y="4021"/>
                  <a:pt x="1883" y="4077"/>
                  <a:pt x="1857" y="4349"/>
                </a:cubicBezTo>
                <a:cubicBezTo>
                  <a:pt x="1841" y="4519"/>
                  <a:pt x="1837" y="4624"/>
                  <a:pt x="1849" y="4580"/>
                </a:cubicBezTo>
                <a:cubicBezTo>
                  <a:pt x="1861" y="4536"/>
                  <a:pt x="1893" y="4393"/>
                  <a:pt x="1922" y="4280"/>
                </a:cubicBezTo>
                <a:cubicBezTo>
                  <a:pt x="1950" y="4168"/>
                  <a:pt x="1993" y="4013"/>
                  <a:pt x="2016" y="3934"/>
                </a:cubicBezTo>
                <a:cubicBezTo>
                  <a:pt x="2048" y="3824"/>
                  <a:pt x="2037" y="3774"/>
                  <a:pt x="1965" y="3726"/>
                </a:cubicBezTo>
                <a:cubicBezTo>
                  <a:pt x="1849" y="3650"/>
                  <a:pt x="1811" y="3401"/>
                  <a:pt x="1865" y="3057"/>
                </a:cubicBezTo>
                <a:cubicBezTo>
                  <a:pt x="1886" y="2922"/>
                  <a:pt x="1917" y="2869"/>
                  <a:pt x="1932" y="2919"/>
                </a:cubicBezTo>
                <a:cubicBezTo>
                  <a:pt x="1947" y="2968"/>
                  <a:pt x="1965" y="2909"/>
                  <a:pt x="1973" y="2803"/>
                </a:cubicBezTo>
                <a:cubicBezTo>
                  <a:pt x="1984" y="2639"/>
                  <a:pt x="1963" y="2589"/>
                  <a:pt x="1935" y="2619"/>
                </a:cubicBezTo>
                <a:close/>
                <a:moveTo>
                  <a:pt x="21456" y="2619"/>
                </a:moveTo>
                <a:cubicBezTo>
                  <a:pt x="21429" y="2639"/>
                  <a:pt x="21395" y="2750"/>
                  <a:pt x="21373" y="2919"/>
                </a:cubicBezTo>
                <a:cubicBezTo>
                  <a:pt x="21325" y="3287"/>
                  <a:pt x="21325" y="3809"/>
                  <a:pt x="21370" y="3957"/>
                </a:cubicBezTo>
                <a:cubicBezTo>
                  <a:pt x="21389" y="4020"/>
                  <a:pt x="21398" y="4176"/>
                  <a:pt x="21392" y="4326"/>
                </a:cubicBezTo>
                <a:cubicBezTo>
                  <a:pt x="21382" y="4534"/>
                  <a:pt x="21388" y="4557"/>
                  <a:pt x="21416" y="4419"/>
                </a:cubicBezTo>
                <a:cubicBezTo>
                  <a:pt x="21436" y="4321"/>
                  <a:pt x="21481" y="4147"/>
                  <a:pt x="21515" y="4026"/>
                </a:cubicBezTo>
                <a:lnTo>
                  <a:pt x="21577" y="3796"/>
                </a:lnTo>
                <a:lnTo>
                  <a:pt x="21483" y="3726"/>
                </a:lnTo>
                <a:cubicBezTo>
                  <a:pt x="21431" y="3692"/>
                  <a:pt x="21379" y="3595"/>
                  <a:pt x="21367" y="3496"/>
                </a:cubicBezTo>
                <a:cubicBezTo>
                  <a:pt x="21338" y="3242"/>
                  <a:pt x="21409" y="2801"/>
                  <a:pt x="21462" y="2919"/>
                </a:cubicBezTo>
                <a:cubicBezTo>
                  <a:pt x="21484" y="2970"/>
                  <a:pt x="21504" y="2937"/>
                  <a:pt x="21504" y="2827"/>
                </a:cubicBezTo>
                <a:cubicBezTo>
                  <a:pt x="21504" y="2674"/>
                  <a:pt x="21483" y="2599"/>
                  <a:pt x="21456" y="2619"/>
                </a:cubicBezTo>
                <a:close/>
                <a:moveTo>
                  <a:pt x="7194" y="2757"/>
                </a:moveTo>
                <a:cubicBezTo>
                  <a:pt x="7177" y="2852"/>
                  <a:pt x="7191" y="2919"/>
                  <a:pt x="7232" y="2919"/>
                </a:cubicBezTo>
                <a:cubicBezTo>
                  <a:pt x="7267" y="2919"/>
                  <a:pt x="7294" y="2840"/>
                  <a:pt x="7294" y="2757"/>
                </a:cubicBezTo>
                <a:cubicBezTo>
                  <a:pt x="7294" y="2566"/>
                  <a:pt x="7230" y="2565"/>
                  <a:pt x="7194" y="2757"/>
                </a:cubicBezTo>
                <a:close/>
                <a:moveTo>
                  <a:pt x="10384" y="2757"/>
                </a:moveTo>
                <a:cubicBezTo>
                  <a:pt x="10367" y="2852"/>
                  <a:pt x="10381" y="2919"/>
                  <a:pt x="10422" y="2919"/>
                </a:cubicBezTo>
                <a:cubicBezTo>
                  <a:pt x="10457" y="2919"/>
                  <a:pt x="10484" y="2840"/>
                  <a:pt x="10484" y="2757"/>
                </a:cubicBezTo>
                <a:cubicBezTo>
                  <a:pt x="10484" y="2566"/>
                  <a:pt x="10420" y="2565"/>
                  <a:pt x="10384" y="2757"/>
                </a:cubicBezTo>
                <a:close/>
                <a:moveTo>
                  <a:pt x="7175" y="3496"/>
                </a:moveTo>
                <a:cubicBezTo>
                  <a:pt x="7159" y="3355"/>
                  <a:pt x="7149" y="3369"/>
                  <a:pt x="7138" y="3519"/>
                </a:cubicBezTo>
                <a:cubicBezTo>
                  <a:pt x="7130" y="3633"/>
                  <a:pt x="7141" y="3826"/>
                  <a:pt x="7162" y="3957"/>
                </a:cubicBezTo>
                <a:cubicBezTo>
                  <a:pt x="7195" y="4167"/>
                  <a:pt x="7194" y="4237"/>
                  <a:pt x="7167" y="4511"/>
                </a:cubicBezTo>
                <a:cubicBezTo>
                  <a:pt x="7144" y="4756"/>
                  <a:pt x="7153" y="4742"/>
                  <a:pt x="7210" y="4442"/>
                </a:cubicBezTo>
                <a:cubicBezTo>
                  <a:pt x="7250" y="4232"/>
                  <a:pt x="7300" y="4050"/>
                  <a:pt x="7321" y="4049"/>
                </a:cubicBezTo>
                <a:cubicBezTo>
                  <a:pt x="7341" y="4049"/>
                  <a:pt x="7358" y="3964"/>
                  <a:pt x="7358" y="3865"/>
                </a:cubicBezTo>
                <a:cubicBezTo>
                  <a:pt x="7358" y="3766"/>
                  <a:pt x="7321" y="3703"/>
                  <a:pt x="7278" y="3703"/>
                </a:cubicBezTo>
                <a:cubicBezTo>
                  <a:pt x="7234" y="3703"/>
                  <a:pt x="7188" y="3603"/>
                  <a:pt x="7175" y="3496"/>
                </a:cubicBezTo>
                <a:close/>
                <a:moveTo>
                  <a:pt x="10330" y="3496"/>
                </a:moveTo>
                <a:cubicBezTo>
                  <a:pt x="10314" y="3636"/>
                  <a:pt x="10319" y="3759"/>
                  <a:pt x="10347" y="3934"/>
                </a:cubicBezTo>
                <a:cubicBezTo>
                  <a:pt x="10370" y="4079"/>
                  <a:pt x="10380" y="4263"/>
                  <a:pt x="10371" y="4396"/>
                </a:cubicBezTo>
                <a:cubicBezTo>
                  <a:pt x="10360" y="4539"/>
                  <a:pt x="10378" y="4534"/>
                  <a:pt x="10419" y="4349"/>
                </a:cubicBezTo>
                <a:cubicBezTo>
                  <a:pt x="10454" y="4193"/>
                  <a:pt x="10498" y="4049"/>
                  <a:pt x="10516" y="4049"/>
                </a:cubicBezTo>
                <a:cubicBezTo>
                  <a:pt x="10534" y="4049"/>
                  <a:pt x="10548" y="3964"/>
                  <a:pt x="10548" y="3865"/>
                </a:cubicBezTo>
                <a:cubicBezTo>
                  <a:pt x="10548" y="3766"/>
                  <a:pt x="10510" y="3703"/>
                  <a:pt x="10465" y="3703"/>
                </a:cubicBezTo>
                <a:cubicBezTo>
                  <a:pt x="10419" y="3703"/>
                  <a:pt x="10376" y="3603"/>
                  <a:pt x="10368" y="3496"/>
                </a:cubicBezTo>
                <a:cubicBezTo>
                  <a:pt x="10358" y="3355"/>
                  <a:pt x="10347" y="3356"/>
                  <a:pt x="10330" y="3496"/>
                </a:cubicBezTo>
                <a:close/>
                <a:moveTo>
                  <a:pt x="14246" y="4788"/>
                </a:moveTo>
                <a:lnTo>
                  <a:pt x="14200" y="5249"/>
                </a:lnTo>
                <a:cubicBezTo>
                  <a:pt x="14156" y="5737"/>
                  <a:pt x="14145" y="6309"/>
                  <a:pt x="14176" y="6472"/>
                </a:cubicBezTo>
                <a:cubicBezTo>
                  <a:pt x="14199" y="6593"/>
                  <a:pt x="14236" y="8165"/>
                  <a:pt x="14254" y="9703"/>
                </a:cubicBezTo>
                <a:cubicBezTo>
                  <a:pt x="14272" y="11246"/>
                  <a:pt x="14241" y="11618"/>
                  <a:pt x="14101" y="11618"/>
                </a:cubicBezTo>
                <a:cubicBezTo>
                  <a:pt x="13979" y="11618"/>
                  <a:pt x="13927" y="11373"/>
                  <a:pt x="13926" y="10764"/>
                </a:cubicBezTo>
                <a:cubicBezTo>
                  <a:pt x="13926" y="10495"/>
                  <a:pt x="13903" y="9918"/>
                  <a:pt x="13878" y="9472"/>
                </a:cubicBezTo>
                <a:cubicBezTo>
                  <a:pt x="13794" y="8001"/>
                  <a:pt x="13668" y="8452"/>
                  <a:pt x="13582" y="10534"/>
                </a:cubicBezTo>
                <a:cubicBezTo>
                  <a:pt x="13520" y="12040"/>
                  <a:pt x="13556" y="12703"/>
                  <a:pt x="13703" y="12703"/>
                </a:cubicBezTo>
                <a:cubicBezTo>
                  <a:pt x="13729" y="12703"/>
                  <a:pt x="13768" y="12802"/>
                  <a:pt x="13789" y="12933"/>
                </a:cubicBezTo>
                <a:cubicBezTo>
                  <a:pt x="13824" y="13156"/>
                  <a:pt x="13820" y="13221"/>
                  <a:pt x="13733" y="13833"/>
                </a:cubicBezTo>
                <a:cubicBezTo>
                  <a:pt x="13602" y="14754"/>
                  <a:pt x="13482" y="15095"/>
                  <a:pt x="13375" y="14849"/>
                </a:cubicBezTo>
                <a:cubicBezTo>
                  <a:pt x="13208" y="14462"/>
                  <a:pt x="13275" y="14939"/>
                  <a:pt x="13485" y="15633"/>
                </a:cubicBezTo>
                <a:cubicBezTo>
                  <a:pt x="13503" y="15690"/>
                  <a:pt x="13556" y="15741"/>
                  <a:pt x="13601" y="15748"/>
                </a:cubicBezTo>
                <a:cubicBezTo>
                  <a:pt x="13712" y="15768"/>
                  <a:pt x="13803" y="15133"/>
                  <a:pt x="13872" y="13879"/>
                </a:cubicBezTo>
                <a:lnTo>
                  <a:pt x="13929" y="12887"/>
                </a:lnTo>
                <a:lnTo>
                  <a:pt x="14687" y="12887"/>
                </a:lnTo>
                <a:lnTo>
                  <a:pt x="15444" y="12887"/>
                </a:lnTo>
                <a:lnTo>
                  <a:pt x="15598" y="12241"/>
                </a:lnTo>
                <a:cubicBezTo>
                  <a:pt x="15719" y="11725"/>
                  <a:pt x="15767" y="11619"/>
                  <a:pt x="15848" y="11664"/>
                </a:cubicBezTo>
                <a:cubicBezTo>
                  <a:pt x="15946" y="11719"/>
                  <a:pt x="15966" y="11830"/>
                  <a:pt x="15993" y="12564"/>
                </a:cubicBezTo>
                <a:cubicBezTo>
                  <a:pt x="16003" y="12842"/>
                  <a:pt x="16033" y="12887"/>
                  <a:pt x="16264" y="12887"/>
                </a:cubicBezTo>
                <a:cubicBezTo>
                  <a:pt x="16450" y="12887"/>
                  <a:pt x="16532" y="12817"/>
                  <a:pt x="16544" y="12656"/>
                </a:cubicBezTo>
                <a:cubicBezTo>
                  <a:pt x="16553" y="12533"/>
                  <a:pt x="16560" y="11471"/>
                  <a:pt x="16560" y="10280"/>
                </a:cubicBezTo>
                <a:cubicBezTo>
                  <a:pt x="16560" y="8299"/>
                  <a:pt x="16564" y="8058"/>
                  <a:pt x="16608" y="7580"/>
                </a:cubicBezTo>
                <a:cubicBezTo>
                  <a:pt x="16634" y="7293"/>
                  <a:pt x="16654" y="7005"/>
                  <a:pt x="16651" y="6934"/>
                </a:cubicBezTo>
                <a:cubicBezTo>
                  <a:pt x="16645" y="6789"/>
                  <a:pt x="16451" y="5503"/>
                  <a:pt x="16436" y="5503"/>
                </a:cubicBezTo>
                <a:cubicBezTo>
                  <a:pt x="16431" y="5503"/>
                  <a:pt x="16409" y="5766"/>
                  <a:pt x="16390" y="6080"/>
                </a:cubicBezTo>
                <a:cubicBezTo>
                  <a:pt x="16359" y="6603"/>
                  <a:pt x="16360" y="6675"/>
                  <a:pt x="16390" y="7118"/>
                </a:cubicBezTo>
                <a:cubicBezTo>
                  <a:pt x="16409" y="7385"/>
                  <a:pt x="16441" y="8384"/>
                  <a:pt x="16460" y="9334"/>
                </a:cubicBezTo>
                <a:cubicBezTo>
                  <a:pt x="16507" y="11589"/>
                  <a:pt x="16500" y="11666"/>
                  <a:pt x="16272" y="11595"/>
                </a:cubicBezTo>
                <a:cubicBezTo>
                  <a:pt x="16096" y="11540"/>
                  <a:pt x="16067" y="11395"/>
                  <a:pt x="16108" y="10741"/>
                </a:cubicBezTo>
                <a:cubicBezTo>
                  <a:pt x="16121" y="10535"/>
                  <a:pt x="16128" y="10372"/>
                  <a:pt x="16124" y="10372"/>
                </a:cubicBezTo>
                <a:cubicBezTo>
                  <a:pt x="16062" y="10372"/>
                  <a:pt x="15844" y="9860"/>
                  <a:pt x="15727" y="9449"/>
                </a:cubicBezTo>
                <a:cubicBezTo>
                  <a:pt x="15524" y="8741"/>
                  <a:pt x="15432" y="8742"/>
                  <a:pt x="15353" y="9472"/>
                </a:cubicBezTo>
                <a:cubicBezTo>
                  <a:pt x="15277" y="10169"/>
                  <a:pt x="15275" y="10401"/>
                  <a:pt x="15348" y="10164"/>
                </a:cubicBezTo>
                <a:cubicBezTo>
                  <a:pt x="15390" y="10027"/>
                  <a:pt x="15433" y="10075"/>
                  <a:pt x="15517" y="10303"/>
                </a:cubicBezTo>
                <a:cubicBezTo>
                  <a:pt x="15579" y="10470"/>
                  <a:pt x="15632" y="10661"/>
                  <a:pt x="15638" y="10741"/>
                </a:cubicBezTo>
                <a:cubicBezTo>
                  <a:pt x="15644" y="10821"/>
                  <a:pt x="15623" y="11030"/>
                  <a:pt x="15592" y="11203"/>
                </a:cubicBezTo>
                <a:cubicBezTo>
                  <a:pt x="15525" y="11579"/>
                  <a:pt x="15206" y="11770"/>
                  <a:pt x="15119" y="11480"/>
                </a:cubicBezTo>
                <a:cubicBezTo>
                  <a:pt x="15070" y="11316"/>
                  <a:pt x="15065" y="11209"/>
                  <a:pt x="15074" y="10695"/>
                </a:cubicBezTo>
                <a:cubicBezTo>
                  <a:pt x="15079" y="10357"/>
                  <a:pt x="15070" y="9974"/>
                  <a:pt x="15055" y="9818"/>
                </a:cubicBezTo>
                <a:cubicBezTo>
                  <a:pt x="14997" y="9220"/>
                  <a:pt x="14905" y="8734"/>
                  <a:pt x="14848" y="8734"/>
                </a:cubicBezTo>
                <a:cubicBezTo>
                  <a:pt x="14779" y="8734"/>
                  <a:pt x="14558" y="9542"/>
                  <a:pt x="14439" y="10234"/>
                </a:cubicBezTo>
                <a:cubicBezTo>
                  <a:pt x="14396" y="10488"/>
                  <a:pt x="14356" y="10666"/>
                  <a:pt x="14348" y="10626"/>
                </a:cubicBezTo>
                <a:cubicBezTo>
                  <a:pt x="14340" y="10586"/>
                  <a:pt x="14334" y="9882"/>
                  <a:pt x="14335" y="9057"/>
                </a:cubicBezTo>
                <a:cubicBezTo>
                  <a:pt x="14336" y="7761"/>
                  <a:pt x="14342" y="7494"/>
                  <a:pt x="14383" y="7118"/>
                </a:cubicBezTo>
                <a:cubicBezTo>
                  <a:pt x="14441" y="6583"/>
                  <a:pt x="14443" y="6090"/>
                  <a:pt x="14388" y="5942"/>
                </a:cubicBezTo>
                <a:cubicBezTo>
                  <a:pt x="14366" y="5880"/>
                  <a:pt x="14326" y="5610"/>
                  <a:pt x="14297" y="5319"/>
                </a:cubicBezTo>
                <a:lnTo>
                  <a:pt x="14246" y="4788"/>
                </a:lnTo>
                <a:close/>
                <a:moveTo>
                  <a:pt x="1954" y="4926"/>
                </a:moveTo>
                <a:lnTo>
                  <a:pt x="1908" y="5457"/>
                </a:lnTo>
                <a:lnTo>
                  <a:pt x="1862" y="5988"/>
                </a:lnTo>
                <a:lnTo>
                  <a:pt x="1900" y="9380"/>
                </a:lnTo>
                <a:cubicBezTo>
                  <a:pt x="1921" y="11254"/>
                  <a:pt x="1939" y="12816"/>
                  <a:pt x="1940" y="12841"/>
                </a:cubicBezTo>
                <a:cubicBezTo>
                  <a:pt x="1941" y="12866"/>
                  <a:pt x="2029" y="12887"/>
                  <a:pt x="2137" y="12887"/>
                </a:cubicBezTo>
                <a:cubicBezTo>
                  <a:pt x="2275" y="12887"/>
                  <a:pt x="2344" y="12800"/>
                  <a:pt x="2376" y="12610"/>
                </a:cubicBezTo>
                <a:cubicBezTo>
                  <a:pt x="2415" y="12374"/>
                  <a:pt x="2423" y="12374"/>
                  <a:pt x="2446" y="12610"/>
                </a:cubicBezTo>
                <a:cubicBezTo>
                  <a:pt x="2476" y="12923"/>
                  <a:pt x="2700" y="12989"/>
                  <a:pt x="2763" y="12703"/>
                </a:cubicBezTo>
                <a:cubicBezTo>
                  <a:pt x="2789" y="12582"/>
                  <a:pt x="2805" y="12582"/>
                  <a:pt x="2814" y="12703"/>
                </a:cubicBezTo>
                <a:cubicBezTo>
                  <a:pt x="2832" y="12957"/>
                  <a:pt x="3020" y="12941"/>
                  <a:pt x="3050" y="12679"/>
                </a:cubicBezTo>
                <a:cubicBezTo>
                  <a:pt x="3070" y="12511"/>
                  <a:pt x="3082" y="12511"/>
                  <a:pt x="3101" y="12679"/>
                </a:cubicBezTo>
                <a:cubicBezTo>
                  <a:pt x="3115" y="12798"/>
                  <a:pt x="3172" y="12887"/>
                  <a:pt x="3228" y="12887"/>
                </a:cubicBezTo>
                <a:cubicBezTo>
                  <a:pt x="3308" y="12887"/>
                  <a:pt x="3337" y="12802"/>
                  <a:pt x="3373" y="12449"/>
                </a:cubicBezTo>
                <a:lnTo>
                  <a:pt x="3418" y="12010"/>
                </a:lnTo>
                <a:lnTo>
                  <a:pt x="3599" y="12795"/>
                </a:lnTo>
                <a:cubicBezTo>
                  <a:pt x="3771" y="13540"/>
                  <a:pt x="3779" y="13557"/>
                  <a:pt x="3805" y="13233"/>
                </a:cubicBezTo>
                <a:cubicBezTo>
                  <a:pt x="3829" y="12939"/>
                  <a:pt x="3862" y="12887"/>
                  <a:pt x="4050" y="12887"/>
                </a:cubicBezTo>
                <a:cubicBezTo>
                  <a:pt x="4200" y="12887"/>
                  <a:pt x="4274" y="12815"/>
                  <a:pt x="4289" y="12656"/>
                </a:cubicBezTo>
                <a:cubicBezTo>
                  <a:pt x="4325" y="12291"/>
                  <a:pt x="4339" y="10724"/>
                  <a:pt x="4319" y="9495"/>
                </a:cubicBezTo>
                <a:cubicBezTo>
                  <a:pt x="4301" y="8403"/>
                  <a:pt x="4303" y="8346"/>
                  <a:pt x="4364" y="7626"/>
                </a:cubicBezTo>
                <a:lnTo>
                  <a:pt x="4429" y="6888"/>
                </a:lnTo>
                <a:lnTo>
                  <a:pt x="4378" y="6588"/>
                </a:lnTo>
                <a:cubicBezTo>
                  <a:pt x="4350" y="6430"/>
                  <a:pt x="4297" y="6089"/>
                  <a:pt x="4262" y="5826"/>
                </a:cubicBezTo>
                <a:lnTo>
                  <a:pt x="4200" y="5365"/>
                </a:lnTo>
                <a:lnTo>
                  <a:pt x="4152" y="6080"/>
                </a:lnTo>
                <a:cubicBezTo>
                  <a:pt x="4109" y="6730"/>
                  <a:pt x="4106" y="6817"/>
                  <a:pt x="4136" y="7003"/>
                </a:cubicBezTo>
                <a:cubicBezTo>
                  <a:pt x="4156" y="7131"/>
                  <a:pt x="4187" y="7967"/>
                  <a:pt x="4214" y="9149"/>
                </a:cubicBezTo>
                <a:cubicBezTo>
                  <a:pt x="4270" y="11609"/>
                  <a:pt x="4263" y="11701"/>
                  <a:pt x="4053" y="11572"/>
                </a:cubicBezTo>
                <a:cubicBezTo>
                  <a:pt x="3927" y="11495"/>
                  <a:pt x="3900" y="11424"/>
                  <a:pt x="3859" y="11018"/>
                </a:cubicBezTo>
                <a:cubicBezTo>
                  <a:pt x="3833" y="10757"/>
                  <a:pt x="3801" y="10199"/>
                  <a:pt x="3787" y="9795"/>
                </a:cubicBezTo>
                <a:cubicBezTo>
                  <a:pt x="3763" y="9123"/>
                  <a:pt x="3757" y="9080"/>
                  <a:pt x="3703" y="9172"/>
                </a:cubicBezTo>
                <a:cubicBezTo>
                  <a:pt x="3610" y="9332"/>
                  <a:pt x="3504" y="10020"/>
                  <a:pt x="3445" y="10857"/>
                </a:cubicBezTo>
                <a:cubicBezTo>
                  <a:pt x="3393" y="11605"/>
                  <a:pt x="3388" y="11618"/>
                  <a:pt x="3284" y="11618"/>
                </a:cubicBezTo>
                <a:cubicBezTo>
                  <a:pt x="3118" y="11618"/>
                  <a:pt x="3093" y="11428"/>
                  <a:pt x="3109" y="10303"/>
                </a:cubicBezTo>
                <a:cubicBezTo>
                  <a:pt x="3122" y="9405"/>
                  <a:pt x="3121" y="9384"/>
                  <a:pt x="3085" y="9680"/>
                </a:cubicBezTo>
                <a:cubicBezTo>
                  <a:pt x="3064" y="9850"/>
                  <a:pt x="3043" y="10339"/>
                  <a:pt x="3037" y="10764"/>
                </a:cubicBezTo>
                <a:cubicBezTo>
                  <a:pt x="3025" y="11507"/>
                  <a:pt x="3022" y="11526"/>
                  <a:pt x="2951" y="11526"/>
                </a:cubicBezTo>
                <a:lnTo>
                  <a:pt x="2876" y="11526"/>
                </a:lnTo>
                <a:lnTo>
                  <a:pt x="2881" y="10672"/>
                </a:lnTo>
                <a:cubicBezTo>
                  <a:pt x="2884" y="9824"/>
                  <a:pt x="2883" y="9790"/>
                  <a:pt x="2843" y="10095"/>
                </a:cubicBezTo>
                <a:cubicBezTo>
                  <a:pt x="2821" y="10267"/>
                  <a:pt x="2803" y="10590"/>
                  <a:pt x="2803" y="10810"/>
                </a:cubicBezTo>
                <a:cubicBezTo>
                  <a:pt x="2803" y="11486"/>
                  <a:pt x="2755" y="11683"/>
                  <a:pt x="2631" y="11503"/>
                </a:cubicBezTo>
                <a:cubicBezTo>
                  <a:pt x="2512" y="11329"/>
                  <a:pt x="2503" y="11201"/>
                  <a:pt x="2540" y="9910"/>
                </a:cubicBezTo>
                <a:lnTo>
                  <a:pt x="2556" y="9380"/>
                </a:lnTo>
                <a:lnTo>
                  <a:pt x="2499" y="9887"/>
                </a:lnTo>
                <a:cubicBezTo>
                  <a:pt x="2470" y="10165"/>
                  <a:pt x="2446" y="10518"/>
                  <a:pt x="2446" y="10695"/>
                </a:cubicBezTo>
                <a:cubicBezTo>
                  <a:pt x="2446" y="10872"/>
                  <a:pt x="2428" y="11163"/>
                  <a:pt x="2405" y="11341"/>
                </a:cubicBezTo>
                <a:cubicBezTo>
                  <a:pt x="2370" y="11614"/>
                  <a:pt x="2339" y="11667"/>
                  <a:pt x="2220" y="11572"/>
                </a:cubicBezTo>
                <a:cubicBezTo>
                  <a:pt x="2129" y="11499"/>
                  <a:pt x="2071" y="11358"/>
                  <a:pt x="2056" y="11180"/>
                </a:cubicBezTo>
                <a:cubicBezTo>
                  <a:pt x="2043" y="11027"/>
                  <a:pt x="2021" y="9814"/>
                  <a:pt x="2008" y="8503"/>
                </a:cubicBezTo>
                <a:cubicBezTo>
                  <a:pt x="1994" y="7192"/>
                  <a:pt x="1975" y="5857"/>
                  <a:pt x="1967" y="5526"/>
                </a:cubicBezTo>
                <a:lnTo>
                  <a:pt x="1954" y="4926"/>
                </a:lnTo>
                <a:close/>
                <a:moveTo>
                  <a:pt x="7861" y="5088"/>
                </a:moveTo>
                <a:cubicBezTo>
                  <a:pt x="7861" y="4965"/>
                  <a:pt x="7833" y="5221"/>
                  <a:pt x="7799" y="5665"/>
                </a:cubicBezTo>
                <a:cubicBezTo>
                  <a:pt x="7758" y="6188"/>
                  <a:pt x="7743" y="6543"/>
                  <a:pt x="7756" y="6657"/>
                </a:cubicBezTo>
                <a:cubicBezTo>
                  <a:pt x="7786" y="6915"/>
                  <a:pt x="7783" y="8447"/>
                  <a:pt x="7751" y="8826"/>
                </a:cubicBezTo>
                <a:cubicBezTo>
                  <a:pt x="7725" y="9127"/>
                  <a:pt x="7716" y="9078"/>
                  <a:pt x="7643" y="8226"/>
                </a:cubicBezTo>
                <a:cubicBezTo>
                  <a:pt x="7542" y="7047"/>
                  <a:pt x="7389" y="5952"/>
                  <a:pt x="7353" y="6149"/>
                </a:cubicBezTo>
                <a:cubicBezTo>
                  <a:pt x="7338" y="6230"/>
                  <a:pt x="7307" y="6272"/>
                  <a:pt x="7286" y="6242"/>
                </a:cubicBezTo>
                <a:cubicBezTo>
                  <a:pt x="7238" y="6174"/>
                  <a:pt x="7211" y="6495"/>
                  <a:pt x="7210" y="7142"/>
                </a:cubicBezTo>
                <a:cubicBezTo>
                  <a:pt x="7210" y="7526"/>
                  <a:pt x="7232" y="7747"/>
                  <a:pt x="7318" y="8203"/>
                </a:cubicBezTo>
                <a:cubicBezTo>
                  <a:pt x="7395" y="8609"/>
                  <a:pt x="7433" y="8711"/>
                  <a:pt x="7450" y="8572"/>
                </a:cubicBezTo>
                <a:cubicBezTo>
                  <a:pt x="7466" y="8434"/>
                  <a:pt x="7498" y="8607"/>
                  <a:pt x="7562" y="9149"/>
                </a:cubicBezTo>
                <a:cubicBezTo>
                  <a:pt x="7612" y="9567"/>
                  <a:pt x="7651" y="9988"/>
                  <a:pt x="7651" y="10095"/>
                </a:cubicBezTo>
                <a:cubicBezTo>
                  <a:pt x="7651" y="10364"/>
                  <a:pt x="7483" y="11433"/>
                  <a:pt x="7441" y="11433"/>
                </a:cubicBezTo>
                <a:cubicBezTo>
                  <a:pt x="7423" y="11433"/>
                  <a:pt x="7396" y="11345"/>
                  <a:pt x="7382" y="11226"/>
                </a:cubicBezTo>
                <a:cubicBezTo>
                  <a:pt x="7363" y="11058"/>
                  <a:pt x="7358" y="11190"/>
                  <a:pt x="7358" y="11826"/>
                </a:cubicBezTo>
                <a:cubicBezTo>
                  <a:pt x="7358" y="12275"/>
                  <a:pt x="7364" y="12706"/>
                  <a:pt x="7372" y="12772"/>
                </a:cubicBezTo>
                <a:cubicBezTo>
                  <a:pt x="7379" y="12838"/>
                  <a:pt x="7482" y="12887"/>
                  <a:pt x="7600" y="12887"/>
                </a:cubicBezTo>
                <a:lnTo>
                  <a:pt x="7815" y="12887"/>
                </a:lnTo>
                <a:lnTo>
                  <a:pt x="7826" y="12241"/>
                </a:lnTo>
                <a:cubicBezTo>
                  <a:pt x="7832" y="11891"/>
                  <a:pt x="7824" y="11209"/>
                  <a:pt x="7807" y="10718"/>
                </a:cubicBezTo>
                <a:cubicBezTo>
                  <a:pt x="7778" y="9886"/>
                  <a:pt x="7778" y="9786"/>
                  <a:pt x="7818" y="9149"/>
                </a:cubicBezTo>
                <a:cubicBezTo>
                  <a:pt x="7841" y="8774"/>
                  <a:pt x="7861" y="8329"/>
                  <a:pt x="7861" y="8157"/>
                </a:cubicBezTo>
                <a:cubicBezTo>
                  <a:pt x="7861" y="7984"/>
                  <a:pt x="7883" y="7727"/>
                  <a:pt x="7909" y="7580"/>
                </a:cubicBezTo>
                <a:cubicBezTo>
                  <a:pt x="7935" y="7433"/>
                  <a:pt x="7972" y="7085"/>
                  <a:pt x="7992" y="6795"/>
                </a:cubicBezTo>
                <a:lnTo>
                  <a:pt x="8027" y="6265"/>
                </a:lnTo>
                <a:lnTo>
                  <a:pt x="7944" y="5780"/>
                </a:lnTo>
                <a:cubicBezTo>
                  <a:pt x="7898" y="5519"/>
                  <a:pt x="7861" y="5210"/>
                  <a:pt x="7861" y="5088"/>
                </a:cubicBezTo>
                <a:close/>
                <a:moveTo>
                  <a:pt x="11051" y="5088"/>
                </a:moveTo>
                <a:cubicBezTo>
                  <a:pt x="11051" y="4967"/>
                  <a:pt x="11030" y="5156"/>
                  <a:pt x="11002" y="5503"/>
                </a:cubicBezTo>
                <a:cubicBezTo>
                  <a:pt x="10958" y="6063"/>
                  <a:pt x="10953" y="6278"/>
                  <a:pt x="10962" y="7395"/>
                </a:cubicBezTo>
                <a:cubicBezTo>
                  <a:pt x="10970" y="8367"/>
                  <a:pt x="10967" y="8704"/>
                  <a:pt x="10943" y="8872"/>
                </a:cubicBezTo>
                <a:cubicBezTo>
                  <a:pt x="10918" y="9054"/>
                  <a:pt x="10896" y="8918"/>
                  <a:pt x="10817" y="8041"/>
                </a:cubicBezTo>
                <a:cubicBezTo>
                  <a:pt x="10702" y="6771"/>
                  <a:pt x="10581" y="5944"/>
                  <a:pt x="10543" y="6149"/>
                </a:cubicBezTo>
                <a:cubicBezTo>
                  <a:pt x="10528" y="6229"/>
                  <a:pt x="10497" y="6269"/>
                  <a:pt x="10473" y="6242"/>
                </a:cubicBezTo>
                <a:cubicBezTo>
                  <a:pt x="10428" y="6192"/>
                  <a:pt x="10401" y="6603"/>
                  <a:pt x="10400" y="7349"/>
                </a:cubicBezTo>
                <a:cubicBezTo>
                  <a:pt x="10400" y="7751"/>
                  <a:pt x="10609" y="8786"/>
                  <a:pt x="10642" y="8549"/>
                </a:cubicBezTo>
                <a:cubicBezTo>
                  <a:pt x="10658" y="8438"/>
                  <a:pt x="10699" y="8682"/>
                  <a:pt x="10766" y="9264"/>
                </a:cubicBezTo>
                <a:lnTo>
                  <a:pt x="10868" y="10141"/>
                </a:lnTo>
                <a:lnTo>
                  <a:pt x="10768" y="10787"/>
                </a:lnTo>
                <a:cubicBezTo>
                  <a:pt x="10664" y="11473"/>
                  <a:pt x="10614" y="11583"/>
                  <a:pt x="10572" y="11226"/>
                </a:cubicBezTo>
                <a:cubicBezTo>
                  <a:pt x="10553" y="11058"/>
                  <a:pt x="10548" y="11190"/>
                  <a:pt x="10548" y="11826"/>
                </a:cubicBezTo>
                <a:cubicBezTo>
                  <a:pt x="10548" y="12275"/>
                  <a:pt x="10554" y="12706"/>
                  <a:pt x="10562" y="12772"/>
                </a:cubicBezTo>
                <a:cubicBezTo>
                  <a:pt x="10569" y="12838"/>
                  <a:pt x="10674" y="12887"/>
                  <a:pt x="10793" y="12887"/>
                </a:cubicBezTo>
                <a:lnTo>
                  <a:pt x="11008" y="12887"/>
                </a:lnTo>
                <a:lnTo>
                  <a:pt x="11021" y="12264"/>
                </a:lnTo>
                <a:cubicBezTo>
                  <a:pt x="11030" y="11869"/>
                  <a:pt x="11023" y="11287"/>
                  <a:pt x="11002" y="10741"/>
                </a:cubicBezTo>
                <a:cubicBezTo>
                  <a:pt x="10971" y="9916"/>
                  <a:pt x="10971" y="9831"/>
                  <a:pt x="11010" y="9172"/>
                </a:cubicBezTo>
                <a:cubicBezTo>
                  <a:pt x="11033" y="8789"/>
                  <a:pt x="11051" y="8332"/>
                  <a:pt x="11051" y="8157"/>
                </a:cubicBezTo>
                <a:cubicBezTo>
                  <a:pt x="11051" y="7982"/>
                  <a:pt x="11073" y="7727"/>
                  <a:pt x="11099" y="7580"/>
                </a:cubicBezTo>
                <a:cubicBezTo>
                  <a:pt x="11125" y="7433"/>
                  <a:pt x="11162" y="7085"/>
                  <a:pt x="11182" y="6795"/>
                </a:cubicBezTo>
                <a:lnTo>
                  <a:pt x="11220" y="6265"/>
                </a:lnTo>
                <a:lnTo>
                  <a:pt x="11134" y="5780"/>
                </a:lnTo>
                <a:cubicBezTo>
                  <a:pt x="11088" y="5519"/>
                  <a:pt x="11051" y="5209"/>
                  <a:pt x="11051" y="5088"/>
                </a:cubicBezTo>
                <a:close/>
                <a:moveTo>
                  <a:pt x="1524" y="5457"/>
                </a:moveTo>
                <a:cubicBezTo>
                  <a:pt x="1495" y="5486"/>
                  <a:pt x="1458" y="5622"/>
                  <a:pt x="1435" y="5826"/>
                </a:cubicBezTo>
                <a:cubicBezTo>
                  <a:pt x="1375" y="6367"/>
                  <a:pt x="1369" y="6888"/>
                  <a:pt x="1419" y="7118"/>
                </a:cubicBezTo>
                <a:cubicBezTo>
                  <a:pt x="1462" y="7315"/>
                  <a:pt x="1462" y="7342"/>
                  <a:pt x="1427" y="7672"/>
                </a:cubicBezTo>
                <a:cubicBezTo>
                  <a:pt x="1381" y="8113"/>
                  <a:pt x="1399" y="8100"/>
                  <a:pt x="1502" y="7649"/>
                </a:cubicBezTo>
                <a:cubicBezTo>
                  <a:pt x="1548" y="7451"/>
                  <a:pt x="1600" y="7303"/>
                  <a:pt x="1618" y="7303"/>
                </a:cubicBezTo>
                <a:cubicBezTo>
                  <a:pt x="1689" y="7303"/>
                  <a:pt x="1643" y="6976"/>
                  <a:pt x="1556" y="6865"/>
                </a:cubicBezTo>
                <a:cubicBezTo>
                  <a:pt x="1447" y="6724"/>
                  <a:pt x="1402" y="6387"/>
                  <a:pt x="1449" y="6057"/>
                </a:cubicBezTo>
                <a:cubicBezTo>
                  <a:pt x="1465" y="5938"/>
                  <a:pt x="1500" y="5863"/>
                  <a:pt x="1527" y="5895"/>
                </a:cubicBezTo>
                <a:cubicBezTo>
                  <a:pt x="1559" y="5934"/>
                  <a:pt x="1575" y="5867"/>
                  <a:pt x="1575" y="5688"/>
                </a:cubicBezTo>
                <a:cubicBezTo>
                  <a:pt x="1575" y="5506"/>
                  <a:pt x="1553" y="5428"/>
                  <a:pt x="1524" y="5457"/>
                </a:cubicBezTo>
                <a:close/>
                <a:moveTo>
                  <a:pt x="13206" y="5480"/>
                </a:moveTo>
                <a:lnTo>
                  <a:pt x="13155" y="6242"/>
                </a:lnTo>
                <a:cubicBezTo>
                  <a:pt x="13098" y="7063"/>
                  <a:pt x="13097" y="7248"/>
                  <a:pt x="13152" y="10903"/>
                </a:cubicBezTo>
                <a:cubicBezTo>
                  <a:pt x="13177" y="12538"/>
                  <a:pt x="13180" y="12596"/>
                  <a:pt x="13206" y="12080"/>
                </a:cubicBezTo>
                <a:cubicBezTo>
                  <a:pt x="13236" y="11476"/>
                  <a:pt x="13240" y="9632"/>
                  <a:pt x="13219" y="7142"/>
                </a:cubicBezTo>
                <a:lnTo>
                  <a:pt x="13206" y="5480"/>
                </a:lnTo>
                <a:close/>
                <a:moveTo>
                  <a:pt x="1032" y="5549"/>
                </a:moveTo>
                <a:cubicBezTo>
                  <a:pt x="1028" y="5516"/>
                  <a:pt x="1002" y="5783"/>
                  <a:pt x="976" y="6149"/>
                </a:cubicBezTo>
                <a:lnTo>
                  <a:pt x="927" y="6818"/>
                </a:lnTo>
                <a:lnTo>
                  <a:pt x="973" y="9795"/>
                </a:lnTo>
                <a:cubicBezTo>
                  <a:pt x="1009" y="12164"/>
                  <a:pt x="1012" y="12814"/>
                  <a:pt x="992" y="13026"/>
                </a:cubicBezTo>
                <a:cubicBezTo>
                  <a:pt x="917" y="13802"/>
                  <a:pt x="679" y="14041"/>
                  <a:pt x="564" y="13441"/>
                </a:cubicBezTo>
                <a:cubicBezTo>
                  <a:pt x="479" y="12995"/>
                  <a:pt x="458" y="12176"/>
                  <a:pt x="505" y="11203"/>
                </a:cubicBezTo>
                <a:cubicBezTo>
                  <a:pt x="524" y="10822"/>
                  <a:pt x="530" y="10565"/>
                  <a:pt x="519" y="10626"/>
                </a:cubicBezTo>
                <a:cubicBezTo>
                  <a:pt x="484" y="10812"/>
                  <a:pt x="411" y="12673"/>
                  <a:pt x="411" y="13395"/>
                </a:cubicBezTo>
                <a:cubicBezTo>
                  <a:pt x="411" y="14130"/>
                  <a:pt x="460" y="14703"/>
                  <a:pt x="556" y="15033"/>
                </a:cubicBezTo>
                <a:cubicBezTo>
                  <a:pt x="725" y="15611"/>
                  <a:pt x="966" y="14805"/>
                  <a:pt x="1051" y="13395"/>
                </a:cubicBezTo>
                <a:lnTo>
                  <a:pt x="1083" y="12887"/>
                </a:lnTo>
                <a:lnTo>
                  <a:pt x="1376" y="12887"/>
                </a:lnTo>
                <a:lnTo>
                  <a:pt x="1666" y="12887"/>
                </a:lnTo>
                <a:lnTo>
                  <a:pt x="1680" y="12172"/>
                </a:lnTo>
                <a:cubicBezTo>
                  <a:pt x="1705" y="10891"/>
                  <a:pt x="1696" y="9890"/>
                  <a:pt x="1650" y="9126"/>
                </a:cubicBezTo>
                <a:cubicBezTo>
                  <a:pt x="1626" y="8717"/>
                  <a:pt x="1599" y="8387"/>
                  <a:pt x="1591" y="8388"/>
                </a:cubicBezTo>
                <a:cubicBezTo>
                  <a:pt x="1583" y="8388"/>
                  <a:pt x="1560" y="8637"/>
                  <a:pt x="1540" y="8941"/>
                </a:cubicBezTo>
                <a:cubicBezTo>
                  <a:pt x="1504" y="9483"/>
                  <a:pt x="1503" y="9497"/>
                  <a:pt x="1556" y="10280"/>
                </a:cubicBezTo>
                <a:cubicBezTo>
                  <a:pt x="1642" y="11543"/>
                  <a:pt x="1624" y="11677"/>
                  <a:pt x="1365" y="11595"/>
                </a:cubicBezTo>
                <a:cubicBezTo>
                  <a:pt x="1243" y="11556"/>
                  <a:pt x="1137" y="11431"/>
                  <a:pt x="1123" y="11318"/>
                </a:cubicBezTo>
                <a:cubicBezTo>
                  <a:pt x="1111" y="11207"/>
                  <a:pt x="1086" y="9883"/>
                  <a:pt x="1070" y="8364"/>
                </a:cubicBezTo>
                <a:cubicBezTo>
                  <a:pt x="1053" y="6846"/>
                  <a:pt x="1036" y="5583"/>
                  <a:pt x="1032" y="5549"/>
                </a:cubicBezTo>
                <a:close/>
                <a:moveTo>
                  <a:pt x="17022" y="5642"/>
                </a:moveTo>
                <a:lnTo>
                  <a:pt x="16976" y="6357"/>
                </a:lnTo>
                <a:lnTo>
                  <a:pt x="16928" y="7072"/>
                </a:lnTo>
                <a:lnTo>
                  <a:pt x="16963" y="9703"/>
                </a:lnTo>
                <a:cubicBezTo>
                  <a:pt x="16982" y="11153"/>
                  <a:pt x="17007" y="12333"/>
                  <a:pt x="17017" y="12333"/>
                </a:cubicBezTo>
                <a:cubicBezTo>
                  <a:pt x="17026" y="12333"/>
                  <a:pt x="17040" y="12121"/>
                  <a:pt x="17049" y="11849"/>
                </a:cubicBezTo>
                <a:cubicBezTo>
                  <a:pt x="17068" y="11246"/>
                  <a:pt x="17060" y="6857"/>
                  <a:pt x="17038" y="6149"/>
                </a:cubicBezTo>
                <a:lnTo>
                  <a:pt x="17022" y="5642"/>
                </a:lnTo>
                <a:close/>
                <a:moveTo>
                  <a:pt x="5880" y="5665"/>
                </a:moveTo>
                <a:cubicBezTo>
                  <a:pt x="5871" y="5745"/>
                  <a:pt x="5859" y="5897"/>
                  <a:pt x="5842" y="6103"/>
                </a:cubicBezTo>
                <a:cubicBezTo>
                  <a:pt x="5804" y="6583"/>
                  <a:pt x="5790" y="6960"/>
                  <a:pt x="5797" y="7280"/>
                </a:cubicBezTo>
                <a:cubicBezTo>
                  <a:pt x="5802" y="7538"/>
                  <a:pt x="5824" y="8892"/>
                  <a:pt x="5845" y="10280"/>
                </a:cubicBezTo>
                <a:cubicBezTo>
                  <a:pt x="5887" y="13051"/>
                  <a:pt x="5883" y="13116"/>
                  <a:pt x="5767" y="13533"/>
                </a:cubicBezTo>
                <a:cubicBezTo>
                  <a:pt x="5625" y="14045"/>
                  <a:pt x="5415" y="13710"/>
                  <a:pt x="5364" y="12887"/>
                </a:cubicBezTo>
                <a:cubicBezTo>
                  <a:pt x="5334" y="12405"/>
                  <a:pt x="5339" y="11622"/>
                  <a:pt x="5375" y="11087"/>
                </a:cubicBezTo>
                <a:cubicBezTo>
                  <a:pt x="5420" y="10412"/>
                  <a:pt x="5411" y="10184"/>
                  <a:pt x="5364" y="10810"/>
                </a:cubicBezTo>
                <a:cubicBezTo>
                  <a:pt x="5342" y="11110"/>
                  <a:pt x="5309" y="11825"/>
                  <a:pt x="5292" y="12403"/>
                </a:cubicBezTo>
                <a:cubicBezTo>
                  <a:pt x="5252" y="13713"/>
                  <a:pt x="5281" y="14470"/>
                  <a:pt x="5388" y="14941"/>
                </a:cubicBezTo>
                <a:cubicBezTo>
                  <a:pt x="5474" y="15319"/>
                  <a:pt x="5658" y="15230"/>
                  <a:pt x="5759" y="14779"/>
                </a:cubicBezTo>
                <a:cubicBezTo>
                  <a:pt x="5796" y="14614"/>
                  <a:pt x="5857" y="14135"/>
                  <a:pt x="5894" y="13695"/>
                </a:cubicBezTo>
                <a:lnTo>
                  <a:pt x="5961" y="12887"/>
                </a:lnTo>
                <a:lnTo>
                  <a:pt x="6146" y="12887"/>
                </a:lnTo>
                <a:cubicBezTo>
                  <a:pt x="6309" y="12887"/>
                  <a:pt x="6348" y="12817"/>
                  <a:pt x="6469" y="12333"/>
                </a:cubicBezTo>
                <a:cubicBezTo>
                  <a:pt x="6595" y="11826"/>
                  <a:pt x="6616" y="11804"/>
                  <a:pt x="6751" y="11918"/>
                </a:cubicBezTo>
                <a:cubicBezTo>
                  <a:pt x="6885" y="12032"/>
                  <a:pt x="6902" y="12000"/>
                  <a:pt x="6950" y="11618"/>
                </a:cubicBezTo>
                <a:cubicBezTo>
                  <a:pt x="7015" y="11088"/>
                  <a:pt x="7015" y="10963"/>
                  <a:pt x="6944" y="10810"/>
                </a:cubicBezTo>
                <a:cubicBezTo>
                  <a:pt x="6913" y="10742"/>
                  <a:pt x="6792" y="10306"/>
                  <a:pt x="6676" y="9818"/>
                </a:cubicBezTo>
                <a:cubicBezTo>
                  <a:pt x="6397" y="8650"/>
                  <a:pt x="6322" y="8657"/>
                  <a:pt x="6221" y="9864"/>
                </a:cubicBezTo>
                <a:cubicBezTo>
                  <a:pt x="6195" y="10180"/>
                  <a:pt x="6185" y="10359"/>
                  <a:pt x="6200" y="10280"/>
                </a:cubicBezTo>
                <a:cubicBezTo>
                  <a:pt x="6249" y="10021"/>
                  <a:pt x="6386" y="10147"/>
                  <a:pt x="6474" y="10534"/>
                </a:cubicBezTo>
                <a:cubicBezTo>
                  <a:pt x="6522" y="10742"/>
                  <a:pt x="6558" y="10981"/>
                  <a:pt x="6552" y="11064"/>
                </a:cubicBezTo>
                <a:cubicBezTo>
                  <a:pt x="6516" y="11569"/>
                  <a:pt x="6112" y="11811"/>
                  <a:pt x="6014" y="11387"/>
                </a:cubicBezTo>
                <a:cubicBezTo>
                  <a:pt x="5964" y="11170"/>
                  <a:pt x="5961" y="11052"/>
                  <a:pt x="5937" y="8664"/>
                </a:cubicBezTo>
                <a:cubicBezTo>
                  <a:pt x="5909" y="5971"/>
                  <a:pt x="5907" y="5425"/>
                  <a:pt x="5880" y="5665"/>
                </a:cubicBezTo>
                <a:close/>
                <a:moveTo>
                  <a:pt x="18129" y="5711"/>
                </a:moveTo>
                <a:cubicBezTo>
                  <a:pt x="18051" y="6271"/>
                  <a:pt x="18042" y="6826"/>
                  <a:pt x="18073" y="8595"/>
                </a:cubicBezTo>
                <a:cubicBezTo>
                  <a:pt x="18089" y="9523"/>
                  <a:pt x="18108" y="10884"/>
                  <a:pt x="18116" y="11641"/>
                </a:cubicBezTo>
                <a:cubicBezTo>
                  <a:pt x="18130" y="13011"/>
                  <a:pt x="18129" y="13039"/>
                  <a:pt x="18070" y="13372"/>
                </a:cubicBezTo>
                <a:cubicBezTo>
                  <a:pt x="18026" y="13620"/>
                  <a:pt x="17973" y="13695"/>
                  <a:pt x="17860" y="13695"/>
                </a:cubicBezTo>
                <a:cubicBezTo>
                  <a:pt x="17729" y="13695"/>
                  <a:pt x="17701" y="13635"/>
                  <a:pt x="17653" y="13256"/>
                </a:cubicBezTo>
                <a:cubicBezTo>
                  <a:pt x="17591" y="12750"/>
                  <a:pt x="17582" y="11968"/>
                  <a:pt x="17629" y="10995"/>
                </a:cubicBezTo>
                <a:cubicBezTo>
                  <a:pt x="17677" y="10007"/>
                  <a:pt x="17645" y="10270"/>
                  <a:pt x="17589" y="11318"/>
                </a:cubicBezTo>
                <a:cubicBezTo>
                  <a:pt x="17487" y="13226"/>
                  <a:pt x="17504" y="14300"/>
                  <a:pt x="17643" y="14918"/>
                </a:cubicBezTo>
                <a:cubicBezTo>
                  <a:pt x="17697" y="15162"/>
                  <a:pt x="17746" y="15235"/>
                  <a:pt x="17836" y="15172"/>
                </a:cubicBezTo>
                <a:cubicBezTo>
                  <a:pt x="17985" y="15068"/>
                  <a:pt x="18076" y="14633"/>
                  <a:pt x="18153" y="13649"/>
                </a:cubicBezTo>
                <a:cubicBezTo>
                  <a:pt x="18212" y="12903"/>
                  <a:pt x="18213" y="12887"/>
                  <a:pt x="18336" y="12887"/>
                </a:cubicBezTo>
                <a:cubicBezTo>
                  <a:pt x="18442" y="12887"/>
                  <a:pt x="18467" y="12823"/>
                  <a:pt x="18505" y="12449"/>
                </a:cubicBezTo>
                <a:lnTo>
                  <a:pt x="18551" y="12010"/>
                </a:lnTo>
                <a:lnTo>
                  <a:pt x="18731" y="12795"/>
                </a:lnTo>
                <a:cubicBezTo>
                  <a:pt x="18906" y="13547"/>
                  <a:pt x="18914" y="13564"/>
                  <a:pt x="18938" y="13233"/>
                </a:cubicBezTo>
                <a:cubicBezTo>
                  <a:pt x="18960" y="12928"/>
                  <a:pt x="18990" y="12887"/>
                  <a:pt x="19188" y="12887"/>
                </a:cubicBezTo>
                <a:cubicBezTo>
                  <a:pt x="19387" y="12887"/>
                  <a:pt x="19418" y="12832"/>
                  <a:pt x="19459" y="12495"/>
                </a:cubicBezTo>
                <a:lnTo>
                  <a:pt x="19508" y="12126"/>
                </a:lnTo>
                <a:lnTo>
                  <a:pt x="19535" y="12495"/>
                </a:lnTo>
                <a:cubicBezTo>
                  <a:pt x="19560" y="12840"/>
                  <a:pt x="19581" y="12887"/>
                  <a:pt x="19774" y="12887"/>
                </a:cubicBezTo>
                <a:cubicBezTo>
                  <a:pt x="19957" y="12887"/>
                  <a:pt x="19992" y="12845"/>
                  <a:pt x="20024" y="12541"/>
                </a:cubicBezTo>
                <a:cubicBezTo>
                  <a:pt x="20060" y="12193"/>
                  <a:pt x="20061" y="12177"/>
                  <a:pt x="20118" y="12541"/>
                </a:cubicBezTo>
                <a:cubicBezTo>
                  <a:pt x="20168" y="12858"/>
                  <a:pt x="20196" y="12903"/>
                  <a:pt x="20330" y="12818"/>
                </a:cubicBezTo>
                <a:cubicBezTo>
                  <a:pt x="20527" y="12693"/>
                  <a:pt x="20525" y="12697"/>
                  <a:pt x="20666" y="12818"/>
                </a:cubicBezTo>
                <a:cubicBezTo>
                  <a:pt x="20735" y="12877"/>
                  <a:pt x="20805" y="12840"/>
                  <a:pt x="20830" y="12726"/>
                </a:cubicBezTo>
                <a:cubicBezTo>
                  <a:pt x="20858" y="12596"/>
                  <a:pt x="20875" y="12583"/>
                  <a:pt x="20884" y="12703"/>
                </a:cubicBezTo>
                <a:cubicBezTo>
                  <a:pt x="20891" y="12802"/>
                  <a:pt x="20946" y="12887"/>
                  <a:pt x="21007" y="12887"/>
                </a:cubicBezTo>
                <a:cubicBezTo>
                  <a:pt x="21108" y="12887"/>
                  <a:pt x="21123" y="12828"/>
                  <a:pt x="21147" y="12379"/>
                </a:cubicBezTo>
                <a:cubicBezTo>
                  <a:pt x="21162" y="12107"/>
                  <a:pt x="21176" y="11320"/>
                  <a:pt x="21182" y="10626"/>
                </a:cubicBezTo>
                <a:lnTo>
                  <a:pt x="21193" y="9380"/>
                </a:lnTo>
                <a:lnTo>
                  <a:pt x="21147" y="9772"/>
                </a:lnTo>
                <a:cubicBezTo>
                  <a:pt x="21121" y="9987"/>
                  <a:pt x="21092" y="10454"/>
                  <a:pt x="21085" y="10833"/>
                </a:cubicBezTo>
                <a:cubicBezTo>
                  <a:pt x="21074" y="11454"/>
                  <a:pt x="21066" y="11526"/>
                  <a:pt x="21010" y="11526"/>
                </a:cubicBezTo>
                <a:cubicBezTo>
                  <a:pt x="20949" y="11526"/>
                  <a:pt x="20947" y="11525"/>
                  <a:pt x="20951" y="10672"/>
                </a:cubicBezTo>
                <a:cubicBezTo>
                  <a:pt x="20954" y="9834"/>
                  <a:pt x="20954" y="9803"/>
                  <a:pt x="20916" y="10095"/>
                </a:cubicBezTo>
                <a:cubicBezTo>
                  <a:pt x="20894" y="10262"/>
                  <a:pt x="20870" y="10632"/>
                  <a:pt x="20862" y="10926"/>
                </a:cubicBezTo>
                <a:cubicBezTo>
                  <a:pt x="20845" y="11580"/>
                  <a:pt x="20821" y="11673"/>
                  <a:pt x="20714" y="11480"/>
                </a:cubicBezTo>
                <a:cubicBezTo>
                  <a:pt x="20625" y="11317"/>
                  <a:pt x="20615" y="11074"/>
                  <a:pt x="20650" y="9910"/>
                </a:cubicBezTo>
                <a:lnTo>
                  <a:pt x="20669" y="9380"/>
                </a:lnTo>
                <a:lnTo>
                  <a:pt x="20612" y="9818"/>
                </a:lnTo>
                <a:cubicBezTo>
                  <a:pt x="20582" y="10058"/>
                  <a:pt x="20559" y="10375"/>
                  <a:pt x="20559" y="10534"/>
                </a:cubicBezTo>
                <a:cubicBezTo>
                  <a:pt x="20559" y="10692"/>
                  <a:pt x="20543" y="11016"/>
                  <a:pt x="20524" y="11249"/>
                </a:cubicBezTo>
                <a:cubicBezTo>
                  <a:pt x="20492" y="11637"/>
                  <a:pt x="20480" y="11656"/>
                  <a:pt x="20357" y="11572"/>
                </a:cubicBezTo>
                <a:cubicBezTo>
                  <a:pt x="20186" y="11454"/>
                  <a:pt x="20162" y="11278"/>
                  <a:pt x="20161" y="10118"/>
                </a:cubicBezTo>
                <a:lnTo>
                  <a:pt x="20158" y="9195"/>
                </a:lnTo>
                <a:lnTo>
                  <a:pt x="20118" y="9611"/>
                </a:lnTo>
                <a:cubicBezTo>
                  <a:pt x="20095" y="9844"/>
                  <a:pt x="20078" y="10302"/>
                  <a:pt x="20078" y="10626"/>
                </a:cubicBezTo>
                <a:cubicBezTo>
                  <a:pt x="20077" y="10950"/>
                  <a:pt x="20062" y="11317"/>
                  <a:pt x="20045" y="11433"/>
                </a:cubicBezTo>
                <a:cubicBezTo>
                  <a:pt x="20014" y="11654"/>
                  <a:pt x="19661" y="11655"/>
                  <a:pt x="19645" y="11433"/>
                </a:cubicBezTo>
                <a:cubicBezTo>
                  <a:pt x="19640" y="11370"/>
                  <a:pt x="19651" y="11047"/>
                  <a:pt x="19669" y="10741"/>
                </a:cubicBezTo>
                <a:cubicBezTo>
                  <a:pt x="19693" y="10325"/>
                  <a:pt x="19696" y="10109"/>
                  <a:pt x="19680" y="9841"/>
                </a:cubicBezTo>
                <a:cubicBezTo>
                  <a:pt x="19604" y="8623"/>
                  <a:pt x="19363" y="8589"/>
                  <a:pt x="19290" y="9795"/>
                </a:cubicBezTo>
                <a:cubicBezTo>
                  <a:pt x="19248" y="10497"/>
                  <a:pt x="19248" y="10534"/>
                  <a:pt x="19306" y="10534"/>
                </a:cubicBezTo>
                <a:cubicBezTo>
                  <a:pt x="19364" y="10534"/>
                  <a:pt x="19436" y="11151"/>
                  <a:pt x="19414" y="11457"/>
                </a:cubicBezTo>
                <a:cubicBezTo>
                  <a:pt x="19403" y="11604"/>
                  <a:pt x="19344" y="11651"/>
                  <a:pt x="19220" y="11595"/>
                </a:cubicBezTo>
                <a:cubicBezTo>
                  <a:pt x="19055" y="11521"/>
                  <a:pt x="19037" y="11457"/>
                  <a:pt x="18994" y="10995"/>
                </a:cubicBezTo>
                <a:cubicBezTo>
                  <a:pt x="18969" y="10720"/>
                  <a:pt x="18938" y="10181"/>
                  <a:pt x="18925" y="9795"/>
                </a:cubicBezTo>
                <a:cubicBezTo>
                  <a:pt x="18896" y="8962"/>
                  <a:pt x="18870" y="8941"/>
                  <a:pt x="18737" y="9564"/>
                </a:cubicBezTo>
                <a:cubicBezTo>
                  <a:pt x="18672" y="9866"/>
                  <a:pt x="18616" y="10289"/>
                  <a:pt x="18578" y="10833"/>
                </a:cubicBezTo>
                <a:lnTo>
                  <a:pt x="18522" y="11664"/>
                </a:lnTo>
                <a:lnTo>
                  <a:pt x="18387" y="11572"/>
                </a:lnTo>
                <a:cubicBezTo>
                  <a:pt x="18314" y="11521"/>
                  <a:pt x="18245" y="11447"/>
                  <a:pt x="18234" y="11387"/>
                </a:cubicBezTo>
                <a:cubicBezTo>
                  <a:pt x="18223" y="11328"/>
                  <a:pt x="18201" y="9974"/>
                  <a:pt x="18186" y="8388"/>
                </a:cubicBezTo>
                <a:cubicBezTo>
                  <a:pt x="18163" y="5948"/>
                  <a:pt x="18154" y="5533"/>
                  <a:pt x="18129" y="5711"/>
                </a:cubicBezTo>
                <a:close/>
                <a:moveTo>
                  <a:pt x="11526" y="5734"/>
                </a:moveTo>
                <a:cubicBezTo>
                  <a:pt x="11523" y="5707"/>
                  <a:pt x="11501" y="5990"/>
                  <a:pt x="11475" y="6380"/>
                </a:cubicBezTo>
                <a:lnTo>
                  <a:pt x="11427" y="7095"/>
                </a:lnTo>
                <a:lnTo>
                  <a:pt x="11464" y="9795"/>
                </a:lnTo>
                <a:cubicBezTo>
                  <a:pt x="11484" y="11282"/>
                  <a:pt x="11507" y="12469"/>
                  <a:pt x="11516" y="12426"/>
                </a:cubicBezTo>
                <a:cubicBezTo>
                  <a:pt x="11524" y="12382"/>
                  <a:pt x="11542" y="11943"/>
                  <a:pt x="11556" y="11457"/>
                </a:cubicBezTo>
                <a:cubicBezTo>
                  <a:pt x="11575" y="10784"/>
                  <a:pt x="11574" y="10002"/>
                  <a:pt x="11556" y="8180"/>
                </a:cubicBezTo>
                <a:cubicBezTo>
                  <a:pt x="11543" y="6861"/>
                  <a:pt x="11529" y="5761"/>
                  <a:pt x="11526" y="5734"/>
                </a:cubicBezTo>
                <a:close/>
                <a:moveTo>
                  <a:pt x="21539" y="5757"/>
                </a:moveTo>
                <a:cubicBezTo>
                  <a:pt x="21535" y="5720"/>
                  <a:pt x="21511" y="6012"/>
                  <a:pt x="21486" y="6403"/>
                </a:cubicBezTo>
                <a:lnTo>
                  <a:pt x="21440" y="7095"/>
                </a:lnTo>
                <a:lnTo>
                  <a:pt x="21475" y="9795"/>
                </a:lnTo>
                <a:cubicBezTo>
                  <a:pt x="21495" y="11279"/>
                  <a:pt x="21520" y="12469"/>
                  <a:pt x="21529" y="12426"/>
                </a:cubicBezTo>
                <a:cubicBezTo>
                  <a:pt x="21574" y="12187"/>
                  <a:pt x="21590" y="10363"/>
                  <a:pt x="21569" y="8134"/>
                </a:cubicBezTo>
                <a:cubicBezTo>
                  <a:pt x="21557" y="6858"/>
                  <a:pt x="21544" y="5794"/>
                  <a:pt x="21539" y="5757"/>
                </a:cubicBezTo>
                <a:close/>
                <a:moveTo>
                  <a:pt x="4778" y="5988"/>
                </a:moveTo>
                <a:cubicBezTo>
                  <a:pt x="4768" y="5898"/>
                  <a:pt x="4741" y="6084"/>
                  <a:pt x="4716" y="6426"/>
                </a:cubicBezTo>
                <a:cubicBezTo>
                  <a:pt x="4674" y="7013"/>
                  <a:pt x="4674" y="7087"/>
                  <a:pt x="4706" y="9472"/>
                </a:cubicBezTo>
                <a:cubicBezTo>
                  <a:pt x="4723" y="10810"/>
                  <a:pt x="4743" y="12023"/>
                  <a:pt x="4749" y="12172"/>
                </a:cubicBezTo>
                <a:cubicBezTo>
                  <a:pt x="4756" y="12389"/>
                  <a:pt x="4764" y="12369"/>
                  <a:pt x="4784" y="12080"/>
                </a:cubicBezTo>
                <a:cubicBezTo>
                  <a:pt x="4813" y="11657"/>
                  <a:pt x="4808" y="6241"/>
                  <a:pt x="4778" y="5988"/>
                </a:cubicBezTo>
                <a:close/>
                <a:moveTo>
                  <a:pt x="20075" y="6103"/>
                </a:moveTo>
                <a:cubicBezTo>
                  <a:pt x="20060" y="6103"/>
                  <a:pt x="20043" y="6194"/>
                  <a:pt x="20016" y="6334"/>
                </a:cubicBezTo>
                <a:cubicBezTo>
                  <a:pt x="19961" y="6611"/>
                  <a:pt x="19954" y="6605"/>
                  <a:pt x="19906" y="6334"/>
                </a:cubicBezTo>
                <a:cubicBezTo>
                  <a:pt x="19856" y="6055"/>
                  <a:pt x="19851" y="6058"/>
                  <a:pt x="19806" y="6472"/>
                </a:cubicBezTo>
                <a:lnTo>
                  <a:pt x="19758" y="6911"/>
                </a:lnTo>
                <a:lnTo>
                  <a:pt x="19817" y="7188"/>
                </a:lnTo>
                <a:cubicBezTo>
                  <a:pt x="19869" y="7427"/>
                  <a:pt x="19883" y="7417"/>
                  <a:pt x="19924" y="7188"/>
                </a:cubicBezTo>
                <a:cubicBezTo>
                  <a:pt x="19966" y="6957"/>
                  <a:pt x="19980" y="6957"/>
                  <a:pt x="20037" y="7211"/>
                </a:cubicBezTo>
                <a:cubicBezTo>
                  <a:pt x="20097" y="7477"/>
                  <a:pt x="20105" y="7476"/>
                  <a:pt x="20142" y="7188"/>
                </a:cubicBezTo>
                <a:cubicBezTo>
                  <a:pt x="20194" y="6782"/>
                  <a:pt x="20192" y="6669"/>
                  <a:pt x="20129" y="6311"/>
                </a:cubicBezTo>
                <a:cubicBezTo>
                  <a:pt x="20104" y="6172"/>
                  <a:pt x="20090" y="6103"/>
                  <a:pt x="20075" y="6103"/>
                </a:cubicBezTo>
                <a:close/>
                <a:moveTo>
                  <a:pt x="15506" y="6311"/>
                </a:moveTo>
                <a:cubicBezTo>
                  <a:pt x="15491" y="6321"/>
                  <a:pt x="15478" y="6423"/>
                  <a:pt x="15455" y="6588"/>
                </a:cubicBezTo>
                <a:lnTo>
                  <a:pt x="15407" y="6934"/>
                </a:lnTo>
                <a:lnTo>
                  <a:pt x="15458" y="7303"/>
                </a:lnTo>
                <a:cubicBezTo>
                  <a:pt x="15521" y="7739"/>
                  <a:pt x="15560" y="7711"/>
                  <a:pt x="15600" y="7188"/>
                </a:cubicBezTo>
                <a:cubicBezTo>
                  <a:pt x="15629" y="6821"/>
                  <a:pt x="15627" y="6755"/>
                  <a:pt x="15568" y="6495"/>
                </a:cubicBezTo>
                <a:cubicBezTo>
                  <a:pt x="15539" y="6366"/>
                  <a:pt x="15521" y="6301"/>
                  <a:pt x="15506" y="6311"/>
                </a:cubicBezTo>
                <a:close/>
                <a:moveTo>
                  <a:pt x="12384" y="6611"/>
                </a:moveTo>
                <a:cubicBezTo>
                  <a:pt x="12335" y="6422"/>
                  <a:pt x="12321" y="6435"/>
                  <a:pt x="12287" y="6703"/>
                </a:cubicBezTo>
                <a:cubicBezTo>
                  <a:pt x="12248" y="7003"/>
                  <a:pt x="12246" y="7037"/>
                  <a:pt x="12281" y="7257"/>
                </a:cubicBezTo>
                <a:cubicBezTo>
                  <a:pt x="12325" y="7534"/>
                  <a:pt x="12379" y="7549"/>
                  <a:pt x="12408" y="7303"/>
                </a:cubicBezTo>
                <a:cubicBezTo>
                  <a:pt x="12421" y="7185"/>
                  <a:pt x="12450" y="7185"/>
                  <a:pt x="12494" y="7326"/>
                </a:cubicBezTo>
                <a:cubicBezTo>
                  <a:pt x="12546" y="7495"/>
                  <a:pt x="12567" y="7490"/>
                  <a:pt x="12593" y="7303"/>
                </a:cubicBezTo>
                <a:cubicBezTo>
                  <a:pt x="12639" y="6978"/>
                  <a:pt x="12633" y="6852"/>
                  <a:pt x="12572" y="6611"/>
                </a:cubicBezTo>
                <a:cubicBezTo>
                  <a:pt x="12531" y="6453"/>
                  <a:pt x="12511" y="6449"/>
                  <a:pt x="12480" y="6611"/>
                </a:cubicBezTo>
                <a:cubicBezTo>
                  <a:pt x="12449" y="6776"/>
                  <a:pt x="12427" y="6783"/>
                  <a:pt x="12384" y="6611"/>
                </a:cubicBezTo>
                <a:close/>
                <a:moveTo>
                  <a:pt x="9524" y="8503"/>
                </a:moveTo>
                <a:lnTo>
                  <a:pt x="9489" y="9080"/>
                </a:lnTo>
                <a:cubicBezTo>
                  <a:pt x="9457" y="9622"/>
                  <a:pt x="9458" y="9671"/>
                  <a:pt x="9500" y="10372"/>
                </a:cubicBezTo>
                <a:cubicBezTo>
                  <a:pt x="9571" y="11573"/>
                  <a:pt x="9564" y="11599"/>
                  <a:pt x="9196" y="11595"/>
                </a:cubicBezTo>
                <a:cubicBezTo>
                  <a:pt x="8950" y="11592"/>
                  <a:pt x="8865" y="11549"/>
                  <a:pt x="8847" y="11364"/>
                </a:cubicBezTo>
                <a:cubicBezTo>
                  <a:pt x="8829" y="11181"/>
                  <a:pt x="8833" y="11085"/>
                  <a:pt x="8855" y="10972"/>
                </a:cubicBezTo>
                <a:cubicBezTo>
                  <a:pt x="8891" y="10789"/>
                  <a:pt x="8933" y="10135"/>
                  <a:pt x="8933" y="9749"/>
                </a:cubicBezTo>
                <a:cubicBezTo>
                  <a:pt x="8933" y="9310"/>
                  <a:pt x="8806" y="8734"/>
                  <a:pt x="8707" y="8734"/>
                </a:cubicBezTo>
                <a:cubicBezTo>
                  <a:pt x="8637" y="8733"/>
                  <a:pt x="8610" y="8840"/>
                  <a:pt x="8576" y="9218"/>
                </a:cubicBezTo>
                <a:cubicBezTo>
                  <a:pt x="8521" y="9819"/>
                  <a:pt x="8520" y="10372"/>
                  <a:pt x="8573" y="10372"/>
                </a:cubicBezTo>
                <a:cubicBezTo>
                  <a:pt x="8595" y="10372"/>
                  <a:pt x="8622" y="10469"/>
                  <a:pt x="8635" y="10603"/>
                </a:cubicBezTo>
                <a:cubicBezTo>
                  <a:pt x="8653" y="10788"/>
                  <a:pt x="8650" y="10941"/>
                  <a:pt x="8616" y="11203"/>
                </a:cubicBezTo>
                <a:cubicBezTo>
                  <a:pt x="8507" y="12051"/>
                  <a:pt x="8432" y="14226"/>
                  <a:pt x="8468" y="15587"/>
                </a:cubicBezTo>
                <a:cubicBezTo>
                  <a:pt x="8494" y="16567"/>
                  <a:pt x="8545" y="17011"/>
                  <a:pt x="8672" y="17318"/>
                </a:cubicBezTo>
                <a:cubicBezTo>
                  <a:pt x="8808" y="17647"/>
                  <a:pt x="9008" y="17511"/>
                  <a:pt x="9135" y="16994"/>
                </a:cubicBezTo>
                <a:lnTo>
                  <a:pt x="9237" y="16579"/>
                </a:lnTo>
                <a:lnTo>
                  <a:pt x="9038" y="16464"/>
                </a:lnTo>
                <a:cubicBezTo>
                  <a:pt x="8784" y="16320"/>
                  <a:pt x="8668" y="16014"/>
                  <a:pt x="8581" y="15264"/>
                </a:cubicBezTo>
                <a:cubicBezTo>
                  <a:pt x="8471" y="14321"/>
                  <a:pt x="8492" y="13279"/>
                  <a:pt x="8643" y="12033"/>
                </a:cubicBezTo>
                <a:lnTo>
                  <a:pt x="8715" y="11433"/>
                </a:lnTo>
                <a:lnTo>
                  <a:pt x="8766" y="12126"/>
                </a:lnTo>
                <a:lnTo>
                  <a:pt x="8817" y="12795"/>
                </a:lnTo>
                <a:lnTo>
                  <a:pt x="9207" y="12841"/>
                </a:lnTo>
                <a:lnTo>
                  <a:pt x="9597" y="12887"/>
                </a:lnTo>
                <a:lnTo>
                  <a:pt x="9610" y="12333"/>
                </a:lnTo>
                <a:cubicBezTo>
                  <a:pt x="9638" y="11118"/>
                  <a:pt x="9627" y="9922"/>
                  <a:pt x="9575" y="9195"/>
                </a:cubicBezTo>
                <a:lnTo>
                  <a:pt x="9524" y="8503"/>
                </a:lnTo>
                <a:close/>
                <a:moveTo>
                  <a:pt x="12816" y="8734"/>
                </a:moveTo>
                <a:cubicBezTo>
                  <a:pt x="12809" y="8734"/>
                  <a:pt x="12788" y="8982"/>
                  <a:pt x="12768" y="9287"/>
                </a:cubicBezTo>
                <a:cubicBezTo>
                  <a:pt x="12733" y="9807"/>
                  <a:pt x="12733" y="9877"/>
                  <a:pt x="12765" y="10349"/>
                </a:cubicBezTo>
                <a:cubicBezTo>
                  <a:pt x="12834" y="11342"/>
                  <a:pt x="12808" y="11433"/>
                  <a:pt x="12461" y="11433"/>
                </a:cubicBezTo>
                <a:cubicBezTo>
                  <a:pt x="12155" y="11433"/>
                  <a:pt x="12148" y="11425"/>
                  <a:pt x="12091" y="10972"/>
                </a:cubicBezTo>
                <a:cubicBezTo>
                  <a:pt x="12039" y="10562"/>
                  <a:pt x="12033" y="10428"/>
                  <a:pt x="12042" y="9680"/>
                </a:cubicBezTo>
                <a:lnTo>
                  <a:pt x="12053" y="8826"/>
                </a:lnTo>
                <a:lnTo>
                  <a:pt x="12023" y="9449"/>
                </a:lnTo>
                <a:cubicBezTo>
                  <a:pt x="12007" y="9794"/>
                  <a:pt x="11987" y="10489"/>
                  <a:pt x="11980" y="10995"/>
                </a:cubicBezTo>
                <a:cubicBezTo>
                  <a:pt x="11970" y="11838"/>
                  <a:pt x="11976" y="11952"/>
                  <a:pt x="12029" y="12310"/>
                </a:cubicBezTo>
                <a:cubicBezTo>
                  <a:pt x="12083" y="12677"/>
                  <a:pt x="12109" y="12703"/>
                  <a:pt x="12448" y="12703"/>
                </a:cubicBezTo>
                <a:lnTo>
                  <a:pt x="12808" y="12703"/>
                </a:lnTo>
                <a:lnTo>
                  <a:pt x="12832" y="12241"/>
                </a:lnTo>
                <a:cubicBezTo>
                  <a:pt x="12889" y="11179"/>
                  <a:pt x="12900" y="10228"/>
                  <a:pt x="12865" y="9472"/>
                </a:cubicBezTo>
                <a:cubicBezTo>
                  <a:pt x="12846" y="9074"/>
                  <a:pt x="12824" y="8733"/>
                  <a:pt x="12816" y="8734"/>
                </a:cubicBezTo>
                <a:close/>
                <a:moveTo>
                  <a:pt x="10070" y="9080"/>
                </a:moveTo>
                <a:cubicBezTo>
                  <a:pt x="10061" y="9139"/>
                  <a:pt x="10054" y="9287"/>
                  <a:pt x="10043" y="9564"/>
                </a:cubicBezTo>
                <a:cubicBezTo>
                  <a:pt x="10020" y="10172"/>
                  <a:pt x="10022" y="10226"/>
                  <a:pt x="10105" y="10995"/>
                </a:cubicBezTo>
                <a:cubicBezTo>
                  <a:pt x="10152" y="11435"/>
                  <a:pt x="10191" y="11882"/>
                  <a:pt x="10191" y="11987"/>
                </a:cubicBezTo>
                <a:cubicBezTo>
                  <a:pt x="10191" y="12317"/>
                  <a:pt x="9997" y="13985"/>
                  <a:pt x="9903" y="14456"/>
                </a:cubicBezTo>
                <a:cubicBezTo>
                  <a:pt x="9816" y="14895"/>
                  <a:pt x="9812" y="14883"/>
                  <a:pt x="9707" y="14618"/>
                </a:cubicBezTo>
                <a:cubicBezTo>
                  <a:pt x="9562" y="14253"/>
                  <a:pt x="9607" y="14616"/>
                  <a:pt x="9774" y="15148"/>
                </a:cubicBezTo>
                <a:cubicBezTo>
                  <a:pt x="9933" y="15656"/>
                  <a:pt x="9964" y="15662"/>
                  <a:pt x="10043" y="15310"/>
                </a:cubicBezTo>
                <a:cubicBezTo>
                  <a:pt x="10132" y="14912"/>
                  <a:pt x="10235" y="13032"/>
                  <a:pt x="10236" y="11756"/>
                </a:cubicBezTo>
                <a:cubicBezTo>
                  <a:pt x="10237" y="10696"/>
                  <a:pt x="10181" y="9545"/>
                  <a:pt x="10107" y="9149"/>
                </a:cubicBezTo>
                <a:cubicBezTo>
                  <a:pt x="10090" y="9057"/>
                  <a:pt x="10079" y="9021"/>
                  <a:pt x="10070" y="9080"/>
                </a:cubicBezTo>
                <a:close/>
                <a:moveTo>
                  <a:pt x="94" y="11295"/>
                </a:moveTo>
                <a:cubicBezTo>
                  <a:pt x="79" y="11298"/>
                  <a:pt x="64" y="11413"/>
                  <a:pt x="35" y="11641"/>
                </a:cubicBezTo>
                <a:cubicBezTo>
                  <a:pt x="-10" y="12001"/>
                  <a:pt x="-10" y="12031"/>
                  <a:pt x="24" y="12356"/>
                </a:cubicBezTo>
                <a:cubicBezTo>
                  <a:pt x="71" y="12801"/>
                  <a:pt x="123" y="12799"/>
                  <a:pt x="172" y="12333"/>
                </a:cubicBezTo>
                <a:cubicBezTo>
                  <a:pt x="211" y="11965"/>
                  <a:pt x="210" y="11955"/>
                  <a:pt x="159" y="11618"/>
                </a:cubicBezTo>
                <a:cubicBezTo>
                  <a:pt x="126" y="11403"/>
                  <a:pt x="110" y="11292"/>
                  <a:pt x="94" y="11295"/>
                </a:cubicBezTo>
                <a:close/>
                <a:moveTo>
                  <a:pt x="9390" y="14710"/>
                </a:moveTo>
                <a:cubicBezTo>
                  <a:pt x="9365" y="14713"/>
                  <a:pt x="9345" y="14820"/>
                  <a:pt x="9331" y="15056"/>
                </a:cubicBezTo>
                <a:cubicBezTo>
                  <a:pt x="9312" y="15361"/>
                  <a:pt x="9313" y="15476"/>
                  <a:pt x="9344" y="15679"/>
                </a:cubicBezTo>
                <a:cubicBezTo>
                  <a:pt x="9431" y="16245"/>
                  <a:pt x="9537" y="15692"/>
                  <a:pt x="9468" y="15033"/>
                </a:cubicBezTo>
                <a:cubicBezTo>
                  <a:pt x="9443" y="14802"/>
                  <a:pt x="9414" y="14707"/>
                  <a:pt x="9390" y="14710"/>
                </a:cubicBezTo>
                <a:close/>
                <a:moveTo>
                  <a:pt x="12577" y="17087"/>
                </a:moveTo>
                <a:cubicBezTo>
                  <a:pt x="12563" y="16964"/>
                  <a:pt x="12337" y="18284"/>
                  <a:pt x="12324" y="18564"/>
                </a:cubicBezTo>
                <a:cubicBezTo>
                  <a:pt x="12319" y="18695"/>
                  <a:pt x="12376" y="18436"/>
                  <a:pt x="12451" y="17987"/>
                </a:cubicBezTo>
                <a:cubicBezTo>
                  <a:pt x="12526" y="17537"/>
                  <a:pt x="12582" y="17132"/>
                  <a:pt x="12577" y="17087"/>
                </a:cubicBezTo>
                <a:close/>
                <a:moveTo>
                  <a:pt x="18825" y="17433"/>
                </a:moveTo>
                <a:cubicBezTo>
                  <a:pt x="18837" y="17176"/>
                  <a:pt x="18598" y="18544"/>
                  <a:pt x="18575" y="18864"/>
                </a:cubicBezTo>
                <a:cubicBezTo>
                  <a:pt x="18555" y="19141"/>
                  <a:pt x="18578" y="19026"/>
                  <a:pt x="18707" y="18287"/>
                </a:cubicBezTo>
                <a:cubicBezTo>
                  <a:pt x="18767" y="17940"/>
                  <a:pt x="18819" y="17559"/>
                  <a:pt x="18825" y="17433"/>
                </a:cubicBezTo>
                <a:close/>
                <a:moveTo>
                  <a:pt x="8901" y="19879"/>
                </a:moveTo>
                <a:cubicBezTo>
                  <a:pt x="8921" y="19595"/>
                  <a:pt x="8897" y="19716"/>
                  <a:pt x="8758" y="20525"/>
                </a:cubicBezTo>
                <a:cubicBezTo>
                  <a:pt x="8692" y="20911"/>
                  <a:pt x="8637" y="21290"/>
                  <a:pt x="8637" y="21379"/>
                </a:cubicBezTo>
                <a:cubicBezTo>
                  <a:pt x="8637" y="21563"/>
                  <a:pt x="8878" y="20190"/>
                  <a:pt x="8901" y="198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" name="IMG_4510.png" descr="IMG_4510.png"/>
          <p:cNvPicPr>
            <a:picLocks noChangeAspect="1"/>
          </p:cNvPicPr>
          <p:nvPr/>
        </p:nvPicPr>
        <p:blipFill>
          <a:blip r:embed="rId10">
            <a:extLst/>
          </a:blip>
          <a:srcRect l="9454" t="53469" r="31321" b="36258"/>
          <a:stretch>
            <a:fillRect/>
          </a:stretch>
        </p:blipFill>
        <p:spPr>
          <a:xfrm>
            <a:off x="3764693" y="4116731"/>
            <a:ext cx="2771210" cy="335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20" fill="norm" stroke="1" extrusionOk="0">
                <a:moveTo>
                  <a:pt x="16029" y="22"/>
                </a:moveTo>
                <a:cubicBezTo>
                  <a:pt x="16029" y="-79"/>
                  <a:pt x="15970" y="176"/>
                  <a:pt x="15896" y="607"/>
                </a:cubicBezTo>
                <a:cubicBezTo>
                  <a:pt x="15823" y="1038"/>
                  <a:pt x="15763" y="1473"/>
                  <a:pt x="15763" y="1574"/>
                </a:cubicBezTo>
                <a:cubicBezTo>
                  <a:pt x="15763" y="1675"/>
                  <a:pt x="15823" y="1420"/>
                  <a:pt x="15896" y="989"/>
                </a:cubicBezTo>
                <a:cubicBezTo>
                  <a:pt x="15970" y="558"/>
                  <a:pt x="16029" y="123"/>
                  <a:pt x="16029" y="22"/>
                </a:cubicBezTo>
                <a:close/>
                <a:moveTo>
                  <a:pt x="6516" y="1269"/>
                </a:moveTo>
                <a:cubicBezTo>
                  <a:pt x="6496" y="1213"/>
                  <a:pt x="6475" y="1252"/>
                  <a:pt x="6448" y="1370"/>
                </a:cubicBezTo>
                <a:cubicBezTo>
                  <a:pt x="6407" y="1551"/>
                  <a:pt x="6361" y="1595"/>
                  <a:pt x="6346" y="1472"/>
                </a:cubicBezTo>
                <a:cubicBezTo>
                  <a:pt x="6295" y="1053"/>
                  <a:pt x="6263" y="2459"/>
                  <a:pt x="6312" y="2948"/>
                </a:cubicBezTo>
                <a:cubicBezTo>
                  <a:pt x="6339" y="3216"/>
                  <a:pt x="6346" y="3571"/>
                  <a:pt x="6328" y="3736"/>
                </a:cubicBezTo>
                <a:cubicBezTo>
                  <a:pt x="6292" y="4056"/>
                  <a:pt x="6365" y="3740"/>
                  <a:pt x="6525" y="2897"/>
                </a:cubicBezTo>
                <a:cubicBezTo>
                  <a:pt x="6607" y="2469"/>
                  <a:pt x="6617" y="2287"/>
                  <a:pt x="6575" y="1726"/>
                </a:cubicBezTo>
                <a:cubicBezTo>
                  <a:pt x="6556" y="1482"/>
                  <a:pt x="6536" y="1324"/>
                  <a:pt x="6516" y="1269"/>
                </a:cubicBezTo>
                <a:close/>
                <a:moveTo>
                  <a:pt x="17298" y="1777"/>
                </a:moveTo>
                <a:cubicBezTo>
                  <a:pt x="17259" y="1415"/>
                  <a:pt x="17185" y="2261"/>
                  <a:pt x="17196" y="2948"/>
                </a:cubicBezTo>
                <a:cubicBezTo>
                  <a:pt x="17203" y="3382"/>
                  <a:pt x="17190" y="3984"/>
                  <a:pt x="17168" y="4271"/>
                </a:cubicBezTo>
                <a:cubicBezTo>
                  <a:pt x="17145" y="4582"/>
                  <a:pt x="17176" y="4488"/>
                  <a:pt x="17246" y="4067"/>
                </a:cubicBezTo>
                <a:cubicBezTo>
                  <a:pt x="17349" y="3442"/>
                  <a:pt x="17372" y="2470"/>
                  <a:pt x="17298" y="1777"/>
                </a:cubicBezTo>
                <a:close/>
                <a:moveTo>
                  <a:pt x="14933" y="1955"/>
                </a:moveTo>
                <a:cubicBezTo>
                  <a:pt x="14912" y="1994"/>
                  <a:pt x="14880" y="2162"/>
                  <a:pt x="14828" y="2464"/>
                </a:cubicBezTo>
                <a:cubicBezTo>
                  <a:pt x="14754" y="2897"/>
                  <a:pt x="14703" y="3400"/>
                  <a:pt x="14717" y="3584"/>
                </a:cubicBezTo>
                <a:cubicBezTo>
                  <a:pt x="14751" y="4045"/>
                  <a:pt x="14961" y="2868"/>
                  <a:pt x="14961" y="2210"/>
                </a:cubicBezTo>
                <a:cubicBezTo>
                  <a:pt x="14961" y="2005"/>
                  <a:pt x="14954" y="1916"/>
                  <a:pt x="14933" y="1955"/>
                </a:cubicBezTo>
                <a:close/>
                <a:moveTo>
                  <a:pt x="9755" y="2032"/>
                </a:moveTo>
                <a:cubicBezTo>
                  <a:pt x="9672" y="2231"/>
                  <a:pt x="9539" y="3147"/>
                  <a:pt x="9539" y="3711"/>
                </a:cubicBezTo>
                <a:cubicBezTo>
                  <a:pt x="9539" y="4223"/>
                  <a:pt x="9601" y="3969"/>
                  <a:pt x="9829" y="2591"/>
                </a:cubicBezTo>
                <a:cubicBezTo>
                  <a:pt x="9838" y="2540"/>
                  <a:pt x="9833" y="2327"/>
                  <a:pt x="9817" y="2108"/>
                </a:cubicBezTo>
                <a:cubicBezTo>
                  <a:pt x="9807" y="1977"/>
                  <a:pt x="9783" y="1965"/>
                  <a:pt x="9755" y="2032"/>
                </a:cubicBezTo>
                <a:close/>
                <a:moveTo>
                  <a:pt x="16029" y="2057"/>
                </a:moveTo>
                <a:cubicBezTo>
                  <a:pt x="16029" y="1834"/>
                  <a:pt x="15991" y="1883"/>
                  <a:pt x="15930" y="2159"/>
                </a:cubicBezTo>
                <a:cubicBezTo>
                  <a:pt x="15875" y="2411"/>
                  <a:pt x="15816" y="2583"/>
                  <a:pt x="15797" y="2541"/>
                </a:cubicBezTo>
                <a:cubicBezTo>
                  <a:pt x="15779" y="2498"/>
                  <a:pt x="15763" y="2716"/>
                  <a:pt x="15763" y="3024"/>
                </a:cubicBezTo>
                <a:cubicBezTo>
                  <a:pt x="15763" y="3524"/>
                  <a:pt x="15777" y="3507"/>
                  <a:pt x="15896" y="2999"/>
                </a:cubicBezTo>
                <a:cubicBezTo>
                  <a:pt x="15970" y="2685"/>
                  <a:pt x="16029" y="2261"/>
                  <a:pt x="16029" y="2057"/>
                </a:cubicBezTo>
                <a:close/>
                <a:moveTo>
                  <a:pt x="2070" y="3558"/>
                </a:moveTo>
                <a:cubicBezTo>
                  <a:pt x="1980" y="3546"/>
                  <a:pt x="1927" y="4397"/>
                  <a:pt x="1965" y="5212"/>
                </a:cubicBezTo>
                <a:cubicBezTo>
                  <a:pt x="1979" y="5527"/>
                  <a:pt x="2020" y="5645"/>
                  <a:pt x="2060" y="5517"/>
                </a:cubicBezTo>
                <a:cubicBezTo>
                  <a:pt x="2123" y="5321"/>
                  <a:pt x="2122" y="5261"/>
                  <a:pt x="2054" y="4856"/>
                </a:cubicBezTo>
                <a:cubicBezTo>
                  <a:pt x="1984" y="4432"/>
                  <a:pt x="1987" y="4370"/>
                  <a:pt x="2067" y="3991"/>
                </a:cubicBezTo>
                <a:cubicBezTo>
                  <a:pt x="2145" y="3617"/>
                  <a:pt x="2142" y="3568"/>
                  <a:pt x="2070" y="3558"/>
                </a:cubicBezTo>
                <a:close/>
                <a:moveTo>
                  <a:pt x="21411" y="3558"/>
                </a:moveTo>
                <a:cubicBezTo>
                  <a:pt x="21321" y="3546"/>
                  <a:pt x="21265" y="4397"/>
                  <a:pt x="21303" y="5212"/>
                </a:cubicBezTo>
                <a:cubicBezTo>
                  <a:pt x="21317" y="5527"/>
                  <a:pt x="21358" y="5645"/>
                  <a:pt x="21398" y="5517"/>
                </a:cubicBezTo>
                <a:cubicBezTo>
                  <a:pt x="21461" y="5321"/>
                  <a:pt x="21459" y="5261"/>
                  <a:pt x="21392" y="4856"/>
                </a:cubicBezTo>
                <a:cubicBezTo>
                  <a:pt x="21322" y="4432"/>
                  <a:pt x="21325" y="4370"/>
                  <a:pt x="21405" y="3991"/>
                </a:cubicBezTo>
                <a:cubicBezTo>
                  <a:pt x="21483" y="3617"/>
                  <a:pt x="21483" y="3568"/>
                  <a:pt x="21411" y="3558"/>
                </a:cubicBezTo>
                <a:close/>
                <a:moveTo>
                  <a:pt x="18632" y="3991"/>
                </a:moveTo>
                <a:cubicBezTo>
                  <a:pt x="18618" y="3887"/>
                  <a:pt x="18602" y="3948"/>
                  <a:pt x="18573" y="4092"/>
                </a:cubicBezTo>
                <a:cubicBezTo>
                  <a:pt x="18547" y="4225"/>
                  <a:pt x="18527" y="4786"/>
                  <a:pt x="18527" y="5339"/>
                </a:cubicBezTo>
                <a:cubicBezTo>
                  <a:pt x="18527" y="5892"/>
                  <a:pt x="18502" y="6562"/>
                  <a:pt x="18471" y="6840"/>
                </a:cubicBezTo>
                <a:cubicBezTo>
                  <a:pt x="18441" y="7118"/>
                  <a:pt x="18477" y="6948"/>
                  <a:pt x="18555" y="6458"/>
                </a:cubicBezTo>
                <a:cubicBezTo>
                  <a:pt x="18657" y="5814"/>
                  <a:pt x="18690" y="5362"/>
                  <a:pt x="18672" y="4830"/>
                </a:cubicBezTo>
                <a:cubicBezTo>
                  <a:pt x="18656" y="4352"/>
                  <a:pt x="18646" y="4094"/>
                  <a:pt x="18632" y="3991"/>
                </a:cubicBezTo>
                <a:close/>
                <a:moveTo>
                  <a:pt x="15535" y="6458"/>
                </a:moveTo>
                <a:cubicBezTo>
                  <a:pt x="15510" y="6409"/>
                  <a:pt x="15498" y="6494"/>
                  <a:pt x="15482" y="6713"/>
                </a:cubicBezTo>
                <a:cubicBezTo>
                  <a:pt x="15462" y="7004"/>
                  <a:pt x="15465" y="7768"/>
                  <a:pt x="15489" y="8417"/>
                </a:cubicBezTo>
                <a:cubicBezTo>
                  <a:pt x="15569" y="10583"/>
                  <a:pt x="15589" y="12795"/>
                  <a:pt x="15535" y="13328"/>
                </a:cubicBezTo>
                <a:cubicBezTo>
                  <a:pt x="15471" y="13962"/>
                  <a:pt x="15210" y="13996"/>
                  <a:pt x="15149" y="13378"/>
                </a:cubicBezTo>
                <a:cubicBezTo>
                  <a:pt x="15124" y="13126"/>
                  <a:pt x="15084" y="11995"/>
                  <a:pt x="15059" y="10885"/>
                </a:cubicBezTo>
                <a:cubicBezTo>
                  <a:pt x="15024" y="9274"/>
                  <a:pt x="15008" y="9034"/>
                  <a:pt x="14982" y="9690"/>
                </a:cubicBezTo>
                <a:cubicBezTo>
                  <a:pt x="14965" y="10141"/>
                  <a:pt x="14884" y="10857"/>
                  <a:pt x="14803" y="11267"/>
                </a:cubicBezTo>
                <a:cubicBezTo>
                  <a:pt x="14643" y="12084"/>
                  <a:pt x="14562" y="13743"/>
                  <a:pt x="14658" y="14243"/>
                </a:cubicBezTo>
                <a:cubicBezTo>
                  <a:pt x="14739" y="14666"/>
                  <a:pt x="14891" y="14643"/>
                  <a:pt x="14945" y="14193"/>
                </a:cubicBezTo>
                <a:cubicBezTo>
                  <a:pt x="14976" y="13936"/>
                  <a:pt x="15016" y="14042"/>
                  <a:pt x="15072" y="14549"/>
                </a:cubicBezTo>
                <a:cubicBezTo>
                  <a:pt x="15148" y="15246"/>
                  <a:pt x="15206" y="15287"/>
                  <a:pt x="16032" y="15287"/>
                </a:cubicBezTo>
                <a:cubicBezTo>
                  <a:pt x="16712" y="15287"/>
                  <a:pt x="16946" y="15178"/>
                  <a:pt x="17070" y="14752"/>
                </a:cubicBezTo>
                <a:cubicBezTo>
                  <a:pt x="17157" y="14450"/>
                  <a:pt x="17331" y="14193"/>
                  <a:pt x="17452" y="14193"/>
                </a:cubicBezTo>
                <a:cubicBezTo>
                  <a:pt x="17774" y="14193"/>
                  <a:pt x="17761" y="13487"/>
                  <a:pt x="17418" y="12081"/>
                </a:cubicBezTo>
                <a:cubicBezTo>
                  <a:pt x="17088" y="10725"/>
                  <a:pt x="16900" y="10564"/>
                  <a:pt x="16835" y="11572"/>
                </a:cubicBezTo>
                <a:cubicBezTo>
                  <a:pt x="16797" y="12152"/>
                  <a:pt x="16807" y="12235"/>
                  <a:pt x="16890" y="12106"/>
                </a:cubicBezTo>
                <a:cubicBezTo>
                  <a:pt x="16945" y="12023"/>
                  <a:pt x="17030" y="12187"/>
                  <a:pt x="17079" y="12488"/>
                </a:cubicBezTo>
                <a:cubicBezTo>
                  <a:pt x="17220" y="13358"/>
                  <a:pt x="17106" y="13888"/>
                  <a:pt x="16804" y="13760"/>
                </a:cubicBezTo>
                <a:cubicBezTo>
                  <a:pt x="16555" y="13654"/>
                  <a:pt x="16543" y="13594"/>
                  <a:pt x="16529" y="12641"/>
                </a:cubicBezTo>
                <a:cubicBezTo>
                  <a:pt x="16515" y="11592"/>
                  <a:pt x="16374" y="10529"/>
                  <a:pt x="16251" y="10529"/>
                </a:cubicBezTo>
                <a:cubicBezTo>
                  <a:pt x="16212" y="10529"/>
                  <a:pt x="16082" y="10940"/>
                  <a:pt x="15961" y="11445"/>
                </a:cubicBezTo>
                <a:cubicBezTo>
                  <a:pt x="15840" y="11950"/>
                  <a:pt x="15719" y="12290"/>
                  <a:pt x="15692" y="12208"/>
                </a:cubicBezTo>
                <a:cubicBezTo>
                  <a:pt x="15613" y="11963"/>
                  <a:pt x="15622" y="9352"/>
                  <a:pt x="15705" y="8596"/>
                </a:cubicBezTo>
                <a:cubicBezTo>
                  <a:pt x="15776" y="7952"/>
                  <a:pt x="15774" y="7863"/>
                  <a:pt x="15649" y="7044"/>
                </a:cubicBezTo>
                <a:cubicBezTo>
                  <a:pt x="15595" y="6685"/>
                  <a:pt x="15560" y="6508"/>
                  <a:pt x="15535" y="6458"/>
                </a:cubicBezTo>
                <a:close/>
                <a:moveTo>
                  <a:pt x="2091" y="6764"/>
                </a:moveTo>
                <a:cubicBezTo>
                  <a:pt x="2083" y="6750"/>
                  <a:pt x="2073" y="6811"/>
                  <a:pt x="2060" y="6916"/>
                </a:cubicBezTo>
                <a:cubicBezTo>
                  <a:pt x="2011" y="7328"/>
                  <a:pt x="2008" y="8113"/>
                  <a:pt x="2048" y="11343"/>
                </a:cubicBezTo>
                <a:lnTo>
                  <a:pt x="2098" y="15287"/>
                </a:lnTo>
                <a:lnTo>
                  <a:pt x="2332" y="15287"/>
                </a:lnTo>
                <a:cubicBezTo>
                  <a:pt x="2462" y="15287"/>
                  <a:pt x="2582" y="15117"/>
                  <a:pt x="2598" y="14905"/>
                </a:cubicBezTo>
                <a:cubicBezTo>
                  <a:pt x="2616" y="14660"/>
                  <a:pt x="2645" y="14658"/>
                  <a:pt x="2678" y="14879"/>
                </a:cubicBezTo>
                <a:cubicBezTo>
                  <a:pt x="2763" y="15449"/>
                  <a:pt x="3721" y="15317"/>
                  <a:pt x="3780" y="14727"/>
                </a:cubicBezTo>
                <a:cubicBezTo>
                  <a:pt x="3822" y="14313"/>
                  <a:pt x="3865" y="14357"/>
                  <a:pt x="4037" y="15083"/>
                </a:cubicBezTo>
                <a:cubicBezTo>
                  <a:pt x="4163" y="15618"/>
                  <a:pt x="4261" y="15848"/>
                  <a:pt x="4287" y="15643"/>
                </a:cubicBezTo>
                <a:cubicBezTo>
                  <a:pt x="4310" y="15458"/>
                  <a:pt x="4445" y="15287"/>
                  <a:pt x="4586" y="15287"/>
                </a:cubicBezTo>
                <a:cubicBezTo>
                  <a:pt x="4727" y="15287"/>
                  <a:pt x="4853" y="15125"/>
                  <a:pt x="4867" y="14930"/>
                </a:cubicBezTo>
                <a:cubicBezTo>
                  <a:pt x="4882" y="14736"/>
                  <a:pt x="4894" y="13476"/>
                  <a:pt x="4895" y="12106"/>
                </a:cubicBezTo>
                <a:cubicBezTo>
                  <a:pt x="4896" y="10503"/>
                  <a:pt x="4919" y="9399"/>
                  <a:pt x="4960" y="9028"/>
                </a:cubicBezTo>
                <a:cubicBezTo>
                  <a:pt x="5015" y="8524"/>
                  <a:pt x="5007" y="8342"/>
                  <a:pt x="4886" y="7603"/>
                </a:cubicBezTo>
                <a:cubicBezTo>
                  <a:pt x="4773" y="6919"/>
                  <a:pt x="4739" y="6865"/>
                  <a:pt x="4707" y="7273"/>
                </a:cubicBezTo>
                <a:cubicBezTo>
                  <a:pt x="4685" y="7549"/>
                  <a:pt x="4680" y="8116"/>
                  <a:pt x="4694" y="8519"/>
                </a:cubicBezTo>
                <a:cubicBezTo>
                  <a:pt x="4767" y="10523"/>
                  <a:pt x="4810" y="12745"/>
                  <a:pt x="4787" y="13251"/>
                </a:cubicBezTo>
                <a:cubicBezTo>
                  <a:pt x="4769" y="13630"/>
                  <a:pt x="4702" y="13836"/>
                  <a:pt x="4583" y="13836"/>
                </a:cubicBezTo>
                <a:cubicBezTo>
                  <a:pt x="4396" y="13836"/>
                  <a:pt x="4268" y="12898"/>
                  <a:pt x="4268" y="11547"/>
                </a:cubicBezTo>
                <a:cubicBezTo>
                  <a:pt x="4268" y="10292"/>
                  <a:pt x="3982" y="11234"/>
                  <a:pt x="3882" y="12819"/>
                </a:cubicBezTo>
                <a:cubicBezTo>
                  <a:pt x="3825" y="13728"/>
                  <a:pt x="3793" y="13858"/>
                  <a:pt x="3651" y="13760"/>
                </a:cubicBezTo>
                <a:cubicBezTo>
                  <a:pt x="3508" y="13662"/>
                  <a:pt x="3485" y="13495"/>
                  <a:pt x="3462" y="12539"/>
                </a:cubicBezTo>
                <a:cubicBezTo>
                  <a:pt x="3436" y="11458"/>
                  <a:pt x="3424" y="11544"/>
                  <a:pt x="3357" y="13226"/>
                </a:cubicBezTo>
                <a:cubicBezTo>
                  <a:pt x="3319" y="14193"/>
                  <a:pt x="3174" y="13819"/>
                  <a:pt x="3187" y="12793"/>
                </a:cubicBezTo>
                <a:cubicBezTo>
                  <a:pt x="3202" y="11703"/>
                  <a:pt x="3161" y="11791"/>
                  <a:pt x="3107" y="12946"/>
                </a:cubicBezTo>
                <a:cubicBezTo>
                  <a:pt x="3071" y="13730"/>
                  <a:pt x="3040" y="13856"/>
                  <a:pt x="2919" y="13760"/>
                </a:cubicBezTo>
                <a:cubicBezTo>
                  <a:pt x="2791" y="13659"/>
                  <a:pt x="2775" y="13512"/>
                  <a:pt x="2783" y="12615"/>
                </a:cubicBezTo>
                <a:cubicBezTo>
                  <a:pt x="2793" y="11433"/>
                  <a:pt x="2723" y="11630"/>
                  <a:pt x="2663" y="12946"/>
                </a:cubicBezTo>
                <a:cubicBezTo>
                  <a:pt x="2629" y="13676"/>
                  <a:pt x="2590" y="13836"/>
                  <a:pt x="2440" y="13836"/>
                </a:cubicBezTo>
                <a:cubicBezTo>
                  <a:pt x="2219" y="13836"/>
                  <a:pt x="2191" y="13359"/>
                  <a:pt x="2150" y="9282"/>
                </a:cubicBezTo>
                <a:cubicBezTo>
                  <a:pt x="2132" y="7460"/>
                  <a:pt x="2118" y="6806"/>
                  <a:pt x="2091" y="6764"/>
                </a:cubicBezTo>
                <a:close/>
                <a:moveTo>
                  <a:pt x="12160" y="6764"/>
                </a:moveTo>
                <a:cubicBezTo>
                  <a:pt x="12151" y="6744"/>
                  <a:pt x="12142" y="6812"/>
                  <a:pt x="12129" y="6916"/>
                </a:cubicBezTo>
                <a:cubicBezTo>
                  <a:pt x="12081" y="7313"/>
                  <a:pt x="12077" y="8066"/>
                  <a:pt x="12111" y="10707"/>
                </a:cubicBezTo>
                <a:cubicBezTo>
                  <a:pt x="12134" y="12523"/>
                  <a:pt x="12154" y="14297"/>
                  <a:pt x="12154" y="14651"/>
                </a:cubicBezTo>
                <a:cubicBezTo>
                  <a:pt x="12155" y="15195"/>
                  <a:pt x="12198" y="15287"/>
                  <a:pt x="12441" y="15287"/>
                </a:cubicBezTo>
                <a:cubicBezTo>
                  <a:pt x="12599" y="15287"/>
                  <a:pt x="12741" y="15133"/>
                  <a:pt x="12756" y="14930"/>
                </a:cubicBezTo>
                <a:cubicBezTo>
                  <a:pt x="12775" y="14684"/>
                  <a:pt x="12811" y="14684"/>
                  <a:pt x="12867" y="14930"/>
                </a:cubicBezTo>
                <a:cubicBezTo>
                  <a:pt x="13018" y="15594"/>
                  <a:pt x="13294" y="15381"/>
                  <a:pt x="13361" y="14549"/>
                </a:cubicBezTo>
                <a:cubicBezTo>
                  <a:pt x="13420" y="13825"/>
                  <a:pt x="13431" y="13810"/>
                  <a:pt x="13624" y="14371"/>
                </a:cubicBezTo>
                <a:cubicBezTo>
                  <a:pt x="13810" y="14913"/>
                  <a:pt x="13828" y="14911"/>
                  <a:pt x="13880" y="14320"/>
                </a:cubicBezTo>
                <a:cubicBezTo>
                  <a:pt x="13911" y="13971"/>
                  <a:pt x="13936" y="13408"/>
                  <a:pt x="13936" y="13073"/>
                </a:cubicBezTo>
                <a:cubicBezTo>
                  <a:pt x="13936" y="12105"/>
                  <a:pt x="13843" y="10147"/>
                  <a:pt x="13797" y="10147"/>
                </a:cubicBezTo>
                <a:cubicBezTo>
                  <a:pt x="13688" y="10147"/>
                  <a:pt x="13493" y="11370"/>
                  <a:pt x="13408" y="12564"/>
                </a:cubicBezTo>
                <a:cubicBezTo>
                  <a:pt x="13320" y="13790"/>
                  <a:pt x="13299" y="13865"/>
                  <a:pt x="13124" y="13760"/>
                </a:cubicBezTo>
                <a:cubicBezTo>
                  <a:pt x="12945" y="13654"/>
                  <a:pt x="12932" y="13570"/>
                  <a:pt x="12907" y="12361"/>
                </a:cubicBezTo>
                <a:cubicBezTo>
                  <a:pt x="12882" y="11092"/>
                  <a:pt x="12842" y="11324"/>
                  <a:pt x="12812" y="12921"/>
                </a:cubicBezTo>
                <a:cubicBezTo>
                  <a:pt x="12800" y="13527"/>
                  <a:pt x="12759" y="13669"/>
                  <a:pt x="12568" y="13760"/>
                </a:cubicBezTo>
                <a:cubicBezTo>
                  <a:pt x="12283" y="13896"/>
                  <a:pt x="12266" y="13667"/>
                  <a:pt x="12222" y="9486"/>
                </a:cubicBezTo>
                <a:cubicBezTo>
                  <a:pt x="12202" y="7556"/>
                  <a:pt x="12187" y="6824"/>
                  <a:pt x="12160" y="6764"/>
                </a:cubicBezTo>
                <a:close/>
                <a:moveTo>
                  <a:pt x="19086" y="6891"/>
                </a:moveTo>
                <a:cubicBezTo>
                  <a:pt x="19043" y="7283"/>
                  <a:pt x="19039" y="8285"/>
                  <a:pt x="19073" y="11343"/>
                </a:cubicBezTo>
                <a:lnTo>
                  <a:pt x="19120" y="15287"/>
                </a:lnTo>
                <a:lnTo>
                  <a:pt x="19391" y="15287"/>
                </a:lnTo>
                <a:cubicBezTo>
                  <a:pt x="19545" y="15287"/>
                  <a:pt x="19689" y="15101"/>
                  <a:pt x="19719" y="14854"/>
                </a:cubicBezTo>
                <a:cubicBezTo>
                  <a:pt x="19760" y="14512"/>
                  <a:pt x="19785" y="14512"/>
                  <a:pt x="19827" y="14854"/>
                </a:cubicBezTo>
                <a:cubicBezTo>
                  <a:pt x="19901" y="15468"/>
                  <a:pt x="20265" y="15412"/>
                  <a:pt x="20457" y="14752"/>
                </a:cubicBezTo>
                <a:cubicBezTo>
                  <a:pt x="20545" y="14450"/>
                  <a:pt x="20716" y="14193"/>
                  <a:pt x="20836" y="14193"/>
                </a:cubicBezTo>
                <a:cubicBezTo>
                  <a:pt x="21176" y="14193"/>
                  <a:pt x="21166" y="13394"/>
                  <a:pt x="20812" y="12030"/>
                </a:cubicBezTo>
                <a:cubicBezTo>
                  <a:pt x="20472" y="10722"/>
                  <a:pt x="20351" y="10618"/>
                  <a:pt x="20244" y="11598"/>
                </a:cubicBezTo>
                <a:cubicBezTo>
                  <a:pt x="20169" y="12274"/>
                  <a:pt x="20170" y="12303"/>
                  <a:pt x="20250" y="12132"/>
                </a:cubicBezTo>
                <a:cubicBezTo>
                  <a:pt x="20296" y="12033"/>
                  <a:pt x="20390" y="12118"/>
                  <a:pt x="20460" y="12335"/>
                </a:cubicBezTo>
                <a:cubicBezTo>
                  <a:pt x="20565" y="12663"/>
                  <a:pt x="20576" y="12824"/>
                  <a:pt x="20531" y="13277"/>
                </a:cubicBezTo>
                <a:cubicBezTo>
                  <a:pt x="20463" y="13949"/>
                  <a:pt x="19995" y="14026"/>
                  <a:pt x="19916" y="13378"/>
                </a:cubicBezTo>
                <a:cubicBezTo>
                  <a:pt x="19887" y="13136"/>
                  <a:pt x="19861" y="12535"/>
                  <a:pt x="19861" y="12030"/>
                </a:cubicBezTo>
                <a:cubicBezTo>
                  <a:pt x="19861" y="10888"/>
                  <a:pt x="19786" y="11423"/>
                  <a:pt x="19765" y="12717"/>
                </a:cubicBezTo>
                <a:cubicBezTo>
                  <a:pt x="19752" y="13513"/>
                  <a:pt x="19725" y="13661"/>
                  <a:pt x="19558" y="13760"/>
                </a:cubicBezTo>
                <a:cubicBezTo>
                  <a:pt x="19257" y="13939"/>
                  <a:pt x="19236" y="13649"/>
                  <a:pt x="19169" y="8545"/>
                </a:cubicBezTo>
                <a:cubicBezTo>
                  <a:pt x="19146" y="6787"/>
                  <a:pt x="19131" y="6479"/>
                  <a:pt x="19086" y="6891"/>
                </a:cubicBezTo>
                <a:close/>
                <a:moveTo>
                  <a:pt x="9579" y="7018"/>
                </a:moveTo>
                <a:cubicBezTo>
                  <a:pt x="9493" y="7093"/>
                  <a:pt x="9411" y="7316"/>
                  <a:pt x="9400" y="7603"/>
                </a:cubicBezTo>
                <a:cubicBezTo>
                  <a:pt x="9387" y="7926"/>
                  <a:pt x="9412" y="7986"/>
                  <a:pt x="9486" y="7832"/>
                </a:cubicBezTo>
                <a:cubicBezTo>
                  <a:pt x="9545" y="7711"/>
                  <a:pt x="9623" y="7775"/>
                  <a:pt x="9659" y="7960"/>
                </a:cubicBezTo>
                <a:cubicBezTo>
                  <a:pt x="9735" y="8345"/>
                  <a:pt x="9817" y="7850"/>
                  <a:pt x="9773" y="7273"/>
                </a:cubicBezTo>
                <a:cubicBezTo>
                  <a:pt x="9754" y="7012"/>
                  <a:pt x="9665" y="6944"/>
                  <a:pt x="9579" y="7018"/>
                </a:cubicBezTo>
                <a:close/>
                <a:moveTo>
                  <a:pt x="569" y="7044"/>
                </a:moveTo>
                <a:cubicBezTo>
                  <a:pt x="536" y="7044"/>
                  <a:pt x="502" y="7249"/>
                  <a:pt x="492" y="7502"/>
                </a:cubicBezTo>
                <a:cubicBezTo>
                  <a:pt x="481" y="7774"/>
                  <a:pt x="512" y="7960"/>
                  <a:pt x="569" y="7960"/>
                </a:cubicBezTo>
                <a:cubicBezTo>
                  <a:pt x="627" y="7960"/>
                  <a:pt x="657" y="7774"/>
                  <a:pt x="646" y="7502"/>
                </a:cubicBezTo>
                <a:cubicBezTo>
                  <a:pt x="636" y="7249"/>
                  <a:pt x="602" y="7044"/>
                  <a:pt x="569" y="7044"/>
                </a:cubicBezTo>
                <a:close/>
                <a:moveTo>
                  <a:pt x="1514" y="7044"/>
                </a:moveTo>
                <a:cubicBezTo>
                  <a:pt x="1488" y="6994"/>
                  <a:pt x="1472" y="7069"/>
                  <a:pt x="1455" y="7273"/>
                </a:cubicBezTo>
                <a:cubicBezTo>
                  <a:pt x="1433" y="7549"/>
                  <a:pt x="1424" y="8116"/>
                  <a:pt x="1437" y="8519"/>
                </a:cubicBezTo>
                <a:cubicBezTo>
                  <a:pt x="1517" y="11007"/>
                  <a:pt x="1555" y="12819"/>
                  <a:pt x="1533" y="13302"/>
                </a:cubicBezTo>
                <a:cubicBezTo>
                  <a:pt x="1513" y="13714"/>
                  <a:pt x="1451" y="13843"/>
                  <a:pt x="1295" y="13760"/>
                </a:cubicBezTo>
                <a:cubicBezTo>
                  <a:pt x="1098" y="13656"/>
                  <a:pt x="1080" y="13576"/>
                  <a:pt x="1048" y="12463"/>
                </a:cubicBezTo>
                <a:cubicBezTo>
                  <a:pt x="1029" y="11807"/>
                  <a:pt x="998" y="10727"/>
                  <a:pt x="977" y="10071"/>
                </a:cubicBezTo>
                <a:lnTo>
                  <a:pt x="937" y="8875"/>
                </a:lnTo>
                <a:lnTo>
                  <a:pt x="890" y="9817"/>
                </a:lnTo>
                <a:cubicBezTo>
                  <a:pt x="864" y="10336"/>
                  <a:pt x="791" y="11046"/>
                  <a:pt x="727" y="11394"/>
                </a:cubicBezTo>
                <a:cubicBezTo>
                  <a:pt x="580" y="12186"/>
                  <a:pt x="496" y="13810"/>
                  <a:pt x="578" y="14243"/>
                </a:cubicBezTo>
                <a:cubicBezTo>
                  <a:pt x="677" y="14756"/>
                  <a:pt x="846" y="14585"/>
                  <a:pt x="906" y="13913"/>
                </a:cubicBezTo>
                <a:cubicBezTo>
                  <a:pt x="958" y="13322"/>
                  <a:pt x="968" y="13367"/>
                  <a:pt x="1011" y="14294"/>
                </a:cubicBezTo>
                <a:cubicBezTo>
                  <a:pt x="1055" y="15240"/>
                  <a:pt x="1075" y="15287"/>
                  <a:pt x="1326" y="15287"/>
                </a:cubicBezTo>
                <a:cubicBezTo>
                  <a:pt x="1576" y="15287"/>
                  <a:pt x="1592" y="15222"/>
                  <a:pt x="1619" y="14345"/>
                </a:cubicBezTo>
                <a:cubicBezTo>
                  <a:pt x="1635" y="13829"/>
                  <a:pt x="1641" y="12676"/>
                  <a:pt x="1628" y="11776"/>
                </a:cubicBezTo>
                <a:cubicBezTo>
                  <a:pt x="1611" y="10542"/>
                  <a:pt x="1625" y="9927"/>
                  <a:pt x="1687" y="9282"/>
                </a:cubicBezTo>
                <a:cubicBezTo>
                  <a:pt x="1768" y="8437"/>
                  <a:pt x="1767" y="8427"/>
                  <a:pt x="1631" y="7603"/>
                </a:cubicBezTo>
                <a:cubicBezTo>
                  <a:pt x="1576" y="7265"/>
                  <a:pt x="1540" y="7093"/>
                  <a:pt x="1514" y="7044"/>
                </a:cubicBezTo>
                <a:close/>
                <a:moveTo>
                  <a:pt x="14707" y="7069"/>
                </a:moveTo>
                <a:cubicBezTo>
                  <a:pt x="14638" y="7138"/>
                  <a:pt x="14579" y="7283"/>
                  <a:pt x="14572" y="7476"/>
                </a:cubicBezTo>
                <a:cubicBezTo>
                  <a:pt x="14563" y="7685"/>
                  <a:pt x="14646" y="7844"/>
                  <a:pt x="14760" y="7858"/>
                </a:cubicBezTo>
                <a:cubicBezTo>
                  <a:pt x="14950" y="7881"/>
                  <a:pt x="15028" y="7501"/>
                  <a:pt x="14905" y="7145"/>
                </a:cubicBezTo>
                <a:cubicBezTo>
                  <a:pt x="14857" y="7007"/>
                  <a:pt x="14777" y="7000"/>
                  <a:pt x="14707" y="7069"/>
                </a:cubicBezTo>
                <a:close/>
                <a:moveTo>
                  <a:pt x="856" y="7120"/>
                </a:moveTo>
                <a:cubicBezTo>
                  <a:pt x="757" y="6661"/>
                  <a:pt x="649" y="7472"/>
                  <a:pt x="745" y="7960"/>
                </a:cubicBezTo>
                <a:cubicBezTo>
                  <a:pt x="786" y="8166"/>
                  <a:pt x="834" y="8139"/>
                  <a:pt x="872" y="7883"/>
                </a:cubicBezTo>
                <a:cubicBezTo>
                  <a:pt x="921" y="7544"/>
                  <a:pt x="917" y="7402"/>
                  <a:pt x="856" y="7120"/>
                </a:cubicBezTo>
                <a:close/>
                <a:moveTo>
                  <a:pt x="8526" y="7145"/>
                </a:moveTo>
                <a:cubicBezTo>
                  <a:pt x="8503" y="7143"/>
                  <a:pt x="8490" y="7269"/>
                  <a:pt x="8470" y="7527"/>
                </a:cubicBezTo>
                <a:cubicBezTo>
                  <a:pt x="8440" y="7918"/>
                  <a:pt x="8446" y="8417"/>
                  <a:pt x="8486" y="9079"/>
                </a:cubicBezTo>
                <a:cubicBezTo>
                  <a:pt x="8518" y="9611"/>
                  <a:pt x="8547" y="10860"/>
                  <a:pt x="8554" y="11852"/>
                </a:cubicBezTo>
                <a:lnTo>
                  <a:pt x="8566" y="13633"/>
                </a:lnTo>
                <a:lnTo>
                  <a:pt x="8344" y="13633"/>
                </a:lnTo>
                <a:cubicBezTo>
                  <a:pt x="8136" y="13633"/>
                  <a:pt x="8123" y="13575"/>
                  <a:pt x="8134" y="12768"/>
                </a:cubicBezTo>
                <a:cubicBezTo>
                  <a:pt x="8143" y="12114"/>
                  <a:pt x="8128" y="11966"/>
                  <a:pt x="8075" y="12132"/>
                </a:cubicBezTo>
                <a:cubicBezTo>
                  <a:pt x="8037" y="12253"/>
                  <a:pt x="7893" y="12025"/>
                  <a:pt x="7754" y="11623"/>
                </a:cubicBezTo>
                <a:cubicBezTo>
                  <a:pt x="7434" y="10696"/>
                  <a:pt x="7269" y="10693"/>
                  <a:pt x="7211" y="11598"/>
                </a:cubicBezTo>
                <a:cubicBezTo>
                  <a:pt x="7173" y="12175"/>
                  <a:pt x="7180" y="12272"/>
                  <a:pt x="7245" y="12132"/>
                </a:cubicBezTo>
                <a:cubicBezTo>
                  <a:pt x="7288" y="12039"/>
                  <a:pt x="7382" y="12132"/>
                  <a:pt x="7455" y="12361"/>
                </a:cubicBezTo>
                <a:cubicBezTo>
                  <a:pt x="7582" y="12761"/>
                  <a:pt x="7584" y="12799"/>
                  <a:pt x="7501" y="13302"/>
                </a:cubicBezTo>
                <a:cubicBezTo>
                  <a:pt x="7400" y="13910"/>
                  <a:pt x="6917" y="14030"/>
                  <a:pt x="6874" y="13455"/>
                </a:cubicBezTo>
                <a:cubicBezTo>
                  <a:pt x="6858" y="13246"/>
                  <a:pt x="6832" y="11839"/>
                  <a:pt x="6819" y="10326"/>
                </a:cubicBezTo>
                <a:cubicBezTo>
                  <a:pt x="6805" y="8812"/>
                  <a:pt x="6778" y="7482"/>
                  <a:pt x="6757" y="7374"/>
                </a:cubicBezTo>
                <a:cubicBezTo>
                  <a:pt x="6679" y="6977"/>
                  <a:pt x="6662" y="8486"/>
                  <a:pt x="6710" y="11725"/>
                </a:cubicBezTo>
                <a:cubicBezTo>
                  <a:pt x="6767" y="15479"/>
                  <a:pt x="6748" y="15869"/>
                  <a:pt x="6516" y="16228"/>
                </a:cubicBezTo>
                <a:cubicBezTo>
                  <a:pt x="6316" y="16537"/>
                  <a:pt x="6195" y="16181"/>
                  <a:pt x="6118" y="15007"/>
                </a:cubicBezTo>
                <a:lnTo>
                  <a:pt x="6053" y="14014"/>
                </a:lnTo>
                <a:lnTo>
                  <a:pt x="6050" y="15363"/>
                </a:lnTo>
                <a:cubicBezTo>
                  <a:pt x="6048" y="16394"/>
                  <a:pt x="6077" y="16893"/>
                  <a:pt x="6167" y="17474"/>
                </a:cubicBezTo>
                <a:cubicBezTo>
                  <a:pt x="6232" y="17893"/>
                  <a:pt x="6311" y="18238"/>
                  <a:pt x="6346" y="18238"/>
                </a:cubicBezTo>
                <a:cubicBezTo>
                  <a:pt x="6450" y="18238"/>
                  <a:pt x="6687" y="17081"/>
                  <a:pt x="6775" y="16152"/>
                </a:cubicBezTo>
                <a:cubicBezTo>
                  <a:pt x="6844" y="15438"/>
                  <a:pt x="6899" y="15287"/>
                  <a:pt x="7090" y="15287"/>
                </a:cubicBezTo>
                <a:cubicBezTo>
                  <a:pt x="7235" y="15287"/>
                  <a:pt x="7389" y="15030"/>
                  <a:pt x="7498" y="14574"/>
                </a:cubicBezTo>
                <a:cubicBezTo>
                  <a:pt x="7594" y="14171"/>
                  <a:pt x="7739" y="13836"/>
                  <a:pt x="7822" y="13836"/>
                </a:cubicBezTo>
                <a:cubicBezTo>
                  <a:pt x="7935" y="13836"/>
                  <a:pt x="7981" y="14023"/>
                  <a:pt x="7998" y="14574"/>
                </a:cubicBezTo>
                <a:cubicBezTo>
                  <a:pt x="8018" y="15218"/>
                  <a:pt x="8057" y="15287"/>
                  <a:pt x="8325" y="15287"/>
                </a:cubicBezTo>
                <a:cubicBezTo>
                  <a:pt x="8617" y="15287"/>
                  <a:pt x="8634" y="15249"/>
                  <a:pt x="8662" y="14345"/>
                </a:cubicBezTo>
                <a:cubicBezTo>
                  <a:pt x="8678" y="13824"/>
                  <a:pt x="8679" y="12600"/>
                  <a:pt x="8665" y="11623"/>
                </a:cubicBezTo>
                <a:cubicBezTo>
                  <a:pt x="8646" y="10321"/>
                  <a:pt x="8655" y="9732"/>
                  <a:pt x="8702" y="9410"/>
                </a:cubicBezTo>
                <a:cubicBezTo>
                  <a:pt x="8798" y="8752"/>
                  <a:pt x="8781" y="8211"/>
                  <a:pt x="8640" y="7552"/>
                </a:cubicBezTo>
                <a:cubicBezTo>
                  <a:pt x="8583" y="7285"/>
                  <a:pt x="8549" y="7148"/>
                  <a:pt x="8526" y="7145"/>
                </a:cubicBezTo>
                <a:close/>
                <a:moveTo>
                  <a:pt x="5454" y="7247"/>
                </a:moveTo>
                <a:cubicBezTo>
                  <a:pt x="5444" y="6996"/>
                  <a:pt x="5430" y="7177"/>
                  <a:pt x="5401" y="7603"/>
                </a:cubicBezTo>
                <a:cubicBezTo>
                  <a:pt x="5356" y="8268"/>
                  <a:pt x="5344" y="9220"/>
                  <a:pt x="5364" y="11089"/>
                </a:cubicBezTo>
                <a:cubicBezTo>
                  <a:pt x="5379" y="12501"/>
                  <a:pt x="5405" y="13813"/>
                  <a:pt x="5420" y="14014"/>
                </a:cubicBezTo>
                <a:cubicBezTo>
                  <a:pt x="5465" y="14638"/>
                  <a:pt x="5494" y="12421"/>
                  <a:pt x="5479" y="9486"/>
                </a:cubicBezTo>
                <a:cubicBezTo>
                  <a:pt x="5471" y="8178"/>
                  <a:pt x="5464" y="7498"/>
                  <a:pt x="5454" y="7247"/>
                </a:cubicBezTo>
                <a:close/>
                <a:moveTo>
                  <a:pt x="17048" y="7578"/>
                </a:moveTo>
                <a:cubicBezTo>
                  <a:pt x="16977" y="7578"/>
                  <a:pt x="16951" y="8757"/>
                  <a:pt x="17014" y="9079"/>
                </a:cubicBezTo>
                <a:cubicBezTo>
                  <a:pt x="17104" y="9536"/>
                  <a:pt x="17206" y="8735"/>
                  <a:pt x="17141" y="8087"/>
                </a:cubicBezTo>
                <a:cubicBezTo>
                  <a:pt x="17113" y="7811"/>
                  <a:pt x="17070" y="7578"/>
                  <a:pt x="17048" y="7578"/>
                </a:cubicBezTo>
                <a:close/>
                <a:moveTo>
                  <a:pt x="21488" y="7578"/>
                </a:moveTo>
                <a:cubicBezTo>
                  <a:pt x="21478" y="7539"/>
                  <a:pt x="21468" y="7590"/>
                  <a:pt x="21457" y="7756"/>
                </a:cubicBezTo>
                <a:cubicBezTo>
                  <a:pt x="21430" y="8149"/>
                  <a:pt x="21425" y="9702"/>
                  <a:pt x="21445" y="11750"/>
                </a:cubicBezTo>
                <a:cubicBezTo>
                  <a:pt x="21470" y="14383"/>
                  <a:pt x="21487" y="14921"/>
                  <a:pt x="21519" y="14218"/>
                </a:cubicBezTo>
                <a:cubicBezTo>
                  <a:pt x="21593" y="12576"/>
                  <a:pt x="21558" y="7849"/>
                  <a:pt x="21488" y="7578"/>
                </a:cubicBezTo>
                <a:close/>
                <a:moveTo>
                  <a:pt x="12691" y="7756"/>
                </a:moveTo>
                <a:cubicBezTo>
                  <a:pt x="12627" y="8083"/>
                  <a:pt x="12633" y="8961"/>
                  <a:pt x="12701" y="9155"/>
                </a:cubicBezTo>
                <a:cubicBezTo>
                  <a:pt x="12769" y="9351"/>
                  <a:pt x="12867" y="9082"/>
                  <a:pt x="12867" y="8697"/>
                </a:cubicBezTo>
                <a:cubicBezTo>
                  <a:pt x="12867" y="8198"/>
                  <a:pt x="12739" y="7511"/>
                  <a:pt x="12691" y="7756"/>
                </a:cubicBezTo>
                <a:close/>
                <a:moveTo>
                  <a:pt x="20509" y="7832"/>
                </a:moveTo>
                <a:cubicBezTo>
                  <a:pt x="20473" y="7746"/>
                  <a:pt x="20429" y="7813"/>
                  <a:pt x="20401" y="8087"/>
                </a:cubicBezTo>
                <a:cubicBezTo>
                  <a:pt x="20368" y="8412"/>
                  <a:pt x="20370" y="8695"/>
                  <a:pt x="20404" y="8977"/>
                </a:cubicBezTo>
                <a:cubicBezTo>
                  <a:pt x="20464" y="9468"/>
                  <a:pt x="20574" y="9169"/>
                  <a:pt x="20574" y="8519"/>
                </a:cubicBezTo>
                <a:cubicBezTo>
                  <a:pt x="20574" y="8180"/>
                  <a:pt x="20546" y="7919"/>
                  <a:pt x="20509" y="7832"/>
                </a:cubicBezTo>
                <a:close/>
                <a:moveTo>
                  <a:pt x="19487" y="7909"/>
                </a:moveTo>
                <a:cubicBezTo>
                  <a:pt x="19411" y="8058"/>
                  <a:pt x="19394" y="8351"/>
                  <a:pt x="19466" y="8723"/>
                </a:cubicBezTo>
                <a:cubicBezTo>
                  <a:pt x="19546" y="9143"/>
                  <a:pt x="19583" y="9145"/>
                  <a:pt x="19617" y="8697"/>
                </a:cubicBezTo>
                <a:cubicBezTo>
                  <a:pt x="19635" y="8455"/>
                  <a:pt x="19674" y="8434"/>
                  <a:pt x="19728" y="8672"/>
                </a:cubicBezTo>
                <a:cubicBezTo>
                  <a:pt x="19787" y="8934"/>
                  <a:pt x="19824" y="8889"/>
                  <a:pt x="19864" y="8494"/>
                </a:cubicBezTo>
                <a:cubicBezTo>
                  <a:pt x="19894" y="8195"/>
                  <a:pt x="19901" y="7929"/>
                  <a:pt x="19879" y="7909"/>
                </a:cubicBezTo>
                <a:cubicBezTo>
                  <a:pt x="19702" y="7743"/>
                  <a:pt x="19564" y="7759"/>
                  <a:pt x="19487" y="7909"/>
                </a:cubicBezTo>
                <a:close/>
                <a:moveTo>
                  <a:pt x="9866" y="8952"/>
                </a:moveTo>
                <a:cubicBezTo>
                  <a:pt x="9855" y="8803"/>
                  <a:pt x="9838" y="9070"/>
                  <a:pt x="9810" y="9613"/>
                </a:cubicBezTo>
                <a:cubicBezTo>
                  <a:pt x="9780" y="10219"/>
                  <a:pt x="9695" y="10992"/>
                  <a:pt x="9622" y="11343"/>
                </a:cubicBezTo>
                <a:cubicBezTo>
                  <a:pt x="9473" y="12059"/>
                  <a:pt x="9396" y="13757"/>
                  <a:pt x="9489" y="14243"/>
                </a:cubicBezTo>
                <a:cubicBezTo>
                  <a:pt x="9570" y="14666"/>
                  <a:pt x="9722" y="14643"/>
                  <a:pt x="9777" y="14193"/>
                </a:cubicBezTo>
                <a:cubicBezTo>
                  <a:pt x="9808" y="13936"/>
                  <a:pt x="9847" y="14042"/>
                  <a:pt x="9903" y="14549"/>
                </a:cubicBezTo>
                <a:cubicBezTo>
                  <a:pt x="9994" y="15378"/>
                  <a:pt x="10359" y="15622"/>
                  <a:pt x="10447" y="14905"/>
                </a:cubicBezTo>
                <a:cubicBezTo>
                  <a:pt x="10479" y="14638"/>
                  <a:pt x="10524" y="14620"/>
                  <a:pt x="10579" y="14854"/>
                </a:cubicBezTo>
                <a:cubicBezTo>
                  <a:pt x="10625" y="15047"/>
                  <a:pt x="10907" y="15206"/>
                  <a:pt x="11209" y="15210"/>
                </a:cubicBezTo>
                <a:cubicBezTo>
                  <a:pt x="11751" y="15218"/>
                  <a:pt x="11758" y="15208"/>
                  <a:pt x="11799" y="14320"/>
                </a:cubicBezTo>
                <a:cubicBezTo>
                  <a:pt x="11822" y="13825"/>
                  <a:pt x="11842" y="12896"/>
                  <a:pt x="11842" y="12259"/>
                </a:cubicBezTo>
                <a:cubicBezTo>
                  <a:pt x="11842" y="11118"/>
                  <a:pt x="11841" y="11120"/>
                  <a:pt x="11774" y="11903"/>
                </a:cubicBezTo>
                <a:cubicBezTo>
                  <a:pt x="11737" y="12340"/>
                  <a:pt x="11712" y="12912"/>
                  <a:pt x="11719" y="13175"/>
                </a:cubicBezTo>
                <a:cubicBezTo>
                  <a:pt x="11725" y="13442"/>
                  <a:pt x="11691" y="13633"/>
                  <a:pt x="11641" y="13633"/>
                </a:cubicBezTo>
                <a:cubicBezTo>
                  <a:pt x="11571" y="13633"/>
                  <a:pt x="11554" y="13424"/>
                  <a:pt x="11561" y="12590"/>
                </a:cubicBezTo>
                <a:cubicBezTo>
                  <a:pt x="11571" y="11449"/>
                  <a:pt x="11544" y="11517"/>
                  <a:pt x="11465" y="12819"/>
                </a:cubicBezTo>
                <a:cubicBezTo>
                  <a:pt x="11433" y="13347"/>
                  <a:pt x="11375" y="13633"/>
                  <a:pt x="11305" y="13633"/>
                </a:cubicBezTo>
                <a:cubicBezTo>
                  <a:pt x="11209" y="13633"/>
                  <a:pt x="11197" y="13501"/>
                  <a:pt x="11203" y="12463"/>
                </a:cubicBezTo>
                <a:cubicBezTo>
                  <a:pt x="11207" y="11807"/>
                  <a:pt x="11204" y="11267"/>
                  <a:pt x="11197" y="11267"/>
                </a:cubicBezTo>
                <a:cubicBezTo>
                  <a:pt x="11190" y="11267"/>
                  <a:pt x="11151" y="11833"/>
                  <a:pt x="11110" y="12539"/>
                </a:cubicBezTo>
                <a:cubicBezTo>
                  <a:pt x="11044" y="13682"/>
                  <a:pt x="11018" y="13836"/>
                  <a:pt x="10863" y="13836"/>
                </a:cubicBezTo>
                <a:cubicBezTo>
                  <a:pt x="10668" y="13836"/>
                  <a:pt x="10618" y="13398"/>
                  <a:pt x="10632" y="11877"/>
                </a:cubicBezTo>
                <a:cubicBezTo>
                  <a:pt x="10644" y="10512"/>
                  <a:pt x="10563" y="10918"/>
                  <a:pt x="10514" y="12463"/>
                </a:cubicBezTo>
                <a:cubicBezTo>
                  <a:pt x="10480" y="13554"/>
                  <a:pt x="10462" y="13655"/>
                  <a:pt x="10264" y="13760"/>
                </a:cubicBezTo>
                <a:cubicBezTo>
                  <a:pt x="10147" y="13822"/>
                  <a:pt x="10025" y="13677"/>
                  <a:pt x="9993" y="13455"/>
                </a:cubicBezTo>
                <a:cubicBezTo>
                  <a:pt x="9960" y="13232"/>
                  <a:pt x="9918" y="12036"/>
                  <a:pt x="9900" y="10783"/>
                </a:cubicBezTo>
                <a:cubicBezTo>
                  <a:pt x="9884" y="9659"/>
                  <a:pt x="9877" y="9101"/>
                  <a:pt x="9866" y="8952"/>
                </a:cubicBezTo>
                <a:close/>
                <a:moveTo>
                  <a:pt x="18657" y="11089"/>
                </a:moveTo>
                <a:cubicBezTo>
                  <a:pt x="18587" y="11444"/>
                  <a:pt x="18611" y="12444"/>
                  <a:pt x="18709" y="13302"/>
                </a:cubicBezTo>
                <a:cubicBezTo>
                  <a:pt x="18784" y="13963"/>
                  <a:pt x="18792" y="14268"/>
                  <a:pt x="18752" y="14879"/>
                </a:cubicBezTo>
                <a:cubicBezTo>
                  <a:pt x="18687" y="15878"/>
                  <a:pt x="18425" y="17500"/>
                  <a:pt x="18329" y="17500"/>
                </a:cubicBezTo>
                <a:cubicBezTo>
                  <a:pt x="18287" y="17500"/>
                  <a:pt x="18264" y="17676"/>
                  <a:pt x="18280" y="17882"/>
                </a:cubicBezTo>
                <a:cubicBezTo>
                  <a:pt x="18295" y="18087"/>
                  <a:pt x="18327" y="18167"/>
                  <a:pt x="18348" y="18060"/>
                </a:cubicBezTo>
                <a:cubicBezTo>
                  <a:pt x="18369" y="17952"/>
                  <a:pt x="18397" y="18033"/>
                  <a:pt x="18413" y="18238"/>
                </a:cubicBezTo>
                <a:cubicBezTo>
                  <a:pt x="18526" y="19743"/>
                  <a:pt x="18839" y="16588"/>
                  <a:pt x="18839" y="13938"/>
                </a:cubicBezTo>
                <a:cubicBezTo>
                  <a:pt x="18839" y="12461"/>
                  <a:pt x="18728" y="10727"/>
                  <a:pt x="18657" y="11089"/>
                </a:cubicBezTo>
                <a:close/>
                <a:moveTo>
                  <a:pt x="140" y="13684"/>
                </a:moveTo>
                <a:cubicBezTo>
                  <a:pt x="100" y="13559"/>
                  <a:pt x="50" y="13563"/>
                  <a:pt x="23" y="13786"/>
                </a:cubicBezTo>
                <a:cubicBezTo>
                  <a:pt x="-1" y="13976"/>
                  <a:pt x="-7" y="14318"/>
                  <a:pt x="10" y="14549"/>
                </a:cubicBezTo>
                <a:cubicBezTo>
                  <a:pt x="48" y="15055"/>
                  <a:pt x="175" y="14897"/>
                  <a:pt x="199" y="14320"/>
                </a:cubicBezTo>
                <a:cubicBezTo>
                  <a:pt x="210" y="14047"/>
                  <a:pt x="180" y="13808"/>
                  <a:pt x="140" y="13684"/>
                </a:cubicBezTo>
                <a:close/>
                <a:moveTo>
                  <a:pt x="10527" y="17271"/>
                </a:moveTo>
                <a:cubicBezTo>
                  <a:pt x="10425" y="16949"/>
                  <a:pt x="10312" y="17837"/>
                  <a:pt x="10376" y="18467"/>
                </a:cubicBezTo>
                <a:cubicBezTo>
                  <a:pt x="10434" y="19045"/>
                  <a:pt x="10431" y="19039"/>
                  <a:pt x="10524" y="18747"/>
                </a:cubicBezTo>
                <a:cubicBezTo>
                  <a:pt x="10613" y="18464"/>
                  <a:pt x="10615" y="17550"/>
                  <a:pt x="10527" y="17271"/>
                </a:cubicBezTo>
                <a:close/>
                <a:moveTo>
                  <a:pt x="992" y="19637"/>
                </a:moveTo>
                <a:lnTo>
                  <a:pt x="835" y="20477"/>
                </a:lnTo>
                <a:cubicBezTo>
                  <a:pt x="749" y="20932"/>
                  <a:pt x="672" y="21352"/>
                  <a:pt x="662" y="21418"/>
                </a:cubicBezTo>
                <a:cubicBezTo>
                  <a:pt x="652" y="21483"/>
                  <a:pt x="661" y="21521"/>
                  <a:pt x="683" y="21520"/>
                </a:cubicBezTo>
                <a:cubicBezTo>
                  <a:pt x="706" y="21519"/>
                  <a:pt x="786" y="21098"/>
                  <a:pt x="859" y="20578"/>
                </a:cubicBezTo>
                <a:lnTo>
                  <a:pt x="992" y="19637"/>
                </a:lnTo>
                <a:close/>
                <a:moveTo>
                  <a:pt x="11428" y="20349"/>
                </a:moveTo>
                <a:cubicBezTo>
                  <a:pt x="11401" y="20428"/>
                  <a:pt x="11339" y="20706"/>
                  <a:pt x="11262" y="21138"/>
                </a:cubicBezTo>
                <a:cubicBezTo>
                  <a:pt x="11225" y="21343"/>
                  <a:pt x="11216" y="21521"/>
                  <a:pt x="11240" y="21520"/>
                </a:cubicBezTo>
                <a:cubicBezTo>
                  <a:pt x="11265" y="21518"/>
                  <a:pt x="11336" y="21169"/>
                  <a:pt x="11398" y="20756"/>
                </a:cubicBezTo>
                <a:cubicBezTo>
                  <a:pt x="11452" y="20390"/>
                  <a:pt x="11456" y="20270"/>
                  <a:pt x="11428" y="2034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2"/>
      <p:bldP build="whole" bldLvl="1" animBg="1" rev="0" advAuto="0" spid="239" grpId="3"/>
      <p:bldP build="whole" bldLvl="1" animBg="1" rev="0" advAuto="0" spid="25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278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266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77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267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275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268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9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0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1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2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3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4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276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79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285" name="تجميع"/>
          <p:cNvGrpSpPr/>
          <p:nvPr/>
        </p:nvGrpSpPr>
        <p:grpSpPr>
          <a:xfrm>
            <a:off x="7342562" y="1033230"/>
            <a:ext cx="1122281" cy="620649"/>
            <a:chOff x="0" y="0"/>
            <a:chExt cx="1122280" cy="620647"/>
          </a:xfrm>
        </p:grpSpPr>
        <p:grpSp>
          <p:nvGrpSpPr>
            <p:cNvPr id="283" name="تجميع"/>
            <p:cNvGrpSpPr/>
            <p:nvPr/>
          </p:nvGrpSpPr>
          <p:grpSpPr>
            <a:xfrm>
              <a:off x="250815" y="-1"/>
              <a:ext cx="620649" cy="620648"/>
              <a:chOff x="-1" y="0"/>
              <a:chExt cx="620648" cy="620647"/>
            </a:xfrm>
          </p:grpSpPr>
          <p:sp>
            <p:nvSpPr>
              <p:cNvPr id="281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4" name="٥"/>
            <p:cNvSpPr/>
            <p:nvPr/>
          </p:nvSpPr>
          <p:spPr>
            <a:xfrm>
              <a:off x="0" y="372818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١ </a:t>
              </a:r>
            </a:p>
          </p:txBody>
        </p:sp>
      </p:grpSp>
      <p:grpSp>
        <p:nvGrpSpPr>
          <p:cNvPr id="301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286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99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292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287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8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9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0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1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5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293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4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8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296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7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00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03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٣</a:t>
            </a:r>
          </a:p>
        </p:txBody>
      </p:sp>
      <p:sp>
        <p:nvSpPr>
          <p:cNvPr id="304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05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6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٤</a:t>
            </a:r>
          </a:p>
        </p:txBody>
      </p:sp>
      <p:pic>
        <p:nvPicPr>
          <p:cNvPr id="307" name="IMG_4513.png" descr="IMG_4513.png"/>
          <p:cNvPicPr>
            <a:picLocks noChangeAspect="1"/>
          </p:cNvPicPr>
          <p:nvPr/>
        </p:nvPicPr>
        <p:blipFill>
          <a:blip r:embed="rId7">
            <a:extLst/>
          </a:blip>
          <a:srcRect l="2938" t="14111" r="9345" b="43298"/>
          <a:stretch>
            <a:fillRect/>
          </a:stretch>
        </p:blipFill>
        <p:spPr>
          <a:xfrm>
            <a:off x="2658247" y="1139306"/>
            <a:ext cx="4835630" cy="1640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3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  <p:bldP build="whole" bldLvl="1" animBg="1" rev="0" advAuto="0" spid="28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تجميع"/>
          <p:cNvGrpSpPr/>
          <p:nvPr/>
        </p:nvGrpSpPr>
        <p:grpSpPr>
          <a:xfrm>
            <a:off x="7614936" y="615361"/>
            <a:ext cx="1222693" cy="717775"/>
            <a:chOff x="0" y="0"/>
            <a:chExt cx="1222691" cy="717773"/>
          </a:xfrm>
        </p:grpSpPr>
        <p:grpSp>
          <p:nvGrpSpPr>
            <p:cNvPr id="313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11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09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0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12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١ </a:t>
                </a:r>
              </a:p>
            </p:txBody>
          </p:sp>
        </p:grpSp>
        <p:grpSp>
          <p:nvGrpSpPr>
            <p:cNvPr id="324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14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22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15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6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7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8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9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0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1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23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26" name="مستطيل"/>
          <p:cNvSpPr/>
          <p:nvPr/>
        </p:nvSpPr>
        <p:spPr>
          <a:xfrm>
            <a:off x="7907142" y="1444425"/>
            <a:ext cx="585916" cy="1952089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7" name="Google Shape;145;p11"/>
          <p:cNvSpPr txBox="1"/>
          <p:nvPr/>
        </p:nvSpPr>
        <p:spPr>
          <a:xfrm>
            <a:off x="7851895" y="1919790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328" name="مستطيل"/>
          <p:cNvSpPr/>
          <p:nvPr/>
        </p:nvSpPr>
        <p:spPr>
          <a:xfrm>
            <a:off x="7919842" y="3614056"/>
            <a:ext cx="585916" cy="575064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9" name="Google Shape;145;p11"/>
          <p:cNvSpPr txBox="1"/>
          <p:nvPr/>
        </p:nvSpPr>
        <p:spPr>
          <a:xfrm>
            <a:off x="7848858" y="3653733"/>
            <a:ext cx="772101" cy="5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3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342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330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41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331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339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332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3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4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5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6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7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8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40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43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4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46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٣</a:t>
            </a:r>
          </a:p>
        </p:txBody>
      </p:sp>
      <p:sp>
        <p:nvSpPr>
          <p:cNvPr id="34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4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49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٤</a:t>
            </a:r>
          </a:p>
        </p:txBody>
      </p:sp>
      <p:pic>
        <p:nvPicPr>
          <p:cNvPr id="350" name="IMG_2388.png" descr="IMG_2388.png"/>
          <p:cNvPicPr>
            <a:picLocks noChangeAspect="1"/>
          </p:cNvPicPr>
          <p:nvPr/>
        </p:nvPicPr>
        <p:blipFill>
          <a:blip r:embed="rId7">
            <a:extLst/>
          </a:blip>
          <a:srcRect l="50000" t="0" r="23155" b="84798"/>
          <a:stretch>
            <a:fillRect/>
          </a:stretch>
        </p:blipFill>
        <p:spPr>
          <a:xfrm>
            <a:off x="4889465" y="883925"/>
            <a:ext cx="2021843" cy="824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4577.png" descr="IMG_4577.png"/>
          <p:cNvPicPr>
            <a:picLocks noChangeAspect="1"/>
          </p:cNvPicPr>
          <p:nvPr/>
        </p:nvPicPr>
        <p:blipFill>
          <a:blip r:embed="rId8">
            <a:extLst/>
          </a:blip>
          <a:srcRect l="24168" t="13300" r="19321" b="65057"/>
          <a:stretch>
            <a:fillRect/>
          </a:stretch>
        </p:blipFill>
        <p:spPr>
          <a:xfrm>
            <a:off x="2280095" y="1652101"/>
            <a:ext cx="5153293" cy="13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4577.png" descr="IMG_4577.png"/>
          <p:cNvPicPr>
            <a:picLocks noChangeAspect="1"/>
          </p:cNvPicPr>
          <p:nvPr/>
        </p:nvPicPr>
        <p:blipFill>
          <a:blip r:embed="rId8">
            <a:extLst/>
          </a:blip>
          <a:srcRect l="66081" t="34350" r="18831" b="56070"/>
          <a:stretch>
            <a:fillRect/>
          </a:stretch>
        </p:blipFill>
        <p:spPr>
          <a:xfrm>
            <a:off x="4341915" y="3653733"/>
            <a:ext cx="1375797" cy="610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" grpId="3"/>
      <p:bldP build="whole" bldLvl="1" animBg="1" rev="0" advAuto="0" spid="344" grpId="5"/>
      <p:bldP build="whole" bldLvl="1" animBg="1" rev="0" advAuto="0" spid="329" grpId="4"/>
      <p:bldP build="whole" bldLvl="1" animBg="1" rev="0" advAuto="0" spid="326" grpId="1"/>
      <p:bldP build="whole" bldLvl="1" animBg="1" rev="0" advAuto="0" spid="32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تجميع"/>
          <p:cNvGrpSpPr/>
          <p:nvPr/>
        </p:nvGrpSpPr>
        <p:grpSpPr>
          <a:xfrm>
            <a:off x="7644435" y="607584"/>
            <a:ext cx="1222693" cy="717775"/>
            <a:chOff x="0" y="0"/>
            <a:chExt cx="1222691" cy="717773"/>
          </a:xfrm>
        </p:grpSpPr>
        <p:grpSp>
          <p:nvGrpSpPr>
            <p:cNvPr id="358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56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54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5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57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١ </a:t>
                </a:r>
              </a:p>
            </p:txBody>
          </p:sp>
        </p:grpSp>
        <p:grpSp>
          <p:nvGrpSpPr>
            <p:cNvPr id="369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59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67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60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1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2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3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4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5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6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68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71" name="مستطيل"/>
          <p:cNvSpPr/>
          <p:nvPr/>
        </p:nvSpPr>
        <p:spPr>
          <a:xfrm>
            <a:off x="7919842" y="1462708"/>
            <a:ext cx="585916" cy="195209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2" name="Google Shape;145;p11"/>
          <p:cNvSpPr txBox="1"/>
          <p:nvPr/>
        </p:nvSpPr>
        <p:spPr>
          <a:xfrm>
            <a:off x="7864595" y="1934312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373" name="مستطيل"/>
          <p:cNvSpPr/>
          <p:nvPr/>
        </p:nvSpPr>
        <p:spPr>
          <a:xfrm>
            <a:off x="7919842" y="4005003"/>
            <a:ext cx="585916" cy="58821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4" name="Google Shape;145;p11"/>
          <p:cNvSpPr txBox="1"/>
          <p:nvPr/>
        </p:nvSpPr>
        <p:spPr>
          <a:xfrm>
            <a:off x="7835096" y="3987431"/>
            <a:ext cx="755409" cy="533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37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76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٣</a:t>
            </a:r>
          </a:p>
        </p:txBody>
      </p:sp>
      <p:sp>
        <p:nvSpPr>
          <p:cNvPr id="37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7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9" name="مستطيل"/>
          <p:cNvSpPr/>
          <p:nvPr/>
        </p:nvSpPr>
        <p:spPr>
          <a:xfrm>
            <a:off x="2371057" y="3102251"/>
            <a:ext cx="5398599" cy="1712019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80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81761" y="232482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٤</a:t>
            </a:r>
          </a:p>
        </p:txBody>
      </p:sp>
      <p:pic>
        <p:nvPicPr>
          <p:cNvPr id="381" name="IMG_4577.png" descr="IMG_4577.png"/>
          <p:cNvPicPr>
            <a:picLocks noChangeAspect="1"/>
          </p:cNvPicPr>
          <p:nvPr/>
        </p:nvPicPr>
        <p:blipFill>
          <a:blip r:embed="rId7">
            <a:extLst/>
          </a:blip>
          <a:srcRect l="18732" t="50000" r="21821" b="32099"/>
          <a:stretch>
            <a:fillRect/>
          </a:stretch>
        </p:blipFill>
        <p:spPr>
          <a:xfrm>
            <a:off x="1231018" y="1532949"/>
            <a:ext cx="6413459" cy="1348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G_4577.png" descr="IMG_4577.png"/>
          <p:cNvPicPr>
            <a:picLocks noChangeAspect="1"/>
          </p:cNvPicPr>
          <p:nvPr/>
        </p:nvPicPr>
        <p:blipFill>
          <a:blip r:embed="rId7">
            <a:extLst/>
          </a:blip>
          <a:srcRect l="77055" t="81185" r="6003" b="7809"/>
          <a:stretch>
            <a:fillRect/>
          </a:stretch>
        </p:blipFill>
        <p:spPr>
          <a:xfrm>
            <a:off x="4058767" y="3539606"/>
            <a:ext cx="2269176" cy="1029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3" grpId="3"/>
      <p:bldP build="whole" bldLvl="1" animBg="1" rev="0" advAuto="0" spid="374" grpId="4"/>
      <p:bldP build="whole" bldLvl="1" animBg="1" rev="0" advAuto="0" spid="379" grpId="5"/>
      <p:bldP build="whole" bldLvl="1" animBg="1" rev="0" advAuto="0" spid="372" grpId="2"/>
      <p:bldP build="whole" bldLvl="1" animBg="1" rev="0" advAuto="0" spid="37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500;p15"/>
          <p:cNvGrpSpPr/>
          <p:nvPr/>
        </p:nvGrpSpPr>
        <p:grpSpPr>
          <a:xfrm>
            <a:off x="7569155" y="3895223"/>
            <a:ext cx="1252884" cy="678969"/>
            <a:chOff x="-24" y="0"/>
            <a:chExt cx="1252882" cy="678967"/>
          </a:xfrm>
        </p:grpSpPr>
        <p:sp>
          <p:nvSpPr>
            <p:cNvPr id="384" name="Google Shape;501;p15"/>
            <p:cNvSpPr/>
            <p:nvPr/>
          </p:nvSpPr>
          <p:spPr>
            <a:xfrm>
              <a:off x="3079" y="-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7" name="Google Shape;502;p15"/>
            <p:cNvGrpSpPr/>
            <p:nvPr/>
          </p:nvGrpSpPr>
          <p:grpSpPr>
            <a:xfrm>
              <a:off x="62093" y="51217"/>
              <a:ext cx="1137464" cy="578615"/>
              <a:chOff x="-7" y="-1"/>
              <a:chExt cx="1137463" cy="578613"/>
            </a:xfrm>
          </p:grpSpPr>
          <p:grpSp>
            <p:nvGrpSpPr>
              <p:cNvPr id="390" name="Google Shape;503;p15"/>
              <p:cNvGrpSpPr/>
              <p:nvPr/>
            </p:nvGrpSpPr>
            <p:grpSpPr>
              <a:xfrm>
                <a:off x="149861" y="-2"/>
                <a:ext cx="783855" cy="499157"/>
                <a:chOff x="0" y="0"/>
                <a:chExt cx="783853" cy="499155"/>
              </a:xfrm>
            </p:grpSpPr>
            <p:sp>
              <p:nvSpPr>
                <p:cNvPr id="385" name="Google Shape;504;p15"/>
                <p:cNvSpPr/>
                <p:nvPr/>
              </p:nvSpPr>
              <p:spPr>
                <a:xfrm rot="5400000">
                  <a:off x="213618" y="-203647"/>
                  <a:ext cx="366590" cy="773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6" name="Google Shape;505;p15"/>
                <p:cNvSpPr/>
                <p:nvPr/>
              </p:nvSpPr>
              <p:spPr>
                <a:xfrm rot="5400000">
                  <a:off x="236157" y="-175547"/>
                  <a:ext cx="317821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7" name="Google Shape;506;p15"/>
                <p:cNvSpPr/>
                <p:nvPr/>
              </p:nvSpPr>
              <p:spPr>
                <a:xfrm rot="5400000">
                  <a:off x="238545" y="-128359"/>
                  <a:ext cx="310328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8" name="Google Shape;507;p15"/>
                <p:cNvSpPr/>
                <p:nvPr/>
              </p:nvSpPr>
              <p:spPr>
                <a:xfrm rot="5400000">
                  <a:off x="237688" y="-90684"/>
                  <a:ext cx="312043" cy="7752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9" name="Google Shape;508;p15"/>
                <p:cNvSpPr/>
                <p:nvPr/>
              </p:nvSpPr>
              <p:spPr>
                <a:xfrm rot="5400000">
                  <a:off x="234125" y="-48727"/>
                  <a:ext cx="313757" cy="782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93" name="Google Shape;509;p15"/>
              <p:cNvGrpSpPr/>
              <p:nvPr/>
            </p:nvGrpSpPr>
            <p:grpSpPr>
              <a:xfrm>
                <a:off x="-8" y="313410"/>
                <a:ext cx="384623" cy="261130"/>
                <a:chOff x="-6" y="0"/>
                <a:chExt cx="384621" cy="261128"/>
              </a:xfrm>
            </p:grpSpPr>
            <p:sp>
              <p:nvSpPr>
                <p:cNvPr id="391" name="Google Shape;510;p15"/>
                <p:cNvSpPr/>
                <p:nvPr/>
              </p:nvSpPr>
              <p:spPr>
                <a:xfrm>
                  <a:off x="-7" y="-1"/>
                  <a:ext cx="384623" cy="26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2" name="Google Shape;511;p15"/>
                <p:cNvSpPr/>
                <p:nvPr/>
              </p:nvSpPr>
              <p:spPr>
                <a:xfrm>
                  <a:off x="6310" y="160995"/>
                  <a:ext cx="366685" cy="91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96" name="Google Shape;512;p15"/>
              <p:cNvGrpSpPr/>
              <p:nvPr/>
            </p:nvGrpSpPr>
            <p:grpSpPr>
              <a:xfrm>
                <a:off x="697412" y="282531"/>
                <a:ext cx="440044" cy="296082"/>
                <a:chOff x="1" y="0"/>
                <a:chExt cx="440043" cy="296080"/>
              </a:xfrm>
            </p:grpSpPr>
            <p:sp>
              <p:nvSpPr>
                <p:cNvPr id="394" name="Google Shape;513;p15"/>
                <p:cNvSpPr/>
                <p:nvPr/>
              </p:nvSpPr>
              <p:spPr>
                <a:xfrm rot="10800000">
                  <a:off x="1" y="0"/>
                  <a:ext cx="440044" cy="296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5" name="Google Shape;514;p15"/>
                <p:cNvSpPr/>
                <p:nvPr/>
              </p:nvSpPr>
              <p:spPr>
                <a:xfrm rot="10800000">
                  <a:off x="9686" y="160676"/>
                  <a:ext cx="414596" cy="123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98" name="Google Shape;515;p15"/>
            <p:cNvSpPr/>
            <p:nvPr/>
          </p:nvSpPr>
          <p:spPr>
            <a:xfrm>
              <a:off x="-25" y="155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0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01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١</a:t>
            </a:r>
          </a:p>
        </p:txBody>
      </p:sp>
      <p:sp>
        <p:nvSpPr>
          <p:cNvPr id="402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03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1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416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404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15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405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13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06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07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08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09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0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1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2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14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17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19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٤</a:t>
            </a:r>
          </a:p>
        </p:txBody>
      </p:sp>
      <p:grpSp>
        <p:nvGrpSpPr>
          <p:cNvPr id="425" name="تجميع"/>
          <p:cNvGrpSpPr/>
          <p:nvPr/>
        </p:nvGrpSpPr>
        <p:grpSpPr>
          <a:xfrm>
            <a:off x="2413747" y="913739"/>
            <a:ext cx="6408292" cy="2527381"/>
            <a:chOff x="0" y="0"/>
            <a:chExt cx="6408290" cy="2527379"/>
          </a:xfrm>
        </p:grpSpPr>
        <p:grpSp>
          <p:nvGrpSpPr>
            <p:cNvPr id="422" name="تجميع"/>
            <p:cNvGrpSpPr/>
            <p:nvPr/>
          </p:nvGrpSpPr>
          <p:grpSpPr>
            <a:xfrm>
              <a:off x="5524125" y="-1"/>
              <a:ext cx="620649" cy="620648"/>
              <a:chOff x="-1" y="0"/>
              <a:chExt cx="620648" cy="620647"/>
            </a:xfrm>
          </p:grpSpPr>
          <p:sp>
            <p:nvSpPr>
              <p:cNvPr id="420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1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423" name="٥"/>
            <p:cNvSpPr/>
            <p:nvPr/>
          </p:nvSpPr>
          <p:spPr>
            <a:xfrm>
              <a:off x="5286010" y="333427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٣ </a:t>
              </a:r>
            </a:p>
          </p:txBody>
        </p:sp>
        <p:pic>
          <p:nvPicPr>
            <p:cNvPr id="424" name="IMG_4514.png" descr="IMG_451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772" t="20738" r="12405" b="22503"/>
            <a:stretch>
              <a:fillRect/>
            </a:stretch>
          </p:blipFill>
          <p:spPr>
            <a:xfrm>
              <a:off x="0" y="85598"/>
              <a:ext cx="5285882" cy="2441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5" grpId="2"/>
      <p:bldP build="whole" bldLvl="1" animBg="1" rev="0" advAuto="0" spid="4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تجميع"/>
          <p:cNvGrpSpPr/>
          <p:nvPr/>
        </p:nvGrpSpPr>
        <p:grpSpPr>
          <a:xfrm>
            <a:off x="7717710" y="607583"/>
            <a:ext cx="1235394" cy="717775"/>
            <a:chOff x="0" y="-1"/>
            <a:chExt cx="1235392" cy="717773"/>
          </a:xfrm>
        </p:grpSpPr>
        <p:grpSp>
          <p:nvGrpSpPr>
            <p:cNvPr id="431" name="تجميع"/>
            <p:cNvGrpSpPr/>
            <p:nvPr/>
          </p:nvGrpSpPr>
          <p:grpSpPr>
            <a:xfrm>
              <a:off x="0" y="97122"/>
              <a:ext cx="1122281" cy="620651"/>
              <a:chOff x="0" y="0"/>
              <a:chExt cx="1122280" cy="620649"/>
            </a:xfrm>
          </p:grpSpPr>
          <p:grpSp>
            <p:nvGrpSpPr>
              <p:cNvPr id="429" name="تجميع"/>
              <p:cNvGrpSpPr/>
              <p:nvPr/>
            </p:nvGrpSpPr>
            <p:grpSpPr>
              <a:xfrm>
                <a:off x="250815" y="-1"/>
                <a:ext cx="620649" cy="620650"/>
                <a:chOff x="-1" y="0"/>
                <a:chExt cx="620648" cy="620649"/>
              </a:xfrm>
            </p:grpSpPr>
            <p:sp>
              <p:nvSpPr>
                <p:cNvPr id="427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28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30" name="٦"/>
              <p:cNvSpPr/>
              <p:nvPr/>
            </p:nvSpPr>
            <p:spPr>
              <a:xfrm>
                <a:off x="0" y="310324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442" name="Google Shape;358;p12"/>
            <p:cNvGrpSpPr/>
            <p:nvPr/>
          </p:nvGrpSpPr>
          <p:grpSpPr>
            <a:xfrm>
              <a:off x="696055" y="-2"/>
              <a:ext cx="539338" cy="602395"/>
              <a:chOff x="0" y="-1"/>
              <a:chExt cx="539337" cy="602393"/>
            </a:xfrm>
          </p:grpSpPr>
          <p:sp>
            <p:nvSpPr>
              <p:cNvPr id="432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40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33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4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5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6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7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8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9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41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44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45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446" name="مستطيل"/>
          <p:cNvSpPr/>
          <p:nvPr/>
        </p:nvSpPr>
        <p:spPr>
          <a:xfrm>
            <a:off x="8035318" y="37534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47" name="Google Shape;145;p11"/>
          <p:cNvSpPr txBox="1"/>
          <p:nvPr/>
        </p:nvSpPr>
        <p:spPr>
          <a:xfrm>
            <a:off x="7980071" y="36564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46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460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448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59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449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57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50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1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2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3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4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5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6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58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61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46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64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١</a:t>
            </a:r>
          </a:p>
        </p:txBody>
      </p:sp>
      <p:sp>
        <p:nvSpPr>
          <p:cNvPr id="465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66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7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٤</a:t>
            </a:r>
          </a:p>
        </p:txBody>
      </p:sp>
      <p:pic>
        <p:nvPicPr>
          <p:cNvPr id="468" name="IMG_2390.png" descr="IMG_2390.png"/>
          <p:cNvPicPr>
            <a:picLocks noChangeAspect="1"/>
          </p:cNvPicPr>
          <p:nvPr/>
        </p:nvPicPr>
        <p:blipFill>
          <a:blip r:embed="rId7">
            <a:extLst/>
          </a:blip>
          <a:srcRect l="42807" t="5142" r="27187" b="84461"/>
          <a:stretch>
            <a:fillRect/>
          </a:stretch>
        </p:blipFill>
        <p:spPr>
          <a:xfrm>
            <a:off x="3794441" y="843642"/>
            <a:ext cx="2724816" cy="904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G_4578.png" descr="IMG_4578.png"/>
          <p:cNvPicPr>
            <a:picLocks noChangeAspect="1"/>
          </p:cNvPicPr>
          <p:nvPr/>
        </p:nvPicPr>
        <p:blipFill>
          <a:blip r:embed="rId8">
            <a:extLst/>
          </a:blip>
          <a:srcRect l="24370" t="27372" r="29217" b="54744"/>
          <a:stretch>
            <a:fillRect/>
          </a:stretch>
        </p:blipFill>
        <p:spPr>
          <a:xfrm>
            <a:off x="2034393" y="1678419"/>
            <a:ext cx="5013936" cy="134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G_4578.png" descr="IMG_4578.png"/>
          <p:cNvPicPr>
            <a:picLocks noChangeAspect="1"/>
          </p:cNvPicPr>
          <p:nvPr/>
        </p:nvPicPr>
        <p:blipFill>
          <a:blip r:embed="rId8">
            <a:extLst/>
          </a:blip>
          <a:srcRect l="54151" t="44913" r="29768" b="50000"/>
          <a:stretch>
            <a:fillRect/>
          </a:stretch>
        </p:blipFill>
        <p:spPr>
          <a:xfrm>
            <a:off x="3419791" y="3751817"/>
            <a:ext cx="1737131" cy="383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6" grpId="3"/>
      <p:bldP build="whole" bldLvl="1" animBg="1" rev="0" advAuto="0" spid="462" grpId="5"/>
      <p:bldP build="whole" bldLvl="1" animBg="1" rev="0" advAuto="0" spid="444" grpId="1"/>
      <p:bldP build="whole" bldLvl="1" animBg="1" rev="0" advAuto="0" spid="445" grpId="2"/>
      <p:bldP build="whole" bldLvl="1" animBg="1" rev="0" advAuto="0" spid="447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تجميع"/>
          <p:cNvGrpSpPr/>
          <p:nvPr/>
        </p:nvGrpSpPr>
        <p:grpSpPr>
          <a:xfrm>
            <a:off x="7768507" y="607584"/>
            <a:ext cx="1222693" cy="717775"/>
            <a:chOff x="0" y="0"/>
            <a:chExt cx="1222692" cy="717773"/>
          </a:xfrm>
        </p:grpSpPr>
        <p:grpSp>
          <p:nvGrpSpPr>
            <p:cNvPr id="476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474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472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3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75" name="٦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487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477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85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78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9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0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1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2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3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4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86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89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0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491" name="مستطيل"/>
          <p:cNvSpPr/>
          <p:nvPr/>
        </p:nvSpPr>
        <p:spPr>
          <a:xfrm>
            <a:off x="8035318" y="39693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2" name="Google Shape;145;p11"/>
          <p:cNvSpPr txBox="1"/>
          <p:nvPr/>
        </p:nvSpPr>
        <p:spPr>
          <a:xfrm>
            <a:off x="7992798" y="4037095"/>
            <a:ext cx="747154" cy="477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49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94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495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96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7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٤</a:t>
            </a:r>
          </a:p>
        </p:txBody>
      </p:sp>
      <p:pic>
        <p:nvPicPr>
          <p:cNvPr id="498" name="IMG_4578.png" descr="IMG_4578.png"/>
          <p:cNvPicPr>
            <a:picLocks noChangeAspect="1"/>
          </p:cNvPicPr>
          <p:nvPr/>
        </p:nvPicPr>
        <p:blipFill>
          <a:blip r:embed="rId7">
            <a:extLst/>
          </a:blip>
          <a:srcRect l="21549" t="50000" r="28780" b="28845"/>
          <a:stretch>
            <a:fillRect/>
          </a:stretch>
        </p:blipFill>
        <p:spPr>
          <a:xfrm>
            <a:off x="1665191" y="1484713"/>
            <a:ext cx="5365908" cy="159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G_4578.png" descr="IMG_4578.png"/>
          <p:cNvPicPr>
            <a:picLocks noChangeAspect="1"/>
          </p:cNvPicPr>
          <p:nvPr/>
        </p:nvPicPr>
        <p:blipFill>
          <a:blip r:embed="rId7">
            <a:extLst/>
          </a:blip>
          <a:srcRect l="64087" t="75368" r="21346" b="18324"/>
          <a:stretch>
            <a:fillRect/>
          </a:stretch>
        </p:blipFill>
        <p:spPr>
          <a:xfrm>
            <a:off x="3561262" y="4023810"/>
            <a:ext cx="1573539" cy="475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1" grpId="3"/>
      <p:bldP build="whole" bldLvl="1" animBg="1" rev="0" advAuto="0" spid="490" grpId="2"/>
      <p:bldP build="whole" bldLvl="1" animBg="1" rev="0" advAuto="0" spid="489" grpId="1"/>
      <p:bldP build="whole" bldLvl="1" animBg="1" rev="0" advAuto="0" spid="492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501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14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507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502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3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4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5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6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10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508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9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13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511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12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15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19" name="تجميع"/>
          <p:cNvGrpSpPr/>
          <p:nvPr/>
        </p:nvGrpSpPr>
        <p:grpSpPr>
          <a:xfrm>
            <a:off x="7797275" y="935233"/>
            <a:ext cx="620649" cy="620648"/>
            <a:chOff x="-1" y="0"/>
            <a:chExt cx="620648" cy="620647"/>
          </a:xfrm>
        </p:grpSpPr>
        <p:sp>
          <p:nvSpPr>
            <p:cNvPr id="517" name="Google Shape;324;p12"/>
            <p:cNvSpPr/>
            <p:nvPr/>
          </p:nvSpPr>
          <p:spPr>
            <a:xfrm>
              <a:off x="-2" y="-1"/>
              <a:ext cx="620649" cy="620648"/>
            </a:xfrm>
            <a:prstGeom prst="ellipse">
              <a:avLst/>
            </a:prstGeom>
            <a:solidFill>
              <a:srgbClr val="FFFFFF">
                <a:alpha val="25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8" name="Google Shape;325;p12"/>
            <p:cNvSpPr/>
            <p:nvPr/>
          </p:nvSpPr>
          <p:spPr>
            <a:xfrm>
              <a:off x="29640" y="21739"/>
              <a:ext cx="577169" cy="577171"/>
            </a:xfrm>
            <a:prstGeom prst="ellipse">
              <a:avLst/>
            </a:prstGeom>
            <a:noFill/>
            <a:ln w="12700" cap="flat">
              <a:solidFill>
                <a:srgbClr val="F2F2F2"/>
              </a:solidFill>
              <a:prstDash val="dash"/>
              <a:miter lim="8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20" name="١٠"/>
          <p:cNvSpPr txBox="1"/>
          <p:nvPr/>
        </p:nvSpPr>
        <p:spPr>
          <a:xfrm>
            <a:off x="7559160" y="1034147"/>
            <a:ext cx="1122281" cy="469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b="1" sz="3000">
                <a:solidFill>
                  <a:schemeClr val="accent1">
                    <a:satOff val="-49514"/>
                    <a:lumOff val="-14901"/>
                  </a:schemeClr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521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22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523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24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25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764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٣</a:t>
            </a:r>
          </a:p>
        </p:txBody>
      </p:sp>
      <p:grpSp>
        <p:nvGrpSpPr>
          <p:cNvPr id="54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538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526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37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527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35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28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29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0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1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2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3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4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36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39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541" name="IMG_4515.png" descr="IMG_4515.png"/>
          <p:cNvPicPr>
            <a:picLocks noChangeAspect="1"/>
          </p:cNvPicPr>
          <p:nvPr/>
        </p:nvPicPr>
        <p:blipFill>
          <a:blip r:embed="rId7">
            <a:extLst/>
          </a:blip>
          <a:srcRect l="6012" t="9459" r="17707" b="39730"/>
          <a:stretch>
            <a:fillRect/>
          </a:stretch>
        </p:blipFill>
        <p:spPr>
          <a:xfrm>
            <a:off x="3152609" y="913740"/>
            <a:ext cx="4369909" cy="2033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IMG_4515.png" descr="IMG_4515.png"/>
          <p:cNvPicPr>
            <a:picLocks noChangeAspect="1"/>
          </p:cNvPicPr>
          <p:nvPr/>
        </p:nvPicPr>
        <p:blipFill>
          <a:blip r:embed="rId7">
            <a:extLst/>
          </a:blip>
          <a:srcRect l="8433" t="65069" r="11072" b="17789"/>
          <a:stretch>
            <a:fillRect/>
          </a:stretch>
        </p:blipFill>
        <p:spPr>
          <a:xfrm>
            <a:off x="3035561" y="3120122"/>
            <a:ext cx="4356519" cy="647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273" fill="norm" stroke="1" extrusionOk="0">
                <a:moveTo>
                  <a:pt x="177" y="25"/>
                </a:moveTo>
                <a:cubicBezTo>
                  <a:pt x="128" y="-44"/>
                  <a:pt x="67" y="37"/>
                  <a:pt x="41" y="207"/>
                </a:cubicBezTo>
                <a:cubicBezTo>
                  <a:pt x="11" y="407"/>
                  <a:pt x="42" y="456"/>
                  <a:pt x="130" y="338"/>
                </a:cubicBezTo>
                <a:cubicBezTo>
                  <a:pt x="230" y="202"/>
                  <a:pt x="243" y="118"/>
                  <a:pt x="177" y="25"/>
                </a:cubicBezTo>
                <a:close/>
                <a:moveTo>
                  <a:pt x="5572" y="64"/>
                </a:moveTo>
                <a:cubicBezTo>
                  <a:pt x="5534" y="166"/>
                  <a:pt x="5546" y="244"/>
                  <a:pt x="5602" y="260"/>
                </a:cubicBezTo>
                <a:cubicBezTo>
                  <a:pt x="5652" y="273"/>
                  <a:pt x="5681" y="196"/>
                  <a:pt x="5665" y="90"/>
                </a:cubicBezTo>
                <a:cubicBezTo>
                  <a:pt x="5649" y="-16"/>
                  <a:pt x="5607" y="-28"/>
                  <a:pt x="5572" y="64"/>
                </a:cubicBezTo>
                <a:close/>
                <a:moveTo>
                  <a:pt x="11056" y="64"/>
                </a:moveTo>
                <a:cubicBezTo>
                  <a:pt x="11018" y="166"/>
                  <a:pt x="11029" y="244"/>
                  <a:pt x="11086" y="260"/>
                </a:cubicBezTo>
                <a:cubicBezTo>
                  <a:pt x="11136" y="273"/>
                  <a:pt x="11164" y="196"/>
                  <a:pt x="11148" y="90"/>
                </a:cubicBezTo>
                <a:cubicBezTo>
                  <a:pt x="11132" y="-16"/>
                  <a:pt x="11091" y="-28"/>
                  <a:pt x="11056" y="64"/>
                </a:cubicBezTo>
                <a:close/>
                <a:moveTo>
                  <a:pt x="16607" y="64"/>
                </a:moveTo>
                <a:cubicBezTo>
                  <a:pt x="16572" y="-27"/>
                  <a:pt x="16480" y="71"/>
                  <a:pt x="16402" y="286"/>
                </a:cubicBezTo>
                <a:cubicBezTo>
                  <a:pt x="16259" y="680"/>
                  <a:pt x="16220" y="1472"/>
                  <a:pt x="16312" y="2084"/>
                </a:cubicBezTo>
                <a:cubicBezTo>
                  <a:pt x="16340" y="2267"/>
                  <a:pt x="16427" y="6069"/>
                  <a:pt x="16506" y="10526"/>
                </a:cubicBezTo>
                <a:cubicBezTo>
                  <a:pt x="16586" y="14984"/>
                  <a:pt x="16670" y="18934"/>
                  <a:pt x="16693" y="19308"/>
                </a:cubicBezTo>
                <a:cubicBezTo>
                  <a:pt x="16740" y="20064"/>
                  <a:pt x="16985" y="20554"/>
                  <a:pt x="17542" y="21015"/>
                </a:cubicBezTo>
                <a:cubicBezTo>
                  <a:pt x="18126" y="21498"/>
                  <a:pt x="19403" y="20724"/>
                  <a:pt x="19542" y="19803"/>
                </a:cubicBezTo>
                <a:cubicBezTo>
                  <a:pt x="19564" y="19659"/>
                  <a:pt x="19627" y="15821"/>
                  <a:pt x="19684" y="11269"/>
                </a:cubicBezTo>
                <a:cubicBezTo>
                  <a:pt x="19741" y="6717"/>
                  <a:pt x="19812" y="2797"/>
                  <a:pt x="19841" y="2553"/>
                </a:cubicBezTo>
                <a:cubicBezTo>
                  <a:pt x="19883" y="2194"/>
                  <a:pt x="20040" y="2142"/>
                  <a:pt x="20666" y="2279"/>
                </a:cubicBezTo>
                <a:cubicBezTo>
                  <a:pt x="21091" y="2372"/>
                  <a:pt x="21473" y="2318"/>
                  <a:pt x="21515" y="2162"/>
                </a:cubicBezTo>
                <a:cubicBezTo>
                  <a:pt x="21599" y="1849"/>
                  <a:pt x="21578" y="627"/>
                  <a:pt x="21487" y="559"/>
                </a:cubicBezTo>
                <a:cubicBezTo>
                  <a:pt x="21457" y="537"/>
                  <a:pt x="21032" y="493"/>
                  <a:pt x="20542" y="468"/>
                </a:cubicBezTo>
                <a:cubicBezTo>
                  <a:pt x="20053" y="443"/>
                  <a:pt x="19609" y="302"/>
                  <a:pt x="19556" y="155"/>
                </a:cubicBezTo>
                <a:cubicBezTo>
                  <a:pt x="19503" y="8"/>
                  <a:pt x="19531" y="197"/>
                  <a:pt x="19619" y="572"/>
                </a:cubicBezTo>
                <a:cubicBezTo>
                  <a:pt x="19707" y="947"/>
                  <a:pt x="19771" y="1427"/>
                  <a:pt x="19760" y="1641"/>
                </a:cubicBezTo>
                <a:cubicBezTo>
                  <a:pt x="19678" y="3310"/>
                  <a:pt x="17832" y="4086"/>
                  <a:pt x="16970" y="2813"/>
                </a:cubicBezTo>
                <a:cubicBezTo>
                  <a:pt x="16495" y="2111"/>
                  <a:pt x="16318" y="1454"/>
                  <a:pt x="16410" y="716"/>
                </a:cubicBezTo>
                <a:cubicBezTo>
                  <a:pt x="16440" y="479"/>
                  <a:pt x="16511" y="273"/>
                  <a:pt x="16567" y="260"/>
                </a:cubicBezTo>
                <a:cubicBezTo>
                  <a:pt x="16624" y="246"/>
                  <a:pt x="16641" y="156"/>
                  <a:pt x="16607" y="64"/>
                </a:cubicBezTo>
                <a:close/>
                <a:moveTo>
                  <a:pt x="8549" y="90"/>
                </a:moveTo>
                <a:cubicBezTo>
                  <a:pt x="8555" y="154"/>
                  <a:pt x="8588" y="303"/>
                  <a:pt x="8651" y="572"/>
                </a:cubicBezTo>
                <a:cubicBezTo>
                  <a:pt x="8739" y="946"/>
                  <a:pt x="8803" y="1427"/>
                  <a:pt x="8793" y="1641"/>
                </a:cubicBezTo>
                <a:cubicBezTo>
                  <a:pt x="8713" y="3259"/>
                  <a:pt x="6899" y="4055"/>
                  <a:pt x="6020" y="2852"/>
                </a:cubicBezTo>
                <a:cubicBezTo>
                  <a:pt x="5543" y="2199"/>
                  <a:pt x="5348" y="1475"/>
                  <a:pt x="5443" y="716"/>
                </a:cubicBezTo>
                <a:cubicBezTo>
                  <a:pt x="5475" y="454"/>
                  <a:pt x="5478" y="286"/>
                  <a:pt x="5448" y="286"/>
                </a:cubicBezTo>
                <a:cubicBezTo>
                  <a:pt x="5422" y="286"/>
                  <a:pt x="5376" y="490"/>
                  <a:pt x="5344" y="742"/>
                </a:cubicBezTo>
                <a:cubicBezTo>
                  <a:pt x="5300" y="1098"/>
                  <a:pt x="5301" y="1363"/>
                  <a:pt x="5356" y="1940"/>
                </a:cubicBezTo>
                <a:cubicBezTo>
                  <a:pt x="5399" y="2398"/>
                  <a:pt x="5485" y="5897"/>
                  <a:pt x="5580" y="11126"/>
                </a:cubicBezTo>
                <a:cubicBezTo>
                  <a:pt x="5672" y="16181"/>
                  <a:pt x="5757" y="19671"/>
                  <a:pt x="5790" y="19816"/>
                </a:cubicBezTo>
                <a:cubicBezTo>
                  <a:pt x="5894" y="20261"/>
                  <a:pt x="6208" y="20726"/>
                  <a:pt x="6582" y="20989"/>
                </a:cubicBezTo>
                <a:cubicBezTo>
                  <a:pt x="7114" y="21362"/>
                  <a:pt x="7238" y="21365"/>
                  <a:pt x="7722" y="21015"/>
                </a:cubicBezTo>
                <a:cubicBezTo>
                  <a:pt x="8216" y="20657"/>
                  <a:pt x="8543" y="20142"/>
                  <a:pt x="8604" y="19621"/>
                </a:cubicBezTo>
                <a:cubicBezTo>
                  <a:pt x="8627" y="19423"/>
                  <a:pt x="8692" y="15548"/>
                  <a:pt x="8749" y="11009"/>
                </a:cubicBezTo>
                <a:cubicBezTo>
                  <a:pt x="8807" y="6469"/>
                  <a:pt x="8868" y="2615"/>
                  <a:pt x="8885" y="2435"/>
                </a:cubicBezTo>
                <a:cubicBezTo>
                  <a:pt x="8905" y="2224"/>
                  <a:pt x="9187" y="2168"/>
                  <a:pt x="9692" y="2279"/>
                </a:cubicBezTo>
                <a:cubicBezTo>
                  <a:pt x="10500" y="2456"/>
                  <a:pt x="10632" y="2305"/>
                  <a:pt x="10632" y="1224"/>
                </a:cubicBezTo>
                <a:cubicBezTo>
                  <a:pt x="10632" y="466"/>
                  <a:pt x="10701" y="513"/>
                  <a:pt x="9622" y="455"/>
                </a:cubicBezTo>
                <a:cubicBezTo>
                  <a:pt x="9132" y="429"/>
                  <a:pt x="8678" y="296"/>
                  <a:pt x="8612" y="155"/>
                </a:cubicBezTo>
                <a:cubicBezTo>
                  <a:pt x="8564" y="54"/>
                  <a:pt x="8543" y="26"/>
                  <a:pt x="8549" y="90"/>
                </a:cubicBezTo>
                <a:close/>
                <a:moveTo>
                  <a:pt x="14052" y="155"/>
                </a:moveTo>
                <a:cubicBezTo>
                  <a:pt x="14059" y="202"/>
                  <a:pt x="14087" y="295"/>
                  <a:pt x="14135" y="442"/>
                </a:cubicBezTo>
                <a:cubicBezTo>
                  <a:pt x="14241" y="768"/>
                  <a:pt x="14289" y="1120"/>
                  <a:pt x="14278" y="1484"/>
                </a:cubicBezTo>
                <a:cubicBezTo>
                  <a:pt x="14227" y="3251"/>
                  <a:pt x="12428" y="4122"/>
                  <a:pt x="11502" y="2826"/>
                </a:cubicBezTo>
                <a:cubicBezTo>
                  <a:pt x="11020" y="2151"/>
                  <a:pt x="10832" y="1469"/>
                  <a:pt x="10926" y="716"/>
                </a:cubicBezTo>
                <a:cubicBezTo>
                  <a:pt x="10959" y="454"/>
                  <a:pt x="10962" y="286"/>
                  <a:pt x="10932" y="286"/>
                </a:cubicBezTo>
                <a:cubicBezTo>
                  <a:pt x="10906" y="286"/>
                  <a:pt x="10858" y="487"/>
                  <a:pt x="10826" y="742"/>
                </a:cubicBezTo>
                <a:cubicBezTo>
                  <a:pt x="10780" y="1107"/>
                  <a:pt x="10784" y="1393"/>
                  <a:pt x="10842" y="2097"/>
                </a:cubicBezTo>
                <a:cubicBezTo>
                  <a:pt x="10888" y="2647"/>
                  <a:pt x="10975" y="6161"/>
                  <a:pt x="11068" y="11282"/>
                </a:cubicBezTo>
                <a:cubicBezTo>
                  <a:pt x="11156" y="16138"/>
                  <a:pt x="11242" y="19676"/>
                  <a:pt x="11274" y="19816"/>
                </a:cubicBezTo>
                <a:cubicBezTo>
                  <a:pt x="11375" y="20250"/>
                  <a:pt x="11690" y="20733"/>
                  <a:pt x="12066" y="21015"/>
                </a:cubicBezTo>
                <a:cubicBezTo>
                  <a:pt x="12788" y="21556"/>
                  <a:pt x="13953" y="20707"/>
                  <a:pt x="14080" y="19556"/>
                </a:cubicBezTo>
                <a:cubicBezTo>
                  <a:pt x="14115" y="19237"/>
                  <a:pt x="14145" y="18611"/>
                  <a:pt x="14145" y="18162"/>
                </a:cubicBezTo>
                <a:cubicBezTo>
                  <a:pt x="14146" y="16346"/>
                  <a:pt x="14337" y="2763"/>
                  <a:pt x="14367" y="2448"/>
                </a:cubicBezTo>
                <a:cubicBezTo>
                  <a:pt x="14388" y="2221"/>
                  <a:pt x="14653" y="2164"/>
                  <a:pt x="15176" y="2279"/>
                </a:cubicBezTo>
                <a:cubicBezTo>
                  <a:pt x="15984" y="2456"/>
                  <a:pt x="16115" y="2305"/>
                  <a:pt x="16115" y="1224"/>
                </a:cubicBezTo>
                <a:cubicBezTo>
                  <a:pt x="16115" y="466"/>
                  <a:pt x="16185" y="513"/>
                  <a:pt x="15106" y="455"/>
                </a:cubicBezTo>
                <a:cubicBezTo>
                  <a:pt x="14616" y="429"/>
                  <a:pt x="14162" y="306"/>
                  <a:pt x="14096" y="181"/>
                </a:cubicBezTo>
                <a:cubicBezTo>
                  <a:pt x="14060" y="114"/>
                  <a:pt x="14046" y="109"/>
                  <a:pt x="14052" y="155"/>
                </a:cubicBezTo>
                <a:close/>
                <a:moveTo>
                  <a:pt x="3152" y="168"/>
                </a:moveTo>
                <a:cubicBezTo>
                  <a:pt x="3099" y="18"/>
                  <a:pt x="3129" y="203"/>
                  <a:pt x="3218" y="585"/>
                </a:cubicBezTo>
                <a:cubicBezTo>
                  <a:pt x="3371" y="1233"/>
                  <a:pt x="3377" y="1315"/>
                  <a:pt x="3303" y="1810"/>
                </a:cubicBezTo>
                <a:cubicBezTo>
                  <a:pt x="3170" y="2689"/>
                  <a:pt x="2763" y="3124"/>
                  <a:pt x="1876" y="3334"/>
                </a:cubicBezTo>
                <a:cubicBezTo>
                  <a:pt x="1128" y="3512"/>
                  <a:pt x="984" y="3471"/>
                  <a:pt x="584" y="2878"/>
                </a:cubicBezTo>
                <a:cubicBezTo>
                  <a:pt x="335" y="2512"/>
                  <a:pt x="103" y="2049"/>
                  <a:pt x="67" y="1849"/>
                </a:cubicBezTo>
                <a:cubicBezTo>
                  <a:pt x="12" y="1550"/>
                  <a:pt x="1" y="1754"/>
                  <a:pt x="0" y="3035"/>
                </a:cubicBezTo>
                <a:cubicBezTo>
                  <a:pt x="-1" y="5115"/>
                  <a:pt x="236" y="18447"/>
                  <a:pt x="289" y="19308"/>
                </a:cubicBezTo>
                <a:cubicBezTo>
                  <a:pt x="335" y="20064"/>
                  <a:pt x="582" y="20557"/>
                  <a:pt x="1138" y="21015"/>
                </a:cubicBezTo>
                <a:cubicBezTo>
                  <a:pt x="1716" y="21491"/>
                  <a:pt x="3001" y="20713"/>
                  <a:pt x="3138" y="19803"/>
                </a:cubicBezTo>
                <a:cubicBezTo>
                  <a:pt x="3160" y="19657"/>
                  <a:pt x="3223" y="15820"/>
                  <a:pt x="3279" y="11269"/>
                </a:cubicBezTo>
                <a:cubicBezTo>
                  <a:pt x="3336" y="6718"/>
                  <a:pt x="3406" y="2797"/>
                  <a:pt x="3434" y="2553"/>
                </a:cubicBezTo>
                <a:cubicBezTo>
                  <a:pt x="3477" y="2195"/>
                  <a:pt x="3636" y="2137"/>
                  <a:pt x="4258" y="2266"/>
                </a:cubicBezTo>
                <a:cubicBezTo>
                  <a:pt x="4681" y="2354"/>
                  <a:pt x="5056" y="2357"/>
                  <a:pt x="5089" y="2279"/>
                </a:cubicBezTo>
                <a:cubicBezTo>
                  <a:pt x="5122" y="2201"/>
                  <a:pt x="5148" y="1791"/>
                  <a:pt x="5148" y="1367"/>
                </a:cubicBezTo>
                <a:cubicBezTo>
                  <a:pt x="5148" y="445"/>
                  <a:pt x="5232" y="527"/>
                  <a:pt x="4138" y="481"/>
                </a:cubicBezTo>
                <a:cubicBezTo>
                  <a:pt x="3648" y="461"/>
                  <a:pt x="3204" y="319"/>
                  <a:pt x="3152" y="168"/>
                </a:cubicBezTo>
                <a:close/>
              </a:path>
            </a:pathLst>
          </a:custGeom>
          <a:ln w="12700">
            <a:solidFill>
              <a:srgbClr val="DDDDDD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9D96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