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3C663E52-781C-43C3-85B1-139646BA50F0.png" descr="3C663E52-781C-43C3-85B1-139646BA50F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960" y="-1"/>
            <a:ext cx="13100720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2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5585CC13-8969-4B63-9EE1-23800BF85F3F.png" descr="5585CC13-8969-4B63-9EE1-23800BF85F3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9038"/>
            <a:ext cx="13216116" cy="977167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2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3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Relationship Id="rId3" Type="http://schemas.openxmlformats.org/officeDocument/2006/relationships/hyperlink" Target="https://youtu.be/yfRJb1N2u8w" TargetMode="External"/><Relationship Id="rId4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تمثيل القسمة بنموذج"/>
          <p:cNvSpPr txBox="1"/>
          <p:nvPr/>
        </p:nvSpPr>
        <p:spPr>
          <a:xfrm>
            <a:off x="3201726" y="5520713"/>
            <a:ext cx="6601347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تمثيل القسمة بنموذج</a:t>
            </a:r>
          </a:p>
        </p:txBody>
      </p:sp>
      <p:pic>
        <p:nvPicPr>
          <p:cNvPr id="120" name="IMG_1087.png" descr="IMG_108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Aishah Aljuhani"/>
          <p:cNvSpPr txBox="1"/>
          <p:nvPr/>
        </p:nvSpPr>
        <p:spPr>
          <a:xfrm rot="2700000">
            <a:off x="9711286" y="7410497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22" name="استكشاف"/>
          <p:cNvSpPr txBox="1"/>
          <p:nvPr/>
        </p:nvSpPr>
        <p:spPr>
          <a:xfrm>
            <a:off x="4962859" y="4190999"/>
            <a:ext cx="3079082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استكشاف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agicEraser_230102_172954.png" descr="MagicEraser_230102_172954.png"/>
          <p:cNvPicPr>
            <a:picLocks noChangeAspect="1"/>
          </p:cNvPicPr>
          <p:nvPr/>
        </p:nvPicPr>
        <p:blipFill>
          <a:blip r:embed="rId2">
            <a:extLst/>
          </a:blip>
          <a:srcRect l="64873" t="27430" r="10923" b="11751"/>
          <a:stretch>
            <a:fillRect/>
          </a:stretch>
        </p:blipFill>
        <p:spPr>
          <a:xfrm>
            <a:off x="4697524" y="2075792"/>
            <a:ext cx="3609583" cy="68025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2739.jpeg" descr="IMG_27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63730" y="2001168"/>
            <a:ext cx="5677340" cy="5751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صورة" descr="صورة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15221" y="5176946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MagicEraser_230102_172954.png" descr="MagicEraser_230102_172954.png"/>
          <p:cNvPicPr>
            <a:picLocks noChangeAspect="1"/>
          </p:cNvPicPr>
          <p:nvPr/>
        </p:nvPicPr>
        <p:blipFill>
          <a:blip r:embed="rId2">
            <a:extLst/>
          </a:blip>
          <a:srcRect l="64873" t="27430" r="10923" b="11751"/>
          <a:stretch>
            <a:fillRect/>
          </a:stretch>
        </p:blipFill>
        <p:spPr>
          <a:xfrm>
            <a:off x="9733684" y="2926816"/>
            <a:ext cx="2804630" cy="52855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3" name="تجميع"/>
          <p:cNvGrpSpPr/>
          <p:nvPr/>
        </p:nvGrpSpPr>
        <p:grpSpPr>
          <a:xfrm>
            <a:off x="1394598" y="510070"/>
            <a:ext cx="8429477" cy="9174362"/>
            <a:chOff x="0" y="0"/>
            <a:chExt cx="8429476" cy="9174360"/>
          </a:xfrm>
        </p:grpSpPr>
        <p:pic>
          <p:nvPicPr>
            <p:cNvPr id="131" name="MagicEraser_230102_172954.png" descr="MagicEraser_230102_172954.png"/>
            <p:cNvPicPr>
              <a:picLocks noChangeAspect="0"/>
            </p:cNvPicPr>
            <p:nvPr/>
          </p:nvPicPr>
          <p:blipFill>
            <a:blip r:embed="rId2">
              <a:extLst/>
            </a:blip>
            <a:srcRect l="5152" t="25899" r="34323" b="649"/>
            <a:stretch>
              <a:fillRect/>
            </a:stretch>
          </p:blipFill>
          <p:spPr>
            <a:xfrm>
              <a:off x="342358" y="0"/>
              <a:ext cx="8087119" cy="66209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" name="MagicEraser_230102_173022.png" descr="MagicEraser_230102_173022.png"/>
            <p:cNvPicPr>
              <a:picLocks noChangeAspect="0"/>
            </p:cNvPicPr>
            <p:nvPr/>
          </p:nvPicPr>
          <p:blipFill>
            <a:blip r:embed="rId3">
              <a:extLst/>
            </a:blip>
            <a:srcRect l="6175" t="31986" r="36578" b="41170"/>
            <a:stretch>
              <a:fillRect/>
            </a:stretch>
          </p:blipFill>
          <p:spPr>
            <a:xfrm>
              <a:off x="0" y="6608669"/>
              <a:ext cx="8110693" cy="25656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4" name="صفحة ٧٧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٧٧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MagicEraser_230102_173041.png" descr="MagicEraser_230102_173041.png"/>
          <p:cNvPicPr>
            <a:picLocks noChangeAspect="1"/>
          </p:cNvPicPr>
          <p:nvPr/>
        </p:nvPicPr>
        <p:blipFill>
          <a:blip r:embed="rId2">
            <a:extLst/>
          </a:blip>
          <a:srcRect l="16186" t="21846" r="12684" b="17529"/>
          <a:stretch>
            <a:fillRect/>
          </a:stretch>
        </p:blipFill>
        <p:spPr>
          <a:xfrm>
            <a:off x="803671" y="1663102"/>
            <a:ext cx="11397429" cy="7285632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صفحة ٧٨"/>
          <p:cNvSpPr txBox="1"/>
          <p:nvPr/>
        </p:nvSpPr>
        <p:spPr>
          <a:xfrm>
            <a:off x="623935" y="822449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٧٨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MagicEraser_230102_173108.png" descr="MagicEraser_230102_173108.png"/>
          <p:cNvPicPr>
            <a:picLocks noChangeAspect="1"/>
          </p:cNvPicPr>
          <p:nvPr/>
        </p:nvPicPr>
        <p:blipFill>
          <a:blip r:embed="rId2">
            <a:extLst/>
          </a:blip>
          <a:srcRect l="16902" t="22991" r="12677" b="33616"/>
          <a:stretch>
            <a:fillRect/>
          </a:stretch>
        </p:blipFill>
        <p:spPr>
          <a:xfrm>
            <a:off x="701675" y="1593866"/>
            <a:ext cx="11601358" cy="536145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صفحة ٧٨"/>
          <p:cNvSpPr txBox="1"/>
          <p:nvPr/>
        </p:nvSpPr>
        <p:spPr>
          <a:xfrm>
            <a:off x="623935" y="822449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٧٨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MagicEraser_230102_173108.png" descr="MagicEraser_230102_173108.png"/>
          <p:cNvPicPr>
            <a:picLocks noChangeAspect="1"/>
          </p:cNvPicPr>
          <p:nvPr/>
        </p:nvPicPr>
        <p:blipFill>
          <a:blip r:embed="rId2">
            <a:extLst/>
          </a:blip>
          <a:srcRect l="16902" t="65155" r="12677" b="20764"/>
          <a:stretch>
            <a:fillRect/>
          </a:stretch>
        </p:blipFill>
        <p:spPr>
          <a:xfrm>
            <a:off x="48290" y="1651563"/>
            <a:ext cx="12331435" cy="1849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MagicEraser_230102_173108.png" descr="MagicEraser_230102_173108.png"/>
          <p:cNvPicPr>
            <a:picLocks noChangeAspect="1"/>
          </p:cNvPicPr>
          <p:nvPr/>
        </p:nvPicPr>
        <p:blipFill>
          <a:blip r:embed="rId2">
            <a:extLst/>
          </a:blip>
          <a:srcRect l="33042" t="78325" r="12677" b="14616"/>
          <a:stretch>
            <a:fillRect/>
          </a:stretch>
        </p:blipFill>
        <p:spPr>
          <a:xfrm>
            <a:off x="2937866" y="6896101"/>
            <a:ext cx="9438642" cy="92040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صفحة ٧٨"/>
          <p:cNvSpPr txBox="1"/>
          <p:nvPr/>
        </p:nvSpPr>
        <p:spPr>
          <a:xfrm>
            <a:off x="623935" y="822449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٧٨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