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71" r:id="rId2"/>
    <p:sldId id="272" r:id="rId3"/>
    <p:sldId id="273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27258"/>
    <a:srgbClr val="006699"/>
    <a:srgbClr val="51B9C4"/>
    <a:srgbClr val="D98AFF"/>
    <a:srgbClr val="9900CC"/>
    <a:srgbClr val="CB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11/06/44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emf"/><Relationship Id="rId5" Type="http://schemas.microsoft.com/office/2007/relationships/hdphoto" Target="../media/hdphoto1.wdp"/><Relationship Id="rId10" Type="http://schemas.openxmlformats.org/officeDocument/2006/relationships/image" Target="../media/image7.emf"/><Relationship Id="rId4" Type="http://schemas.openxmlformats.org/officeDocument/2006/relationships/image" Target="../media/image3.png"/><Relationship Id="rId9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12.emf"/><Relationship Id="rId5" Type="http://schemas.openxmlformats.org/officeDocument/2006/relationships/image" Target="../media/image3.png"/><Relationship Id="rId10" Type="http://schemas.openxmlformats.org/officeDocument/2006/relationships/image" Target="../media/image11.emf"/><Relationship Id="rId4" Type="http://schemas.openxmlformats.org/officeDocument/2006/relationships/image" Target="../media/image2.png"/><Relationship Id="rId9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الخامس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13" name="مربع نص 12"/>
          <p:cNvSpPr txBox="1"/>
          <p:nvPr/>
        </p:nvSpPr>
        <p:spPr>
          <a:xfrm>
            <a:off x="4572353" y="383713"/>
            <a:ext cx="2210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8000"/>
                </a:solidFill>
              </a:rPr>
              <a:t>اختبار الفصل</a:t>
            </a:r>
            <a:endParaRPr lang="ar-SA" sz="3200" b="1" dirty="0">
              <a:solidFill>
                <a:srgbClr val="008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٧١</a:t>
            </a:r>
            <a:endParaRPr lang="ar-SA" sz="2000" b="1" dirty="0">
              <a:solidFill>
                <a:srgbClr val="0070C0"/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6453" y="1181190"/>
            <a:ext cx="4165993" cy="2912739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61184" y="4658327"/>
            <a:ext cx="5151262" cy="1126317"/>
          </a:xfrm>
          <a:prstGeom prst="rect">
            <a:avLst/>
          </a:prstGeom>
        </p:spPr>
      </p:pic>
      <p:sp>
        <p:nvSpPr>
          <p:cNvPr id="9" name="مربع نص 8"/>
          <p:cNvSpPr txBox="1"/>
          <p:nvPr/>
        </p:nvSpPr>
        <p:spPr>
          <a:xfrm>
            <a:off x="9768254" y="2681656"/>
            <a:ext cx="5366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7045569" y="2693527"/>
            <a:ext cx="5366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٢٧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9759462" y="3959553"/>
            <a:ext cx="5366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٣٦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7027985" y="3959553"/>
            <a:ext cx="5366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095393" y="5322979"/>
            <a:ext cx="16969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٩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 = ٤٥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7085255" y="5784644"/>
            <a:ext cx="16969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٩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= ٤٥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9630" y="1347688"/>
            <a:ext cx="4701273" cy="1999063"/>
          </a:xfrm>
          <a:prstGeom prst="rect">
            <a:avLst/>
          </a:prstGeom>
        </p:spPr>
      </p:pic>
      <p:pic>
        <p:nvPicPr>
          <p:cNvPr id="22" name="صورة 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75334" y="3604158"/>
            <a:ext cx="4437054" cy="2642151"/>
          </a:xfrm>
          <a:prstGeom prst="rect">
            <a:avLst/>
          </a:prstGeom>
        </p:spPr>
      </p:pic>
      <p:sp>
        <p:nvSpPr>
          <p:cNvPr id="23" name="مربع نص 22"/>
          <p:cNvSpPr txBox="1"/>
          <p:nvPr/>
        </p:nvSpPr>
        <p:spPr>
          <a:xfrm>
            <a:off x="4088423" y="2116386"/>
            <a:ext cx="3637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2136531" y="2116386"/>
            <a:ext cx="3237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4079631" y="2858994"/>
            <a:ext cx="3637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521070" y="2858994"/>
            <a:ext cx="3637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1201312" y="5835779"/>
            <a:ext cx="838503" cy="37697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513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7" grpId="0"/>
      <p:bldP spid="20" grpId="0"/>
      <p:bldP spid="10" grpId="0"/>
      <p:bldP spid="21" grpId="0"/>
      <p:bldP spid="23" grpId="0"/>
      <p:bldP spid="24" grpId="0"/>
      <p:bldP spid="25" grpId="0"/>
      <p:bldP spid="26" grpId="0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صورة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402" y="4228709"/>
            <a:ext cx="4489201" cy="1881800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الخامس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13" name="مربع نص 12"/>
          <p:cNvSpPr txBox="1"/>
          <p:nvPr/>
        </p:nvSpPr>
        <p:spPr>
          <a:xfrm>
            <a:off x="4572353" y="383713"/>
            <a:ext cx="2210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8000"/>
                </a:solidFill>
              </a:rPr>
              <a:t>اختبار الفصل</a:t>
            </a:r>
            <a:endParaRPr lang="ar-SA" sz="3200" b="1" dirty="0">
              <a:solidFill>
                <a:srgbClr val="008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٧١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7095392" y="3720716"/>
            <a:ext cx="249772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٧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٦ = ٤٢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حبة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928796" y="3121852"/>
            <a:ext cx="1785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١٢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،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١١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،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١٥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8850883" y="5243155"/>
            <a:ext cx="838503" cy="37697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3003" y="1181636"/>
            <a:ext cx="4308600" cy="2606067"/>
          </a:xfrm>
          <a:prstGeom prst="rect">
            <a:avLst/>
          </a:prstGeom>
        </p:spPr>
      </p:pic>
      <p:sp>
        <p:nvSpPr>
          <p:cNvPr id="29" name="مربع نص 28"/>
          <p:cNvSpPr txBox="1"/>
          <p:nvPr/>
        </p:nvSpPr>
        <p:spPr>
          <a:xfrm>
            <a:off x="8937303" y="6126431"/>
            <a:ext cx="17959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٣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٧ = ٢١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5734033" y="6126111"/>
            <a:ext cx="31740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سيحصل الطالب على رقم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1" name="صورة 3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5959" y="1437212"/>
            <a:ext cx="4591041" cy="1011845"/>
          </a:xfrm>
          <a:prstGeom prst="rect">
            <a:avLst/>
          </a:prstGeom>
        </p:spPr>
      </p:pic>
      <p:sp>
        <p:nvSpPr>
          <p:cNvPr id="32" name="مربع نص 31"/>
          <p:cNvSpPr txBox="1"/>
          <p:nvPr/>
        </p:nvSpPr>
        <p:spPr>
          <a:xfrm>
            <a:off x="1819204" y="2554622"/>
            <a:ext cx="20043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النمط +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ثم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– ١ 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9577" y="3832636"/>
            <a:ext cx="4510608" cy="1476386"/>
          </a:xfrm>
          <a:prstGeom prst="rect">
            <a:avLst/>
          </a:prstGeom>
        </p:spPr>
      </p:pic>
      <p:sp>
        <p:nvSpPr>
          <p:cNvPr id="34" name="مربع نص 33"/>
          <p:cNvSpPr txBox="1"/>
          <p:nvPr/>
        </p:nvSpPr>
        <p:spPr>
          <a:xfrm>
            <a:off x="4060428" y="5211218"/>
            <a:ext cx="5963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٦٤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2398939" y="5207467"/>
            <a:ext cx="5963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804726" y="5212238"/>
            <a:ext cx="5963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٥٠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6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27" grpId="0" animBg="1"/>
      <p:bldP spid="29" grpId="0"/>
      <p:bldP spid="30" grpId="0"/>
      <p:bldP spid="32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1546" y="1675987"/>
            <a:ext cx="4665996" cy="3592578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الخامس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13" name="مربع نص 12"/>
          <p:cNvSpPr txBox="1"/>
          <p:nvPr/>
        </p:nvSpPr>
        <p:spPr>
          <a:xfrm>
            <a:off x="4572353" y="383713"/>
            <a:ext cx="2210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8000"/>
                </a:solidFill>
              </a:rPr>
              <a:t>اختبار الفصل</a:t>
            </a:r>
            <a:endParaRPr lang="ar-SA" sz="3200" b="1" dirty="0">
              <a:solidFill>
                <a:srgbClr val="008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٧١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7956970" y="3258992"/>
            <a:ext cx="2504499" cy="42656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ربع نص 25"/>
          <p:cNvSpPr txBox="1"/>
          <p:nvPr/>
        </p:nvSpPr>
        <p:spPr>
          <a:xfrm>
            <a:off x="8244237" y="5414747"/>
            <a:ext cx="19299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٧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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٤٢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667" y="1794329"/>
            <a:ext cx="4840014" cy="1005165"/>
          </a:xfrm>
          <a:prstGeom prst="rect">
            <a:avLst/>
          </a:prstGeom>
        </p:spPr>
      </p:pic>
      <p:sp>
        <p:nvSpPr>
          <p:cNvPr id="37" name="مربع نص 36"/>
          <p:cNvSpPr txBox="1"/>
          <p:nvPr/>
        </p:nvSpPr>
        <p:spPr>
          <a:xfrm>
            <a:off x="1767254" y="2949055"/>
            <a:ext cx="27388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٧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 = ٥٦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1064721" y="3565916"/>
            <a:ext cx="3799725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باستعمال الخاصية التجميعية لعملية الضرب وخاصية الإبدال </a:t>
            </a:r>
          </a:p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حيث أن تجميع وترتيب العوامل لا يغير ناتج الضرب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74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/>
      <p:bldP spid="37" grpId="0"/>
      <p:bldP spid="38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106</Words>
  <Application>Microsoft Office PowerPoint</Application>
  <PresentationFormat>شاشة عريضة</PresentationFormat>
  <Paragraphs>34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108</cp:revision>
  <dcterms:created xsi:type="dcterms:W3CDTF">2022-12-02T21:48:32Z</dcterms:created>
  <dcterms:modified xsi:type="dcterms:W3CDTF">2023-01-03T01:43:02Z</dcterms:modified>
</cp:coreProperties>
</file>